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78" r:id="rId2"/>
    <p:sldId id="259" r:id="rId3"/>
    <p:sldId id="271" r:id="rId4"/>
    <p:sldId id="265" r:id="rId5"/>
    <p:sldId id="258" r:id="rId6"/>
    <p:sldId id="279" r:id="rId7"/>
    <p:sldId id="266" r:id="rId8"/>
    <p:sldId id="264" r:id="rId9"/>
    <p:sldId id="284" r:id="rId10"/>
    <p:sldId id="285" r:id="rId11"/>
    <p:sldId id="280" r:id="rId12"/>
    <p:sldId id="270" r:id="rId13"/>
    <p:sldId id="261" r:id="rId14"/>
    <p:sldId id="283" r:id="rId15"/>
    <p:sldId id="286" r:id="rId16"/>
    <p:sldId id="281" r:id="rId17"/>
    <p:sldId id="268" r:id="rId18"/>
    <p:sldId id="269" r:id="rId19"/>
    <p:sldId id="282" r:id="rId20"/>
    <p:sldId id="288" r:id="rId21"/>
    <p:sldId id="287" r:id="rId22"/>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9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64A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p:scale>
          <a:sx n="136" d="100"/>
          <a:sy n="136" d="100"/>
        </p:scale>
        <p:origin x="876" y="336"/>
      </p:cViewPr>
      <p:guideLst>
        <p:guide orient="horz" pos="1620"/>
        <p:guide pos="2897"/>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gradFill>
              <a:gsLst>
                <a:gs pos="0">
                  <a:srgbClr val="3FAFC0"/>
                </a:gs>
                <a:gs pos="100000">
                  <a:srgbClr val="13639C"/>
                </a:gs>
              </a:gsLst>
              <a:lin ang="18900000" scaled="1"/>
            </a:gradFill>
            <a:ln w="6350">
              <a:solidFill>
                <a:schemeClr val="bg1"/>
              </a:solidFill>
            </a:ln>
            <a:effectLst/>
          </c:spPr>
          <c:dPt>
            <c:idx val="0"/>
            <c:bubble3D val="0"/>
            <c:spPr>
              <a:solidFill>
                <a:schemeClr val="accent1">
                  <a:lumMod val="20000"/>
                  <a:lumOff val="80000"/>
                </a:schemeClr>
              </a:solidFill>
              <a:ln w="6350">
                <a:solidFill>
                  <a:schemeClr val="bg1"/>
                </a:solidFill>
              </a:ln>
              <a:effectLst/>
            </c:spPr>
            <c:extLst xmlns:c16r2="http://schemas.microsoft.com/office/drawing/2015/06/chart">
              <c:ext xmlns:c16="http://schemas.microsoft.com/office/drawing/2014/chart" uri="{C3380CC4-5D6E-409C-BE32-E72D297353CC}">
                <c16:uniqueId val="{00000001-332B-436E-95E1-0F94078D33F8}"/>
              </c:ext>
            </c:extLst>
          </c:dPt>
          <c:dPt>
            <c:idx val="1"/>
            <c:bubble3D val="0"/>
            <c:spPr>
              <a:solidFill>
                <a:schemeClr val="accent1">
                  <a:lumMod val="50000"/>
                </a:schemeClr>
              </a:solidFill>
              <a:ln w="6350">
                <a:solidFill>
                  <a:schemeClr val="bg1"/>
                </a:solidFill>
              </a:ln>
              <a:effectLst/>
            </c:spPr>
            <c:extLst xmlns:c16r2="http://schemas.microsoft.com/office/drawing/2015/06/chart">
              <c:ext xmlns:c16="http://schemas.microsoft.com/office/drawing/2014/chart" uri="{C3380CC4-5D6E-409C-BE32-E72D297353CC}">
                <c16:uniqueId val="{00000003-332B-436E-95E1-0F94078D33F8}"/>
              </c:ext>
            </c:extLst>
          </c:dPt>
          <c:dPt>
            <c:idx val="2"/>
            <c:bubble3D val="0"/>
            <c:spPr>
              <a:solidFill>
                <a:schemeClr val="accent1">
                  <a:lumMod val="60000"/>
                  <a:lumOff val="40000"/>
                </a:schemeClr>
              </a:solidFill>
              <a:ln w="6350">
                <a:solidFill>
                  <a:schemeClr val="bg1"/>
                </a:solidFill>
              </a:ln>
              <a:effectLst/>
            </c:spPr>
            <c:extLst xmlns:c16r2="http://schemas.microsoft.com/office/drawing/2015/06/chart">
              <c:ext xmlns:c16="http://schemas.microsoft.com/office/drawing/2014/chart" uri="{C3380CC4-5D6E-409C-BE32-E72D297353CC}">
                <c16:uniqueId val="{00000005-332B-436E-95E1-0F94078D33F8}"/>
              </c:ext>
            </c:extLst>
          </c:dPt>
          <c:dPt>
            <c:idx val="3"/>
            <c:bubble3D val="0"/>
            <c:spPr>
              <a:solidFill>
                <a:schemeClr val="bg1">
                  <a:lumMod val="95000"/>
                </a:schemeClr>
              </a:solidFill>
              <a:ln w="6350">
                <a:solidFill>
                  <a:schemeClr val="bg1"/>
                </a:solidFill>
              </a:ln>
              <a:effectLst/>
            </c:spPr>
            <c:extLst xmlns:c16r2="http://schemas.microsoft.com/office/drawing/2015/06/chart">
              <c:ext xmlns:c16="http://schemas.microsoft.com/office/drawing/2014/chart" uri="{C3380CC4-5D6E-409C-BE32-E72D297353CC}">
                <c16:uniqueId val="{00000007-332B-436E-95E1-0F94078D33F8}"/>
              </c:ext>
            </c:extLst>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extLst xmlns:c16r2="http://schemas.microsoft.com/office/drawing/2015/06/chart">
            <c:ext xmlns:c16="http://schemas.microsoft.com/office/drawing/2014/chart" uri="{C3380CC4-5D6E-409C-BE32-E72D297353CC}">
              <c16:uniqueId val="{00000008-332B-436E-95E1-0F94078D33F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F59770-B3B8-4E65-ACF8-3625896CA250}" type="datetimeFigureOut">
              <a:rPr lang="zh-CN" altLang="en-US" smtClean="0"/>
              <a:t>2018/11/6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4E1416-0466-43CD-ADD5-E4FCBA675929}" type="slidenum">
              <a:rPr lang="zh-CN" altLang="en-US" smtClean="0"/>
              <a:t>‹#›</a:t>
            </a:fld>
            <a:endParaRPr lang="zh-CN" altLang="en-US"/>
          </a:p>
        </p:txBody>
      </p:sp>
    </p:spTree>
    <p:extLst>
      <p:ext uri="{BB962C8B-B14F-4D97-AF65-F5344CB8AC3E}">
        <p14:creationId xmlns:p14="http://schemas.microsoft.com/office/powerpoint/2010/main" val="98070626"/>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F26D0-3F0D-4488-B168-4160F6B56589}" type="slidenum">
              <a:rPr lang="zh-CN" altLang="en-US" smtClean="0"/>
              <a:t>4</a:t>
            </a:fld>
            <a:endParaRPr lang="zh-CN" altLang="en-US"/>
          </a:p>
        </p:txBody>
      </p:sp>
    </p:spTree>
    <p:extLst>
      <p:ext uri="{BB962C8B-B14F-4D97-AF65-F5344CB8AC3E}">
        <p14:creationId xmlns:p14="http://schemas.microsoft.com/office/powerpoint/2010/main" val="2701188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73F681-7291-41D2-A146-1FB28A7F6200}" type="slidenum">
              <a:rPr lang="zh-CN" altLang="en-US" smtClean="0"/>
              <a:t>5</a:t>
            </a:fld>
            <a:endParaRPr lang="zh-CN" altLang="en-US"/>
          </a:p>
        </p:txBody>
      </p:sp>
    </p:spTree>
    <p:extLst>
      <p:ext uri="{BB962C8B-B14F-4D97-AF65-F5344CB8AC3E}">
        <p14:creationId xmlns:p14="http://schemas.microsoft.com/office/powerpoint/2010/main" val="443855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73F681-7291-41D2-A146-1FB28A7F6200}" type="slidenum">
              <a:rPr lang="zh-CN" altLang="en-US" smtClean="0"/>
              <a:t>12</a:t>
            </a:fld>
            <a:endParaRPr lang="zh-CN" altLang="en-US"/>
          </a:p>
        </p:txBody>
      </p:sp>
    </p:spTree>
    <p:extLst>
      <p:ext uri="{BB962C8B-B14F-4D97-AF65-F5344CB8AC3E}">
        <p14:creationId xmlns:p14="http://schemas.microsoft.com/office/powerpoint/2010/main" val="972430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1550302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F26D0-3F0D-4488-B168-4160F6B56589}" type="slidenum">
              <a:rPr lang="zh-CN" altLang="en-US" smtClean="0"/>
              <a:t>17</a:t>
            </a:fld>
            <a:endParaRPr lang="zh-CN" altLang="en-US"/>
          </a:p>
        </p:txBody>
      </p:sp>
    </p:spTree>
    <p:extLst>
      <p:ext uri="{BB962C8B-B14F-4D97-AF65-F5344CB8AC3E}">
        <p14:creationId xmlns:p14="http://schemas.microsoft.com/office/powerpoint/2010/main" val="2923599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4FEBF88-737A-460C-B108-555FA5988304}" type="slidenum">
              <a:rPr lang="zh-CN" altLang="en-US" smtClean="0"/>
              <a:t>18</a:t>
            </a:fld>
            <a:endParaRPr lang="zh-CN" altLang="en-US"/>
          </a:p>
        </p:txBody>
      </p:sp>
    </p:spTree>
    <p:extLst>
      <p:ext uri="{BB962C8B-B14F-4D97-AF65-F5344CB8AC3E}">
        <p14:creationId xmlns:p14="http://schemas.microsoft.com/office/powerpoint/2010/main" val="994465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a:prstGeom prst="rect">
            <a:avLst/>
          </a:prstGeom>
        </p:spPr>
        <p:txBody>
          <a:bodyPr anchor="b"/>
          <a:lstStyle>
            <a:lvl1pPr algn="ctr">
              <a:defRPr sz="45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95408900-6358-45B5-B2FE-FD6BECE997EB}" type="datetimeFigureOut">
              <a:rPr lang="zh-CN" altLang="en-US" smtClean="0"/>
              <a:t>2018/11/6</a:t>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AF0384EC-88C6-4F8D-88EE-DB6D5FA97C26}" type="slidenum">
              <a:rPr lang="zh-CN" altLang="en-US" smtClean="0"/>
              <a:t>‹#›</a:t>
            </a:fld>
            <a:endParaRPr lang="zh-CN" altLang="en-US"/>
          </a:p>
        </p:txBody>
      </p:sp>
    </p:spTree>
    <p:extLst>
      <p:ext uri="{BB962C8B-B14F-4D97-AF65-F5344CB8AC3E}">
        <p14:creationId xmlns:p14="http://schemas.microsoft.com/office/powerpoint/2010/main" val="60620609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1369219"/>
            <a:ext cx="7886700" cy="3263504"/>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95408900-6358-45B5-B2FE-FD6BECE997EB}" type="datetimeFigureOut">
              <a:rPr lang="zh-CN" altLang="en-US" smtClean="0"/>
              <a:t>2018/11/6</a:t>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AF0384EC-88C6-4F8D-88EE-DB6D5FA97C26}" type="slidenum">
              <a:rPr lang="zh-CN" altLang="en-US" smtClean="0"/>
              <a:t>‹#›</a:t>
            </a:fld>
            <a:endParaRPr lang="zh-CN" altLang="en-US"/>
          </a:p>
        </p:txBody>
      </p:sp>
    </p:spTree>
    <p:extLst>
      <p:ext uri="{BB962C8B-B14F-4D97-AF65-F5344CB8AC3E}">
        <p14:creationId xmlns:p14="http://schemas.microsoft.com/office/powerpoint/2010/main" val="3787743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a:prstGeom prst="rect">
            <a:avLst/>
          </a:prstGeo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95408900-6358-45B5-B2FE-FD6BECE997EB}" type="datetimeFigureOut">
              <a:rPr lang="zh-CN" altLang="en-US" smtClean="0"/>
              <a:t>2018/11/6</a:t>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AF0384EC-88C6-4F8D-88EE-DB6D5FA97C26}" type="slidenum">
              <a:rPr lang="zh-CN" altLang="en-US" smtClean="0"/>
              <a:t>‹#›</a:t>
            </a:fld>
            <a:endParaRPr lang="zh-CN" altLang="en-US"/>
          </a:p>
        </p:txBody>
      </p:sp>
    </p:spTree>
    <p:extLst>
      <p:ext uri="{BB962C8B-B14F-4D97-AF65-F5344CB8AC3E}">
        <p14:creationId xmlns:p14="http://schemas.microsoft.com/office/powerpoint/2010/main" val="3498133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a:xfrm>
            <a:off x="628650" y="1369219"/>
            <a:ext cx="7886700" cy="3263504"/>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95408900-6358-45B5-B2FE-FD6BECE997EB}" type="datetimeFigureOut">
              <a:rPr lang="zh-CN" altLang="en-US" smtClean="0"/>
              <a:t>2018/11/6</a:t>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AF0384EC-88C6-4F8D-88EE-DB6D5FA97C26}" type="slidenum">
              <a:rPr lang="zh-CN" altLang="en-US" smtClean="0"/>
              <a:t>‹#›</a:t>
            </a:fld>
            <a:endParaRPr lang="zh-CN" altLang="en-US"/>
          </a:p>
        </p:txBody>
      </p:sp>
    </p:spTree>
    <p:extLst>
      <p:ext uri="{BB962C8B-B14F-4D97-AF65-F5344CB8AC3E}">
        <p14:creationId xmlns:p14="http://schemas.microsoft.com/office/powerpoint/2010/main" val="384380849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a:prstGeom prst="rect">
            <a:avLst/>
          </a:prstGeom>
        </p:spPr>
        <p:txBody>
          <a:bodyPr anchor="b"/>
          <a:lstStyle>
            <a:lvl1pPr>
              <a:defRPr sz="45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95408900-6358-45B5-B2FE-FD6BECE997EB}" type="datetimeFigureOut">
              <a:rPr lang="zh-CN" altLang="en-US" smtClean="0"/>
              <a:t>2018/11/6</a:t>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AF0384EC-88C6-4F8D-88EE-DB6D5FA97C26}" type="slidenum">
              <a:rPr lang="zh-CN" altLang="en-US" smtClean="0"/>
              <a:t>‹#›</a:t>
            </a:fld>
            <a:endParaRPr lang="zh-CN" altLang="en-US"/>
          </a:p>
        </p:txBody>
      </p:sp>
    </p:spTree>
    <p:extLst>
      <p:ext uri="{BB962C8B-B14F-4D97-AF65-F5344CB8AC3E}">
        <p14:creationId xmlns:p14="http://schemas.microsoft.com/office/powerpoint/2010/main" val="1670513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369219"/>
            <a:ext cx="3886200" cy="3263504"/>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369219"/>
            <a:ext cx="3886200" cy="3263504"/>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a:xfrm>
            <a:off x="628650" y="4767263"/>
            <a:ext cx="2057400" cy="273844"/>
          </a:xfrm>
          <a:prstGeom prst="rect">
            <a:avLst/>
          </a:prstGeom>
        </p:spPr>
        <p:txBody>
          <a:bodyPr/>
          <a:lstStyle/>
          <a:p>
            <a:fld id="{95408900-6358-45B5-B2FE-FD6BECE997EB}" type="datetimeFigureOut">
              <a:rPr lang="zh-CN" altLang="en-US" smtClean="0"/>
              <a:t>2018/11/6</a:t>
            </a:fld>
            <a:endParaRPr lang="zh-CN" altLang="en-US"/>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AF0384EC-88C6-4F8D-88EE-DB6D5FA97C26}" type="slidenum">
              <a:rPr lang="zh-CN" altLang="en-US" smtClean="0"/>
              <a:t>‹#›</a:t>
            </a:fld>
            <a:endParaRPr lang="zh-CN" altLang="en-US"/>
          </a:p>
        </p:txBody>
      </p:sp>
    </p:spTree>
    <p:extLst>
      <p:ext uri="{BB962C8B-B14F-4D97-AF65-F5344CB8AC3E}">
        <p14:creationId xmlns:p14="http://schemas.microsoft.com/office/powerpoint/2010/main" val="3090143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a:prstGeom prst="rect">
            <a:avLst/>
          </a:prstGeo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260872"/>
            <a:ext cx="3868340"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1878806"/>
            <a:ext cx="3868340" cy="2763441"/>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260872"/>
            <a:ext cx="3887391"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1878806"/>
            <a:ext cx="3887391" cy="2763441"/>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a:xfrm>
            <a:off x="628650" y="4767263"/>
            <a:ext cx="2057400" cy="273844"/>
          </a:xfrm>
          <a:prstGeom prst="rect">
            <a:avLst/>
          </a:prstGeom>
        </p:spPr>
        <p:txBody>
          <a:bodyPr/>
          <a:lstStyle/>
          <a:p>
            <a:fld id="{95408900-6358-45B5-B2FE-FD6BECE997EB}" type="datetimeFigureOut">
              <a:rPr lang="zh-CN" altLang="en-US" smtClean="0"/>
              <a:t>2018/11/6</a:t>
            </a:fld>
            <a:endParaRPr lang="zh-CN" altLang="en-US"/>
          </a:p>
        </p:txBody>
      </p:sp>
      <p:sp>
        <p:nvSpPr>
          <p:cNvPr id="8" name="Footer Placeholder 7"/>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9" name="Slide Number Placeholder 8"/>
          <p:cNvSpPr>
            <a:spLocks noGrp="1"/>
          </p:cNvSpPr>
          <p:nvPr>
            <p:ph type="sldNum" sz="quarter" idx="12"/>
          </p:nvPr>
        </p:nvSpPr>
        <p:spPr>
          <a:xfrm>
            <a:off x="6457950" y="4767263"/>
            <a:ext cx="2057400" cy="273844"/>
          </a:xfrm>
          <a:prstGeom prst="rect">
            <a:avLst/>
          </a:prstGeom>
        </p:spPr>
        <p:txBody>
          <a:bodyPr/>
          <a:lstStyle/>
          <a:p>
            <a:fld id="{AF0384EC-88C6-4F8D-88EE-DB6D5FA97C26}" type="slidenum">
              <a:rPr lang="zh-CN" altLang="en-US" smtClean="0"/>
              <a:t>‹#›</a:t>
            </a:fld>
            <a:endParaRPr lang="zh-CN" altLang="en-US"/>
          </a:p>
        </p:txBody>
      </p:sp>
    </p:spTree>
    <p:extLst>
      <p:ext uri="{BB962C8B-B14F-4D97-AF65-F5344CB8AC3E}">
        <p14:creationId xmlns:p14="http://schemas.microsoft.com/office/powerpoint/2010/main" val="4271801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a:xfrm>
            <a:off x="628650" y="4767263"/>
            <a:ext cx="2057400" cy="273844"/>
          </a:xfrm>
          <a:prstGeom prst="rect">
            <a:avLst/>
          </a:prstGeom>
        </p:spPr>
        <p:txBody>
          <a:bodyPr/>
          <a:lstStyle/>
          <a:p>
            <a:fld id="{95408900-6358-45B5-B2FE-FD6BECE997EB}" type="datetimeFigureOut">
              <a:rPr lang="zh-CN" altLang="en-US" smtClean="0"/>
              <a:t>2018/11/6</a:t>
            </a:fld>
            <a:endParaRPr lang="zh-CN" altLang="en-US"/>
          </a:p>
        </p:txBody>
      </p:sp>
      <p:sp>
        <p:nvSpPr>
          <p:cNvPr id="4" name="Footer Placeholder 3"/>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5" name="Slide Number Placeholder 4"/>
          <p:cNvSpPr>
            <a:spLocks noGrp="1"/>
          </p:cNvSpPr>
          <p:nvPr>
            <p:ph type="sldNum" sz="quarter" idx="12"/>
          </p:nvPr>
        </p:nvSpPr>
        <p:spPr>
          <a:xfrm>
            <a:off x="6457950" y="4767263"/>
            <a:ext cx="2057400" cy="273844"/>
          </a:xfrm>
          <a:prstGeom prst="rect">
            <a:avLst/>
          </a:prstGeom>
        </p:spPr>
        <p:txBody>
          <a:bodyPr/>
          <a:lstStyle/>
          <a:p>
            <a:fld id="{AF0384EC-88C6-4F8D-88EE-DB6D5FA97C26}" type="slidenum">
              <a:rPr lang="zh-CN" altLang="en-US" smtClean="0"/>
              <a:t>‹#›</a:t>
            </a:fld>
            <a:endParaRPr lang="zh-CN" altLang="en-US"/>
          </a:p>
        </p:txBody>
      </p:sp>
    </p:spTree>
    <p:extLst>
      <p:ext uri="{BB962C8B-B14F-4D97-AF65-F5344CB8AC3E}">
        <p14:creationId xmlns:p14="http://schemas.microsoft.com/office/powerpoint/2010/main" val="3977420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767263"/>
            <a:ext cx="2057400" cy="273844"/>
          </a:xfrm>
          <a:prstGeom prst="rect">
            <a:avLst/>
          </a:prstGeom>
        </p:spPr>
        <p:txBody>
          <a:bodyPr/>
          <a:lstStyle/>
          <a:p>
            <a:fld id="{95408900-6358-45B5-B2FE-FD6BECE997EB}" type="datetimeFigureOut">
              <a:rPr lang="zh-CN" altLang="en-US" smtClean="0"/>
              <a:t>2018/11/6</a:t>
            </a:fld>
            <a:endParaRPr lang="zh-CN" altLang="en-US"/>
          </a:p>
        </p:txBody>
      </p:sp>
      <p:sp>
        <p:nvSpPr>
          <p:cNvPr id="3" name="Footer Placeholder 2"/>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4" name="Slide Number Placeholder 3"/>
          <p:cNvSpPr>
            <a:spLocks noGrp="1"/>
          </p:cNvSpPr>
          <p:nvPr>
            <p:ph type="sldNum" sz="quarter" idx="12"/>
          </p:nvPr>
        </p:nvSpPr>
        <p:spPr>
          <a:xfrm>
            <a:off x="6457950" y="4767263"/>
            <a:ext cx="2057400" cy="273844"/>
          </a:xfrm>
          <a:prstGeom prst="rect">
            <a:avLst/>
          </a:prstGeom>
        </p:spPr>
        <p:txBody>
          <a:bodyPr/>
          <a:lstStyle/>
          <a:p>
            <a:fld id="{AF0384EC-88C6-4F8D-88EE-DB6D5FA97C26}" type="slidenum">
              <a:rPr lang="zh-CN" altLang="en-US" smtClean="0"/>
              <a:t>‹#›</a:t>
            </a:fld>
            <a:endParaRPr lang="zh-CN" altLang="en-US"/>
          </a:p>
        </p:txBody>
      </p:sp>
    </p:spTree>
    <p:extLst>
      <p:ext uri="{BB962C8B-B14F-4D97-AF65-F5344CB8AC3E}">
        <p14:creationId xmlns:p14="http://schemas.microsoft.com/office/powerpoint/2010/main" val="17283097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a:prstGeom prst="rect">
            <a:avLst/>
          </a:prstGeom>
        </p:spPr>
        <p:txBody>
          <a:bodyPr anchor="b"/>
          <a:lstStyle>
            <a:lvl1pPr>
              <a:defRPr sz="2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Date Placeholder 4"/>
          <p:cNvSpPr>
            <a:spLocks noGrp="1"/>
          </p:cNvSpPr>
          <p:nvPr>
            <p:ph type="dt" sz="half" idx="10"/>
          </p:nvPr>
        </p:nvSpPr>
        <p:spPr>
          <a:xfrm>
            <a:off x="628650" y="4767263"/>
            <a:ext cx="2057400" cy="273844"/>
          </a:xfrm>
          <a:prstGeom prst="rect">
            <a:avLst/>
          </a:prstGeom>
        </p:spPr>
        <p:txBody>
          <a:bodyPr/>
          <a:lstStyle/>
          <a:p>
            <a:fld id="{95408900-6358-45B5-B2FE-FD6BECE997EB}" type="datetimeFigureOut">
              <a:rPr lang="zh-CN" altLang="en-US" smtClean="0"/>
              <a:t>2018/11/6</a:t>
            </a:fld>
            <a:endParaRPr lang="zh-CN" altLang="en-US"/>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AF0384EC-88C6-4F8D-88EE-DB6D5FA97C26}" type="slidenum">
              <a:rPr lang="zh-CN" altLang="en-US" smtClean="0"/>
              <a:t>‹#›</a:t>
            </a:fld>
            <a:endParaRPr lang="zh-CN" altLang="en-US"/>
          </a:p>
        </p:txBody>
      </p:sp>
    </p:spTree>
    <p:extLst>
      <p:ext uri="{BB962C8B-B14F-4D97-AF65-F5344CB8AC3E}">
        <p14:creationId xmlns:p14="http://schemas.microsoft.com/office/powerpoint/2010/main" val="1759099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a:prstGeom prst="rect">
            <a:avLst/>
          </a:prstGeom>
        </p:spPr>
        <p:txBody>
          <a:bodyPr anchor="b"/>
          <a:lstStyle>
            <a:lvl1pPr>
              <a:defRPr sz="2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a:prstGeom prst="rect">
            <a:avLst/>
          </a:prstGeo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Date Placeholder 4"/>
          <p:cNvSpPr>
            <a:spLocks noGrp="1"/>
          </p:cNvSpPr>
          <p:nvPr>
            <p:ph type="dt" sz="half" idx="10"/>
          </p:nvPr>
        </p:nvSpPr>
        <p:spPr>
          <a:xfrm>
            <a:off x="628650" y="4767263"/>
            <a:ext cx="2057400" cy="273844"/>
          </a:xfrm>
          <a:prstGeom prst="rect">
            <a:avLst/>
          </a:prstGeom>
        </p:spPr>
        <p:txBody>
          <a:bodyPr/>
          <a:lstStyle/>
          <a:p>
            <a:fld id="{95408900-6358-45B5-B2FE-FD6BECE997EB}" type="datetimeFigureOut">
              <a:rPr lang="zh-CN" altLang="en-US" smtClean="0"/>
              <a:t>2018/11/6</a:t>
            </a:fld>
            <a:endParaRPr lang="zh-CN" altLang="en-US"/>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AF0384EC-88C6-4F8D-88EE-DB6D5FA97C26}" type="slidenum">
              <a:rPr lang="zh-CN" altLang="en-US" smtClean="0"/>
              <a:t>‹#›</a:t>
            </a:fld>
            <a:endParaRPr lang="zh-CN" altLang="en-US"/>
          </a:p>
        </p:txBody>
      </p:sp>
    </p:spTree>
    <p:extLst>
      <p:ext uri="{BB962C8B-B14F-4D97-AF65-F5344CB8AC3E}">
        <p14:creationId xmlns:p14="http://schemas.microsoft.com/office/powerpoint/2010/main" val="1291222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44794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1.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3.xml"/><Relationship Id="rId7" Type="http://schemas.openxmlformats.org/officeDocument/2006/relationships/image" Target="../media/image1.jp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l="-27000" r="-27000"/>
          </a:stretch>
        </a:blipFill>
        <a:effectLst/>
      </p:bgPr>
    </p:bg>
    <p:spTree>
      <p:nvGrpSpPr>
        <p:cNvPr id="1" name=""/>
        <p:cNvGrpSpPr/>
        <p:nvPr/>
      </p:nvGrpSpPr>
      <p:grpSpPr>
        <a:xfrm>
          <a:off x="0" y="0"/>
          <a:ext cx="0" cy="0"/>
          <a:chOff x="0" y="0"/>
          <a:chExt cx="0" cy="0"/>
        </a:xfrm>
      </p:grpSpPr>
      <p:grpSp>
        <p:nvGrpSpPr>
          <p:cNvPr id="4" name="组合 3"/>
          <p:cNvGrpSpPr/>
          <p:nvPr/>
        </p:nvGrpSpPr>
        <p:grpSpPr>
          <a:xfrm>
            <a:off x="2908300" y="1638619"/>
            <a:ext cx="3746659" cy="646331"/>
            <a:chOff x="6610773" y="2184824"/>
            <a:chExt cx="4995545" cy="861775"/>
          </a:xfrm>
        </p:grpSpPr>
        <p:pic>
          <p:nvPicPr>
            <p:cNvPr id="5" name="图片 4" descr="三角形"/>
            <p:cNvPicPr>
              <a:picLocks noChangeAspect="1"/>
            </p:cNvPicPr>
            <p:nvPr/>
          </p:nvPicPr>
          <p:blipFill>
            <a:blip r:embed="rId5"/>
            <a:srcRect l="16952" t="-507" r="68378" b="79296"/>
            <a:stretch>
              <a:fillRect/>
            </a:stretch>
          </p:blipFill>
          <p:spPr>
            <a:xfrm>
              <a:off x="10782088" y="2489942"/>
              <a:ext cx="824230" cy="398145"/>
            </a:xfrm>
            <a:prstGeom prst="rect">
              <a:avLst/>
            </a:prstGeom>
          </p:spPr>
        </p:pic>
        <p:sp>
          <p:nvSpPr>
            <p:cNvPr id="6" name="文本框 5"/>
            <p:cNvSpPr txBox="1"/>
            <p:nvPr/>
          </p:nvSpPr>
          <p:spPr>
            <a:xfrm>
              <a:off x="6610773" y="2184824"/>
              <a:ext cx="4583430" cy="861775"/>
            </a:xfrm>
            <a:prstGeom prst="rect">
              <a:avLst/>
            </a:prstGeom>
            <a:noFill/>
          </p:spPr>
          <p:txBody>
            <a:bodyPr wrap="square" rtlCol="0">
              <a:spAutoFit/>
            </a:bodyPr>
            <a:lstStyle/>
            <a:p>
              <a:pPr algn="dist"/>
              <a:r>
                <a:rPr lang="zh-CN" altLang="en-US" sz="3600" dirty="0">
                  <a:solidFill>
                    <a:srgbClr val="3D64A4"/>
                  </a:solidFill>
                  <a:latin typeface="方正大标宋简体" panose="02010601030101010101" pitchFamily="2" charset="-122"/>
                  <a:ea typeface="方正大标宋简体" panose="02010601030101010101" pitchFamily="2" charset="-122"/>
                </a:rPr>
                <a:t>创意中国</a:t>
              </a:r>
              <a:r>
                <a:rPr lang="zh-CN" altLang="en-US" sz="3600" dirty="0">
                  <a:solidFill>
                    <a:srgbClr val="3D64A4"/>
                  </a:solidFill>
                  <a:latin typeface="方正大标宋简体" panose="02010601030101010101" pitchFamily="2" charset="-122"/>
                  <a:ea typeface="方正大标宋简体" panose="02010601030101010101" pitchFamily="2" charset="-122"/>
                </a:rPr>
                <a:t>风</a:t>
              </a:r>
              <a:endParaRPr lang="zh-CN" altLang="en-US" sz="3600" dirty="0">
                <a:solidFill>
                  <a:srgbClr val="3D64A4"/>
                </a:solidFill>
                <a:latin typeface="方正大标宋简体" panose="02010601030101010101" pitchFamily="2" charset="-122"/>
                <a:ea typeface="方正大标宋简体" panose="02010601030101010101" pitchFamily="2" charset="-122"/>
              </a:endParaRPr>
            </a:p>
          </p:txBody>
        </p:sp>
      </p:grpSp>
      <p:cxnSp>
        <p:nvCxnSpPr>
          <p:cNvPr id="7" name="直接连接符 6"/>
          <p:cNvCxnSpPr/>
          <p:nvPr/>
        </p:nvCxnSpPr>
        <p:spPr>
          <a:xfrm>
            <a:off x="2908300" y="2369662"/>
            <a:ext cx="3333274" cy="2381"/>
          </a:xfrm>
          <a:prstGeom prst="line">
            <a:avLst/>
          </a:prstGeom>
          <a:ln w="12700">
            <a:solidFill>
              <a:srgbClr val="153F42"/>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2837220" y="2503489"/>
            <a:ext cx="3508653" cy="411638"/>
          </a:xfrm>
          <a:prstGeom prst="rect">
            <a:avLst/>
          </a:prstGeom>
          <a:noFill/>
        </p:spPr>
        <p:txBody>
          <a:bodyPr vert="eaVert" wrap="square" rtlCol="0">
            <a:spAutoFit/>
          </a:bodyPr>
          <a:lstStyle/>
          <a:p>
            <a:pPr>
              <a:lnSpc>
                <a:spcPct val="200000"/>
              </a:lnSpc>
              <a:buClr>
                <a:srgbClr val="E7E6E6">
                  <a:lumMod val="10000"/>
                </a:srgbClr>
              </a:buClr>
            </a:pPr>
            <a:r>
              <a:rPr lang="zh-CN" altLang="en-US" sz="600" dirty="0">
                <a:ea typeface="隶书" panose="02010509060101010101" pitchFamily="49" charset="-122"/>
                <a:cs typeface="+mn-ea"/>
                <a:sym typeface="+mn-lt"/>
              </a:rPr>
              <a:t>点击添加文本信息点击添加文本信息点击添加文本信息点击添加文本信息点击添加文本信息点击添加文本信息点击添加文本信息点击添加文本信息点击添加文本信息</a:t>
            </a:r>
            <a:endParaRPr lang="en-US" altLang="zh-CN" sz="600" dirty="0">
              <a:ea typeface="隶书" panose="02010509060101010101" pitchFamily="49" charset="-122"/>
              <a:cs typeface="+mn-ea"/>
              <a:sym typeface="+mn-lt"/>
            </a:endParaRPr>
          </a:p>
        </p:txBody>
      </p:sp>
      <p:grpSp>
        <p:nvGrpSpPr>
          <p:cNvPr id="9" name="组合 8"/>
          <p:cNvGrpSpPr/>
          <p:nvPr/>
        </p:nvGrpSpPr>
        <p:grpSpPr>
          <a:xfrm>
            <a:off x="1056306" y="0"/>
            <a:ext cx="1365113" cy="1335966"/>
            <a:chOff x="1569772" y="1115372"/>
            <a:chExt cx="1820150" cy="1781288"/>
          </a:xfrm>
        </p:grpSpPr>
        <p:pic>
          <p:nvPicPr>
            <p:cNvPr id="10" name="图片 9" descr="三角形"/>
            <p:cNvPicPr>
              <a:picLocks noChangeAspect="1"/>
            </p:cNvPicPr>
            <p:nvPr/>
          </p:nvPicPr>
          <p:blipFill>
            <a:blip r:embed="rId5"/>
            <a:srcRect r="68378"/>
            <a:stretch>
              <a:fillRect/>
            </a:stretch>
          </p:blipFill>
          <p:spPr>
            <a:xfrm>
              <a:off x="1569772" y="1115372"/>
              <a:ext cx="1405080" cy="1484424"/>
            </a:xfrm>
            <a:prstGeom prst="rect">
              <a:avLst/>
            </a:prstGeom>
          </p:spPr>
        </p:pic>
        <p:pic>
          <p:nvPicPr>
            <p:cNvPr id="11" name="图片 10" descr="三角形"/>
            <p:cNvPicPr>
              <a:picLocks noChangeAspect="1"/>
            </p:cNvPicPr>
            <p:nvPr/>
          </p:nvPicPr>
          <p:blipFill>
            <a:blip r:embed="rId5"/>
            <a:srcRect l="90880" t="71081" b="15807"/>
            <a:stretch>
              <a:fillRect/>
            </a:stretch>
          </p:blipFill>
          <p:spPr>
            <a:xfrm>
              <a:off x="2720632" y="2575350"/>
              <a:ext cx="669290" cy="321310"/>
            </a:xfrm>
            <a:prstGeom prst="rect">
              <a:avLst/>
            </a:prstGeom>
          </p:spPr>
        </p:pic>
        <p:pic>
          <p:nvPicPr>
            <p:cNvPr id="12" name="图片 11" descr="太阳"/>
            <p:cNvPicPr>
              <a:picLocks noChangeAspect="1"/>
            </p:cNvPicPr>
            <p:nvPr/>
          </p:nvPicPr>
          <p:blipFill>
            <a:blip r:embed="rId6"/>
            <a:stretch>
              <a:fillRect/>
            </a:stretch>
          </p:blipFill>
          <p:spPr>
            <a:xfrm>
              <a:off x="2011468" y="1781308"/>
              <a:ext cx="802535" cy="807031"/>
            </a:xfrm>
            <a:prstGeom prst="rect">
              <a:avLst/>
            </a:prstGeom>
          </p:spPr>
        </p:pic>
      </p:grpSp>
      <p:pic>
        <p:nvPicPr>
          <p:cNvPr id="13" name="DJ OKAWARI-Luv Letter">
            <a:hlinkClick r:id="" action="ppaction://media"/>
            <a:extLst>
              <a:ext uri="{FF2B5EF4-FFF2-40B4-BE49-F238E27FC236}">
                <a16:creationId xmlns="" xmlns:a16="http://schemas.microsoft.com/office/drawing/2014/main" id="{EB271AD5-D9DB-4CE1-976C-6DC7EFD3221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12906" y="5454422"/>
            <a:ext cx="457200" cy="457200"/>
          </a:xfrm>
          <a:prstGeom prst="rect">
            <a:avLst/>
          </a:prstGeom>
        </p:spPr>
      </p:pic>
    </p:spTree>
    <p:extLst>
      <p:ext uri="{BB962C8B-B14F-4D97-AF65-F5344CB8AC3E}">
        <p14:creationId xmlns:p14="http://schemas.microsoft.com/office/powerpoint/2010/main" val="3746115405"/>
      </p:ext>
    </p:extLst>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par>
                          <p:cTn id="7" fill="hold">
                            <p:stCondLst>
                              <p:cond delay="0"/>
                            </p:stCondLst>
                            <p:childTnLst>
                              <p:par>
                                <p:cTn id="8" presetID="22" presetClass="entr" presetSubtype="4"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right)">
                                      <p:cBhvr>
                                        <p:cTn id="14" dur="500"/>
                                        <p:tgtEl>
                                          <p:spTgt spid="7"/>
                                        </p:tgtEl>
                                      </p:cBhvr>
                                    </p:animEffect>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anim calcmode="lin" valueType="num">
                                      <p:cBhvr>
                                        <p:cTn id="19" dur="500" fill="hold"/>
                                        <p:tgtEl>
                                          <p:spTgt spid="8"/>
                                        </p:tgtEl>
                                        <p:attrNameLst>
                                          <p:attrName>ppt_x</p:attrName>
                                        </p:attrNameLst>
                                      </p:cBhvr>
                                      <p:tavLst>
                                        <p:tav tm="0">
                                          <p:val>
                                            <p:strVal val="#ppt_x"/>
                                          </p:val>
                                        </p:tav>
                                        <p:tav tm="100000">
                                          <p:val>
                                            <p:strVal val="#ppt_x"/>
                                          </p:val>
                                        </p:tav>
                                      </p:tavLst>
                                    </p:anim>
                                    <p:anim calcmode="lin" valueType="num">
                                      <p:cBhvr>
                                        <p:cTn id="20"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21" repeatCount="indefinite" fill="remove" display="0">
                  <p:stCondLst>
                    <p:cond delay="indefinite"/>
                  </p:stCondLst>
                  <p:endCondLst>
                    <p:cond evt="onStopAudio" delay="0">
                      <p:tgtEl>
                        <p:sldTgt/>
                      </p:tgtEl>
                    </p:cond>
                  </p:endCondLst>
                </p:cTn>
                <p:tgtEl>
                  <p:spTgt spid="13"/>
                </p:tgtEl>
              </p:cMediaNode>
            </p:audio>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7000" r="-27000"/>
          </a:stretch>
        </a:blipFill>
        <a:effectLst/>
      </p:bgPr>
    </p:bg>
    <p:spTree>
      <p:nvGrpSpPr>
        <p:cNvPr id="1" name=""/>
        <p:cNvGrpSpPr/>
        <p:nvPr/>
      </p:nvGrpSpPr>
      <p:grpSpPr>
        <a:xfrm>
          <a:off x="0" y="0"/>
          <a:ext cx="0" cy="0"/>
          <a:chOff x="0" y="0"/>
          <a:chExt cx="0" cy="0"/>
        </a:xfrm>
      </p:grpSpPr>
      <p:grpSp>
        <p:nvGrpSpPr>
          <p:cNvPr id="4" name="组合 3"/>
          <p:cNvGrpSpPr/>
          <p:nvPr/>
        </p:nvGrpSpPr>
        <p:grpSpPr>
          <a:xfrm>
            <a:off x="2133368" y="890827"/>
            <a:ext cx="1828800" cy="1828800"/>
            <a:chOff x="1485900" y="1905000"/>
            <a:chExt cx="2438400" cy="2438400"/>
          </a:xfrm>
        </p:grpSpPr>
        <p:sp>
          <p:nvSpPr>
            <p:cNvPr id="5" name="椭圆 4"/>
            <p:cNvSpPr/>
            <p:nvPr/>
          </p:nvSpPr>
          <p:spPr>
            <a:xfrm>
              <a:off x="1485900" y="1905000"/>
              <a:ext cx="2438400" cy="2438400"/>
            </a:xfrm>
            <a:prstGeom prst="ellipse">
              <a:avLst/>
            </a:prstGeom>
            <a:noFill/>
            <a:ln>
              <a:solidFill>
                <a:srgbClr val="3D6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楷体" panose="02010609060101010101" pitchFamily="49" charset="-122"/>
                <a:ea typeface="楷体" panose="02010609060101010101" pitchFamily="49" charset="-122"/>
              </a:endParaRPr>
            </a:p>
          </p:txBody>
        </p:sp>
        <p:pic>
          <p:nvPicPr>
            <p:cNvPr id="6" name="Picture 3"/>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56324" y="2152537"/>
              <a:ext cx="1897552" cy="1943326"/>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 name="组合 6"/>
          <p:cNvGrpSpPr/>
          <p:nvPr/>
        </p:nvGrpSpPr>
        <p:grpSpPr>
          <a:xfrm>
            <a:off x="3886420" y="890827"/>
            <a:ext cx="1828800" cy="1828800"/>
            <a:chOff x="4787900" y="1905000"/>
            <a:chExt cx="2438400" cy="2438400"/>
          </a:xfrm>
        </p:grpSpPr>
        <p:pic>
          <p:nvPicPr>
            <p:cNvPr id="8" name="Picture 5"/>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031767" y="2150950"/>
              <a:ext cx="1950667" cy="1946500"/>
            </a:xfrm>
            <a:prstGeom prst="ellipse">
              <a:avLst/>
            </a:prstGeom>
            <a:noFill/>
            <a:ln>
              <a:solidFill>
                <a:schemeClr val="bg2">
                  <a:lumMod val="75000"/>
                </a:schemeClr>
              </a:solid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椭圆 8"/>
            <p:cNvSpPr/>
            <p:nvPr/>
          </p:nvSpPr>
          <p:spPr>
            <a:xfrm>
              <a:off x="4787900" y="1905000"/>
              <a:ext cx="2438400" cy="2438400"/>
            </a:xfrm>
            <a:prstGeom prst="ellipse">
              <a:avLst/>
            </a:prstGeom>
            <a:noFill/>
            <a:ln>
              <a:solidFill>
                <a:srgbClr val="3D6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楷体" panose="02010609060101010101" pitchFamily="49" charset="-122"/>
                <a:ea typeface="楷体" panose="02010609060101010101" pitchFamily="49" charset="-122"/>
              </a:endParaRPr>
            </a:p>
          </p:txBody>
        </p:sp>
      </p:grpSp>
      <p:grpSp>
        <p:nvGrpSpPr>
          <p:cNvPr id="10" name="组合 9"/>
          <p:cNvGrpSpPr/>
          <p:nvPr/>
        </p:nvGrpSpPr>
        <p:grpSpPr>
          <a:xfrm>
            <a:off x="5639472" y="890827"/>
            <a:ext cx="1828800" cy="1828800"/>
            <a:chOff x="7872638" y="2013946"/>
            <a:chExt cx="2438400" cy="2438400"/>
          </a:xfrm>
        </p:grpSpPr>
        <p:pic>
          <p:nvPicPr>
            <p:cNvPr id="11" name="Picture 4"/>
            <p:cNvPicPr>
              <a:picLocks noChangeAspect="1" noChangeArrowheads="1"/>
            </p:cNvPicPr>
            <p:nvPr/>
          </p:nvPicPr>
          <p:blipFill>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128360" y="2267613"/>
              <a:ext cx="1926956" cy="1931066"/>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椭圆 11"/>
            <p:cNvSpPr/>
            <p:nvPr/>
          </p:nvSpPr>
          <p:spPr>
            <a:xfrm>
              <a:off x="7872638" y="2013946"/>
              <a:ext cx="2438400" cy="2438400"/>
            </a:xfrm>
            <a:prstGeom prst="ellipse">
              <a:avLst/>
            </a:prstGeom>
            <a:noFill/>
            <a:ln>
              <a:solidFill>
                <a:srgbClr val="3D6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楷体" panose="02010609060101010101" pitchFamily="49" charset="-122"/>
                <a:ea typeface="楷体" panose="02010609060101010101" pitchFamily="49" charset="-122"/>
              </a:endParaRPr>
            </a:p>
          </p:txBody>
        </p:sp>
      </p:grpSp>
      <p:sp>
        <p:nvSpPr>
          <p:cNvPr id="13" name="矩形 12"/>
          <p:cNvSpPr/>
          <p:nvPr/>
        </p:nvSpPr>
        <p:spPr>
          <a:xfrm>
            <a:off x="2012336" y="3404611"/>
            <a:ext cx="5734050" cy="539187"/>
          </a:xfrm>
          <a:prstGeom prst="rect">
            <a:avLst/>
          </a:prstGeom>
        </p:spPr>
        <p:txBody>
          <a:bodyPr vert="horz" wrap="square">
            <a:spAutoFit/>
          </a:bodyPr>
          <a:lstStyle/>
          <a:p>
            <a:pPr>
              <a:lnSpc>
                <a:spcPct val="150000"/>
              </a:lnSpc>
              <a:buNone/>
            </a:pPr>
            <a:r>
              <a:rPr lang="zh-CN" altLang="en-US" sz="1050" spc="300" dirty="0">
                <a:latin typeface="楷体" panose="02010609060101010101" pitchFamily="49" charset="-122"/>
                <a:ea typeface="楷体" panose="02010609060101010101" pitchFamily="49" charset="-122"/>
                <a:sym typeface="微软雅黑" panose="020B0503020204020204" charset="-122"/>
              </a:rPr>
              <a:t>点击添加文本信息点击添加文本信息点击添加文本信息点击添加文本信息点击添加文本信息点击添加文本信息点击添加文本信息 </a:t>
            </a:r>
            <a:endParaRPr lang="zh-CN" altLang="en-US" sz="1050" dirty="0">
              <a:latin typeface="楷体" panose="02010609060101010101" pitchFamily="49" charset="-122"/>
              <a:ea typeface="楷体" panose="02010609060101010101" pitchFamily="49" charset="-122"/>
            </a:endParaRPr>
          </a:p>
        </p:txBody>
      </p:sp>
      <p:sp>
        <p:nvSpPr>
          <p:cNvPr id="14" name="文本框 4"/>
          <p:cNvSpPr txBox="1"/>
          <p:nvPr/>
        </p:nvSpPr>
        <p:spPr>
          <a:xfrm>
            <a:off x="3526036" y="2916343"/>
            <a:ext cx="2706651" cy="460375"/>
          </a:xfrm>
          <a:prstGeom prst="rect">
            <a:avLst/>
          </a:prstGeom>
          <a:noFill/>
        </p:spPr>
        <p:txBody>
          <a:bodyPr wrap="square" rtlCol="0">
            <a:spAutoFit/>
          </a:bodyPr>
          <a:lstStyle>
            <a:defPPr>
              <a:defRPr lang="zh-CN"/>
            </a:defPPr>
            <a:lvl1pPr algn="dist">
              <a:defRPr sz="3200">
                <a:latin typeface="方正清刻本悦宋简体" panose="02000000000000000000" pitchFamily="2" charset="-122"/>
                <a:ea typeface="方正清刻本悦宋简体" panose="02000000000000000000" pitchFamily="2" charset="-122"/>
              </a:defRPr>
            </a:lvl1pPr>
          </a:lstStyle>
          <a:p>
            <a:pPr algn="l"/>
            <a:r>
              <a:rPr lang="zh-CN" altLang="en-US" sz="2400" dirty="0">
                <a:solidFill>
                  <a:srgbClr val="3D64A4"/>
                </a:solidFill>
                <a:latin typeface="楷体" panose="02010609060101010101" pitchFamily="49" charset="-122"/>
                <a:ea typeface="楷体" panose="02010609060101010101" pitchFamily="49" charset="-122"/>
              </a:rPr>
              <a:t>单击此处输入标题</a:t>
            </a:r>
          </a:p>
        </p:txBody>
      </p:sp>
    </p:spTree>
    <p:extLst>
      <p:ext uri="{BB962C8B-B14F-4D97-AF65-F5344CB8AC3E}">
        <p14:creationId xmlns:p14="http://schemas.microsoft.com/office/powerpoint/2010/main" val="4128675686"/>
      </p:ext>
    </p:extLst>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250"/>
                                        <p:tgtEl>
                                          <p:spTgt spid="4"/>
                                        </p:tgtEl>
                                      </p:cBhvr>
                                    </p:animEffect>
                                    <p:anim calcmode="lin" valueType="num">
                                      <p:cBhvr>
                                        <p:cTn id="8" dur="1250" fill="hold"/>
                                        <p:tgtEl>
                                          <p:spTgt spid="4"/>
                                        </p:tgtEl>
                                        <p:attrNameLst>
                                          <p:attrName>ppt_x</p:attrName>
                                        </p:attrNameLst>
                                      </p:cBhvr>
                                      <p:tavLst>
                                        <p:tav tm="0">
                                          <p:val>
                                            <p:strVal val="#ppt_x"/>
                                          </p:val>
                                        </p:tav>
                                        <p:tav tm="100000">
                                          <p:val>
                                            <p:strVal val="#ppt_x"/>
                                          </p:val>
                                        </p:tav>
                                      </p:tavLst>
                                    </p:anim>
                                    <p:anim calcmode="lin" valueType="num">
                                      <p:cBhvr>
                                        <p:cTn id="9" dur="12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250"/>
                            </p:stCondLst>
                            <p:childTnLst>
                              <p:par>
                                <p:cTn id="11" presetID="4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250"/>
                                        <p:tgtEl>
                                          <p:spTgt spid="7"/>
                                        </p:tgtEl>
                                      </p:cBhvr>
                                    </p:animEffect>
                                    <p:anim calcmode="lin" valueType="num">
                                      <p:cBhvr>
                                        <p:cTn id="14" dur="1250" fill="hold"/>
                                        <p:tgtEl>
                                          <p:spTgt spid="7"/>
                                        </p:tgtEl>
                                        <p:attrNameLst>
                                          <p:attrName>ppt_x</p:attrName>
                                        </p:attrNameLst>
                                      </p:cBhvr>
                                      <p:tavLst>
                                        <p:tav tm="0">
                                          <p:val>
                                            <p:strVal val="#ppt_x"/>
                                          </p:val>
                                        </p:tav>
                                        <p:tav tm="100000">
                                          <p:val>
                                            <p:strVal val="#ppt_x"/>
                                          </p:val>
                                        </p:tav>
                                      </p:tavLst>
                                    </p:anim>
                                    <p:anim calcmode="lin" valueType="num">
                                      <p:cBhvr>
                                        <p:cTn id="15" dur="125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500"/>
                            </p:stCondLst>
                            <p:childTnLst>
                              <p:par>
                                <p:cTn id="17" presetID="42"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250"/>
                                        <p:tgtEl>
                                          <p:spTgt spid="10"/>
                                        </p:tgtEl>
                                      </p:cBhvr>
                                    </p:animEffect>
                                    <p:anim calcmode="lin" valueType="num">
                                      <p:cBhvr>
                                        <p:cTn id="20" dur="1250" fill="hold"/>
                                        <p:tgtEl>
                                          <p:spTgt spid="10"/>
                                        </p:tgtEl>
                                        <p:attrNameLst>
                                          <p:attrName>ppt_x</p:attrName>
                                        </p:attrNameLst>
                                      </p:cBhvr>
                                      <p:tavLst>
                                        <p:tav tm="0">
                                          <p:val>
                                            <p:strVal val="#ppt_x"/>
                                          </p:val>
                                        </p:tav>
                                        <p:tav tm="100000">
                                          <p:val>
                                            <p:strVal val="#ppt_x"/>
                                          </p:val>
                                        </p:tav>
                                      </p:tavLst>
                                    </p:anim>
                                    <p:anim calcmode="lin" valueType="num">
                                      <p:cBhvr>
                                        <p:cTn id="21" dur="1250" fill="hold"/>
                                        <p:tgtEl>
                                          <p:spTgt spid="10"/>
                                        </p:tgtEl>
                                        <p:attrNameLst>
                                          <p:attrName>ppt_y</p:attrName>
                                        </p:attrNameLst>
                                      </p:cBhvr>
                                      <p:tavLst>
                                        <p:tav tm="0">
                                          <p:val>
                                            <p:strVal val="#ppt_y+.1"/>
                                          </p:val>
                                        </p:tav>
                                        <p:tav tm="100000">
                                          <p:val>
                                            <p:strVal val="#ppt_y"/>
                                          </p:val>
                                        </p:tav>
                                      </p:tavLst>
                                    </p:anim>
                                  </p:childTnLst>
                                </p:cTn>
                              </p:par>
                            </p:childTnLst>
                          </p:cTn>
                        </p:par>
                        <p:par>
                          <p:cTn id="22" fill="hold">
                            <p:stCondLst>
                              <p:cond delay="3750"/>
                            </p:stCondLst>
                            <p:childTnLst>
                              <p:par>
                                <p:cTn id="23" presetID="42" presetClass="entr" presetSubtype="0"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1250"/>
                                        <p:tgtEl>
                                          <p:spTgt spid="14"/>
                                        </p:tgtEl>
                                      </p:cBhvr>
                                    </p:animEffect>
                                    <p:anim calcmode="lin" valueType="num">
                                      <p:cBhvr>
                                        <p:cTn id="26" dur="1250" fill="hold"/>
                                        <p:tgtEl>
                                          <p:spTgt spid="14"/>
                                        </p:tgtEl>
                                        <p:attrNameLst>
                                          <p:attrName>ppt_x</p:attrName>
                                        </p:attrNameLst>
                                      </p:cBhvr>
                                      <p:tavLst>
                                        <p:tav tm="0">
                                          <p:val>
                                            <p:strVal val="#ppt_x"/>
                                          </p:val>
                                        </p:tav>
                                        <p:tav tm="100000">
                                          <p:val>
                                            <p:strVal val="#ppt_x"/>
                                          </p:val>
                                        </p:tav>
                                      </p:tavLst>
                                    </p:anim>
                                    <p:anim calcmode="lin" valueType="num">
                                      <p:cBhvr>
                                        <p:cTn id="27" dur="1250" fill="hold"/>
                                        <p:tgtEl>
                                          <p:spTgt spid="14"/>
                                        </p:tgtEl>
                                        <p:attrNameLst>
                                          <p:attrName>ppt_y</p:attrName>
                                        </p:attrNameLst>
                                      </p:cBhvr>
                                      <p:tavLst>
                                        <p:tav tm="0">
                                          <p:val>
                                            <p:strVal val="#ppt_y+.1"/>
                                          </p:val>
                                        </p:tav>
                                        <p:tav tm="100000">
                                          <p:val>
                                            <p:strVal val="#ppt_y"/>
                                          </p:val>
                                        </p:tav>
                                      </p:tavLst>
                                    </p:anim>
                                  </p:childTnLst>
                                </p:cTn>
                              </p:par>
                            </p:childTnLst>
                          </p:cTn>
                        </p:par>
                        <p:par>
                          <p:cTn id="28" fill="hold">
                            <p:stCondLst>
                              <p:cond delay="5000"/>
                            </p:stCondLst>
                            <p:childTnLst>
                              <p:par>
                                <p:cTn id="29" presetID="42"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250"/>
                                        <p:tgtEl>
                                          <p:spTgt spid="13"/>
                                        </p:tgtEl>
                                      </p:cBhvr>
                                    </p:animEffect>
                                    <p:anim calcmode="lin" valueType="num">
                                      <p:cBhvr>
                                        <p:cTn id="32" dur="1250" fill="hold"/>
                                        <p:tgtEl>
                                          <p:spTgt spid="13"/>
                                        </p:tgtEl>
                                        <p:attrNameLst>
                                          <p:attrName>ppt_x</p:attrName>
                                        </p:attrNameLst>
                                      </p:cBhvr>
                                      <p:tavLst>
                                        <p:tav tm="0">
                                          <p:val>
                                            <p:strVal val="#ppt_x"/>
                                          </p:val>
                                        </p:tav>
                                        <p:tav tm="100000">
                                          <p:val>
                                            <p:strVal val="#ppt_x"/>
                                          </p:val>
                                        </p:tav>
                                      </p:tavLst>
                                    </p:anim>
                                    <p:anim calcmode="lin" valueType="num">
                                      <p:cBhvr>
                                        <p:cTn id="33" dur="125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7000" r="-27000"/>
          </a:stretch>
        </a:blipFill>
        <a:effectLst/>
      </p:bgPr>
    </p:bg>
    <p:spTree>
      <p:nvGrpSpPr>
        <p:cNvPr id="1" name=""/>
        <p:cNvGrpSpPr/>
        <p:nvPr/>
      </p:nvGrpSpPr>
      <p:grpSpPr>
        <a:xfrm>
          <a:off x="0" y="0"/>
          <a:ext cx="0" cy="0"/>
          <a:chOff x="0" y="0"/>
          <a:chExt cx="0" cy="0"/>
        </a:xfrm>
      </p:grpSpPr>
      <p:grpSp>
        <p:nvGrpSpPr>
          <p:cNvPr id="12" name="组合 11"/>
          <p:cNvGrpSpPr/>
          <p:nvPr/>
        </p:nvGrpSpPr>
        <p:grpSpPr>
          <a:xfrm>
            <a:off x="3088939" y="1517595"/>
            <a:ext cx="3746659" cy="646331"/>
            <a:chOff x="6610773" y="2184824"/>
            <a:chExt cx="4995545" cy="861775"/>
          </a:xfrm>
        </p:grpSpPr>
        <p:pic>
          <p:nvPicPr>
            <p:cNvPr id="11" name="图片 10" descr="三角形"/>
            <p:cNvPicPr>
              <a:picLocks noChangeAspect="1"/>
            </p:cNvPicPr>
            <p:nvPr/>
          </p:nvPicPr>
          <p:blipFill>
            <a:blip r:embed="rId3"/>
            <a:srcRect l="16952" t="-507" r="68378" b="79296"/>
            <a:stretch>
              <a:fillRect/>
            </a:stretch>
          </p:blipFill>
          <p:spPr>
            <a:xfrm>
              <a:off x="10782088" y="2489942"/>
              <a:ext cx="824230" cy="398145"/>
            </a:xfrm>
            <a:prstGeom prst="rect">
              <a:avLst/>
            </a:prstGeom>
          </p:spPr>
        </p:pic>
        <p:sp>
          <p:nvSpPr>
            <p:cNvPr id="8" name="文本框 7"/>
            <p:cNvSpPr txBox="1"/>
            <p:nvPr/>
          </p:nvSpPr>
          <p:spPr>
            <a:xfrm>
              <a:off x="6610773" y="2184824"/>
              <a:ext cx="4583430" cy="861775"/>
            </a:xfrm>
            <a:prstGeom prst="rect">
              <a:avLst/>
            </a:prstGeom>
            <a:noFill/>
          </p:spPr>
          <p:txBody>
            <a:bodyPr wrap="square" rtlCol="0">
              <a:spAutoFit/>
            </a:bodyPr>
            <a:lstStyle/>
            <a:p>
              <a:pPr algn="dist"/>
              <a:r>
                <a:rPr lang="zh-CN" altLang="en-US" sz="3600" dirty="0">
                  <a:solidFill>
                    <a:srgbClr val="3D64A4"/>
                  </a:solidFill>
                  <a:latin typeface="方正大标宋简体" panose="02010601030101010101" pitchFamily="2" charset="-122"/>
                  <a:ea typeface="方正大标宋简体" panose="02010601030101010101" pitchFamily="2" charset="-122"/>
                </a:rPr>
                <a:t>点击添加标题</a:t>
              </a:r>
              <a:endParaRPr lang="zh-CN" altLang="en-US" sz="3600" dirty="0">
                <a:solidFill>
                  <a:srgbClr val="3D64A4"/>
                </a:solidFill>
                <a:latin typeface="方正大标宋简体" panose="02010601030101010101" pitchFamily="2" charset="-122"/>
                <a:ea typeface="方正大标宋简体" panose="02010601030101010101" pitchFamily="2" charset="-122"/>
              </a:endParaRPr>
            </a:p>
          </p:txBody>
        </p:sp>
      </p:grpSp>
      <p:cxnSp>
        <p:nvCxnSpPr>
          <p:cNvPr id="9" name="直接连接符 8"/>
          <p:cNvCxnSpPr/>
          <p:nvPr/>
        </p:nvCxnSpPr>
        <p:spPr>
          <a:xfrm>
            <a:off x="3088939" y="2248638"/>
            <a:ext cx="3333274" cy="2381"/>
          </a:xfrm>
          <a:prstGeom prst="line">
            <a:avLst/>
          </a:prstGeom>
          <a:ln w="12700">
            <a:solidFill>
              <a:srgbClr val="153F42"/>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017859" y="2382465"/>
            <a:ext cx="3508653" cy="411638"/>
          </a:xfrm>
          <a:prstGeom prst="rect">
            <a:avLst/>
          </a:prstGeom>
          <a:noFill/>
        </p:spPr>
        <p:txBody>
          <a:bodyPr vert="eaVert" wrap="square" rtlCol="0">
            <a:spAutoFit/>
          </a:bodyPr>
          <a:lstStyle/>
          <a:p>
            <a:pPr>
              <a:lnSpc>
                <a:spcPct val="200000"/>
              </a:lnSpc>
              <a:buClr>
                <a:srgbClr val="E7E6E6">
                  <a:lumMod val="10000"/>
                </a:srgbClr>
              </a:buClr>
            </a:pPr>
            <a:r>
              <a:rPr lang="zh-CN" altLang="en-US" sz="600" dirty="0">
                <a:ea typeface="隶书" panose="02010509060101010101" pitchFamily="49" charset="-122"/>
                <a:cs typeface="+mn-ea"/>
                <a:sym typeface="+mn-lt"/>
              </a:rPr>
              <a:t>点击添加文本信息点击添加文本信息点击添加文本信息点击添加文本信息点击添加文本信息点击添加文本信息点击添加文本信息点击添加文本信息点击添加文本信息</a:t>
            </a:r>
            <a:endParaRPr lang="en-US" altLang="zh-CN" sz="600" dirty="0">
              <a:ea typeface="隶书" panose="02010509060101010101" pitchFamily="49" charset="-122"/>
              <a:cs typeface="+mn-ea"/>
              <a:sym typeface="+mn-lt"/>
            </a:endParaRPr>
          </a:p>
        </p:txBody>
      </p:sp>
      <p:grpSp>
        <p:nvGrpSpPr>
          <p:cNvPr id="13" name="组合 12"/>
          <p:cNvGrpSpPr/>
          <p:nvPr/>
        </p:nvGrpSpPr>
        <p:grpSpPr>
          <a:xfrm>
            <a:off x="1056306" y="0"/>
            <a:ext cx="1365113" cy="1335966"/>
            <a:chOff x="1569772" y="1115372"/>
            <a:chExt cx="1820150" cy="1781288"/>
          </a:xfrm>
        </p:grpSpPr>
        <p:pic>
          <p:nvPicPr>
            <p:cNvPr id="4" name="图片 3" descr="三角形"/>
            <p:cNvPicPr>
              <a:picLocks noChangeAspect="1"/>
            </p:cNvPicPr>
            <p:nvPr/>
          </p:nvPicPr>
          <p:blipFill>
            <a:blip r:embed="rId3"/>
            <a:srcRect r="68378"/>
            <a:stretch>
              <a:fillRect/>
            </a:stretch>
          </p:blipFill>
          <p:spPr>
            <a:xfrm>
              <a:off x="1569772" y="1115372"/>
              <a:ext cx="1405080" cy="1484424"/>
            </a:xfrm>
            <a:prstGeom prst="rect">
              <a:avLst/>
            </a:prstGeom>
          </p:spPr>
        </p:pic>
        <p:pic>
          <p:nvPicPr>
            <p:cNvPr id="7" name="图片 6" descr="三角形"/>
            <p:cNvPicPr>
              <a:picLocks noChangeAspect="1"/>
            </p:cNvPicPr>
            <p:nvPr/>
          </p:nvPicPr>
          <p:blipFill>
            <a:blip r:embed="rId3"/>
            <a:srcRect l="90880" t="71081" b="15807"/>
            <a:stretch>
              <a:fillRect/>
            </a:stretch>
          </p:blipFill>
          <p:spPr>
            <a:xfrm>
              <a:off x="2720632" y="2575350"/>
              <a:ext cx="669290" cy="321310"/>
            </a:xfrm>
            <a:prstGeom prst="rect">
              <a:avLst/>
            </a:prstGeom>
          </p:spPr>
        </p:pic>
        <p:pic>
          <p:nvPicPr>
            <p:cNvPr id="5" name="图片 4" descr="太阳"/>
            <p:cNvPicPr>
              <a:picLocks noChangeAspect="1"/>
            </p:cNvPicPr>
            <p:nvPr/>
          </p:nvPicPr>
          <p:blipFill>
            <a:blip r:embed="rId4"/>
            <a:stretch>
              <a:fillRect/>
            </a:stretch>
          </p:blipFill>
          <p:spPr>
            <a:xfrm>
              <a:off x="2011468" y="1781308"/>
              <a:ext cx="802535" cy="807031"/>
            </a:xfrm>
            <a:prstGeom prst="rect">
              <a:avLst/>
            </a:prstGeom>
          </p:spPr>
        </p:pic>
      </p:grpSp>
    </p:spTree>
    <p:extLst>
      <p:ext uri="{BB962C8B-B14F-4D97-AF65-F5344CB8AC3E}">
        <p14:creationId xmlns:p14="http://schemas.microsoft.com/office/powerpoint/2010/main" val="3385195435"/>
      </p:ext>
    </p:extLst>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right)">
                                      <p:cBhvr>
                                        <p:cTn id="11" dur="500"/>
                                        <p:tgtEl>
                                          <p:spTgt spid="9"/>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anim calcmode="lin" valueType="num">
                                      <p:cBhvr>
                                        <p:cTn id="16" dur="500" fill="hold"/>
                                        <p:tgtEl>
                                          <p:spTgt spid="10"/>
                                        </p:tgtEl>
                                        <p:attrNameLst>
                                          <p:attrName>ppt_x</p:attrName>
                                        </p:attrNameLst>
                                      </p:cBhvr>
                                      <p:tavLst>
                                        <p:tav tm="0">
                                          <p:val>
                                            <p:strVal val="#ppt_x"/>
                                          </p:val>
                                        </p:tav>
                                        <p:tav tm="100000">
                                          <p:val>
                                            <p:strVal val="#ppt_x"/>
                                          </p:val>
                                        </p:tav>
                                      </p:tavLst>
                                    </p:anim>
                                    <p:anim calcmode="lin" valueType="num">
                                      <p:cBhvr>
                                        <p:cTn id="17"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7000" r="-27000"/>
          </a:stretch>
        </a:blipFill>
        <a:effectLst/>
      </p:bgPr>
    </p:bg>
    <p:spTree>
      <p:nvGrpSpPr>
        <p:cNvPr id="1" name=""/>
        <p:cNvGrpSpPr/>
        <p:nvPr/>
      </p:nvGrpSpPr>
      <p:grpSpPr>
        <a:xfrm>
          <a:off x="0" y="0"/>
          <a:ext cx="0" cy="0"/>
          <a:chOff x="0" y="0"/>
          <a:chExt cx="0" cy="0"/>
        </a:xfrm>
      </p:grpSpPr>
      <p:cxnSp>
        <p:nvCxnSpPr>
          <p:cNvPr id="11" name="直接连接符 10"/>
          <p:cNvCxnSpPr/>
          <p:nvPr/>
        </p:nvCxnSpPr>
        <p:spPr>
          <a:xfrm>
            <a:off x="5868800" y="2219065"/>
            <a:ext cx="0" cy="15304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3329970" y="2219065"/>
            <a:ext cx="0" cy="153046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1173134" y="2219066"/>
            <a:ext cx="1774842" cy="1670819"/>
            <a:chOff x="7780820" y="3464575"/>
            <a:chExt cx="2366456" cy="2227758"/>
          </a:xfrm>
        </p:grpSpPr>
        <p:sp>
          <p:nvSpPr>
            <p:cNvPr id="16" name="矩形 15"/>
            <p:cNvSpPr/>
            <p:nvPr/>
          </p:nvSpPr>
          <p:spPr>
            <a:xfrm>
              <a:off x="7780820" y="4030340"/>
              <a:ext cx="2366456" cy="1661993"/>
            </a:xfrm>
            <a:prstGeom prst="rect">
              <a:avLst/>
            </a:prstGeom>
          </p:spPr>
          <p:txBody>
            <a:bodyPr wrap="square">
              <a:spAutoFit/>
              <a:scene3d>
                <a:camera prst="orthographicFront"/>
                <a:lightRig rig="threePt" dir="t"/>
              </a:scene3d>
              <a:sp3d contourW="12700"/>
            </a:bodyPr>
            <a:lstStyle/>
            <a:p>
              <a:pPr>
                <a:lnSpc>
                  <a:spcPct val="200000"/>
                </a:lnSpc>
              </a:pPr>
              <a:r>
                <a:rPr lang="zh-CN" altLang="en-US" sz="750" dirty="0">
                  <a:latin typeface="隶书" panose="02010509060101010101" pitchFamily="49" charset="-122"/>
                  <a:ea typeface="隶书" panose="02010509060101010101" pitchFamily="49" charset="-122"/>
                </a:rPr>
                <a:t>点击添加文本信息点击添加文本信息点击添加文本信息点击添加文本信息点击添加文本信息点击添加文本信息点击添加文本信息点击添加文本信息</a:t>
              </a:r>
            </a:p>
            <a:p>
              <a:pPr>
                <a:lnSpc>
                  <a:spcPct val="200000"/>
                </a:lnSpc>
              </a:pPr>
              <a:endParaRPr lang="zh-CN" altLang="en-US" sz="750" dirty="0">
                <a:latin typeface="隶书" panose="02010509060101010101" pitchFamily="49" charset="-122"/>
                <a:ea typeface="隶书" panose="02010509060101010101" pitchFamily="49" charset="-122"/>
              </a:endParaRPr>
            </a:p>
          </p:txBody>
        </p:sp>
        <p:sp>
          <p:nvSpPr>
            <p:cNvPr id="17" name="矩形 16"/>
            <p:cNvSpPr/>
            <p:nvPr/>
          </p:nvSpPr>
          <p:spPr>
            <a:xfrm>
              <a:off x="7938772" y="3464575"/>
              <a:ext cx="2050552" cy="44336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500" b="1" dirty="0">
                  <a:solidFill>
                    <a:srgbClr val="3D64A4"/>
                  </a:solidFill>
                  <a:latin typeface="隶书" panose="02010509060101010101" pitchFamily="49" charset="-122"/>
                  <a:ea typeface="隶书" panose="02010509060101010101" pitchFamily="49" charset="-122"/>
                </a:rPr>
                <a:t>点击添加标题</a:t>
              </a:r>
              <a:endParaRPr lang="zh-CN" altLang="en-US" sz="1500" b="1" dirty="0">
                <a:solidFill>
                  <a:srgbClr val="3D64A4"/>
                </a:solidFill>
                <a:latin typeface="隶书" panose="02010509060101010101" pitchFamily="49" charset="-122"/>
                <a:ea typeface="隶书" panose="02010509060101010101" pitchFamily="49" charset="-122"/>
              </a:endParaRPr>
            </a:p>
          </p:txBody>
        </p:sp>
      </p:grpSp>
      <p:grpSp>
        <p:nvGrpSpPr>
          <p:cNvPr id="18" name="组合 17"/>
          <p:cNvGrpSpPr/>
          <p:nvPr/>
        </p:nvGrpSpPr>
        <p:grpSpPr>
          <a:xfrm>
            <a:off x="3711964" y="2219066"/>
            <a:ext cx="1774842" cy="1670819"/>
            <a:chOff x="7780820" y="3464575"/>
            <a:chExt cx="2366456" cy="2227758"/>
          </a:xfrm>
        </p:grpSpPr>
        <p:sp>
          <p:nvSpPr>
            <p:cNvPr id="23" name="矩形 22"/>
            <p:cNvSpPr/>
            <p:nvPr/>
          </p:nvSpPr>
          <p:spPr>
            <a:xfrm>
              <a:off x="7780820" y="4030340"/>
              <a:ext cx="2366456" cy="1661993"/>
            </a:xfrm>
            <a:prstGeom prst="rect">
              <a:avLst/>
            </a:prstGeom>
          </p:spPr>
          <p:txBody>
            <a:bodyPr wrap="square">
              <a:spAutoFit/>
              <a:scene3d>
                <a:camera prst="orthographicFront"/>
                <a:lightRig rig="threePt" dir="t"/>
              </a:scene3d>
              <a:sp3d contourW="12700"/>
            </a:bodyPr>
            <a:lstStyle/>
            <a:p>
              <a:pPr>
                <a:lnSpc>
                  <a:spcPct val="200000"/>
                </a:lnSpc>
              </a:pPr>
              <a:r>
                <a:rPr lang="zh-CN" altLang="en-US" sz="750" dirty="0">
                  <a:latin typeface="隶书" panose="02010509060101010101" pitchFamily="49" charset="-122"/>
                  <a:ea typeface="隶书" panose="02010509060101010101" pitchFamily="49" charset="-122"/>
                </a:rPr>
                <a:t>点击添加文本信息点击添加文本信息点击添加文本信息点击添加文本信息点击添加文本信息点击添加文本信息点击添加文本信息点击添加文本信息</a:t>
              </a:r>
            </a:p>
            <a:p>
              <a:pPr>
                <a:lnSpc>
                  <a:spcPct val="200000"/>
                </a:lnSpc>
              </a:pPr>
              <a:endParaRPr lang="zh-CN" altLang="en-US" sz="750" dirty="0">
                <a:latin typeface="隶书" panose="02010509060101010101" pitchFamily="49" charset="-122"/>
                <a:ea typeface="隶书" panose="02010509060101010101" pitchFamily="49" charset="-122"/>
              </a:endParaRPr>
            </a:p>
          </p:txBody>
        </p:sp>
        <p:sp>
          <p:nvSpPr>
            <p:cNvPr id="25" name="矩形 24"/>
            <p:cNvSpPr/>
            <p:nvPr/>
          </p:nvSpPr>
          <p:spPr>
            <a:xfrm>
              <a:off x="7938772" y="3464575"/>
              <a:ext cx="2050552" cy="44336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500" b="1" dirty="0">
                  <a:solidFill>
                    <a:srgbClr val="3D64A4"/>
                  </a:solidFill>
                  <a:latin typeface="隶书" panose="02010509060101010101" pitchFamily="49" charset="-122"/>
                  <a:ea typeface="隶书" panose="02010509060101010101" pitchFamily="49" charset="-122"/>
                </a:rPr>
                <a:t>点击添加标题</a:t>
              </a:r>
              <a:endParaRPr lang="zh-CN" altLang="en-US" sz="1500" b="1" dirty="0">
                <a:solidFill>
                  <a:srgbClr val="3D64A4"/>
                </a:solidFill>
                <a:latin typeface="隶书" panose="02010509060101010101" pitchFamily="49" charset="-122"/>
                <a:ea typeface="隶书" panose="02010509060101010101" pitchFamily="49" charset="-122"/>
              </a:endParaRPr>
            </a:p>
          </p:txBody>
        </p:sp>
      </p:grpSp>
      <p:grpSp>
        <p:nvGrpSpPr>
          <p:cNvPr id="26" name="组合 25"/>
          <p:cNvGrpSpPr/>
          <p:nvPr/>
        </p:nvGrpSpPr>
        <p:grpSpPr>
          <a:xfrm>
            <a:off x="6250792" y="2219066"/>
            <a:ext cx="1774842" cy="1670819"/>
            <a:chOff x="7780820" y="3464575"/>
            <a:chExt cx="2366456" cy="2227758"/>
          </a:xfrm>
        </p:grpSpPr>
        <p:sp>
          <p:nvSpPr>
            <p:cNvPr id="27" name="矩形 26"/>
            <p:cNvSpPr/>
            <p:nvPr/>
          </p:nvSpPr>
          <p:spPr>
            <a:xfrm>
              <a:off x="7780820" y="4030340"/>
              <a:ext cx="2366456" cy="1661993"/>
            </a:xfrm>
            <a:prstGeom prst="rect">
              <a:avLst/>
            </a:prstGeom>
          </p:spPr>
          <p:txBody>
            <a:bodyPr wrap="square">
              <a:spAutoFit/>
              <a:scene3d>
                <a:camera prst="orthographicFront"/>
                <a:lightRig rig="threePt" dir="t"/>
              </a:scene3d>
              <a:sp3d contourW="12700"/>
            </a:bodyPr>
            <a:lstStyle/>
            <a:p>
              <a:pPr>
                <a:lnSpc>
                  <a:spcPct val="200000"/>
                </a:lnSpc>
              </a:pPr>
              <a:r>
                <a:rPr lang="zh-CN" altLang="en-US" sz="750" dirty="0">
                  <a:latin typeface="隶书" panose="02010509060101010101" pitchFamily="49" charset="-122"/>
                  <a:ea typeface="隶书" panose="02010509060101010101" pitchFamily="49" charset="-122"/>
                </a:rPr>
                <a:t>点击添加文本信息点击添加文本信息点击添加文本信息点击添加文本信息点击添加文本信息点击添加文本信息点击添加文本信息点击添加文本信息</a:t>
              </a:r>
            </a:p>
            <a:p>
              <a:pPr>
                <a:lnSpc>
                  <a:spcPct val="200000"/>
                </a:lnSpc>
              </a:pPr>
              <a:endParaRPr lang="zh-CN" altLang="en-US" sz="750" dirty="0">
                <a:latin typeface="隶书" panose="02010509060101010101" pitchFamily="49" charset="-122"/>
                <a:ea typeface="隶书" panose="02010509060101010101" pitchFamily="49" charset="-122"/>
              </a:endParaRPr>
            </a:p>
          </p:txBody>
        </p:sp>
        <p:sp>
          <p:nvSpPr>
            <p:cNvPr id="28" name="矩形 27"/>
            <p:cNvSpPr/>
            <p:nvPr/>
          </p:nvSpPr>
          <p:spPr>
            <a:xfrm>
              <a:off x="7938772" y="3464575"/>
              <a:ext cx="2050552" cy="443369"/>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500" b="1" dirty="0">
                  <a:solidFill>
                    <a:srgbClr val="3D64A4"/>
                  </a:solidFill>
                  <a:latin typeface="隶书" panose="02010509060101010101" pitchFamily="49" charset="-122"/>
                  <a:ea typeface="隶书" panose="02010509060101010101" pitchFamily="49" charset="-122"/>
                </a:rPr>
                <a:t>点击添加标题</a:t>
              </a:r>
              <a:endParaRPr lang="zh-CN" altLang="en-US" sz="1500" b="1" dirty="0">
                <a:solidFill>
                  <a:srgbClr val="3D64A4"/>
                </a:solidFill>
                <a:latin typeface="隶书" panose="02010509060101010101" pitchFamily="49" charset="-122"/>
                <a:ea typeface="隶书" panose="02010509060101010101" pitchFamily="49" charset="-122"/>
              </a:endParaRPr>
            </a:p>
          </p:txBody>
        </p:sp>
      </p:grpSp>
      <p:pic>
        <p:nvPicPr>
          <p:cNvPr id="13" name="图片 12">
            <a:extLst>
              <a:ext uri="{FF2B5EF4-FFF2-40B4-BE49-F238E27FC236}">
                <a16:creationId xmlns="" xmlns:a16="http://schemas.microsoft.com/office/drawing/2014/main" id="{BD57DB59-F39B-418D-900B-587CC9AC37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427171">
            <a:off x="4196405" y="950486"/>
            <a:ext cx="805959" cy="805959"/>
          </a:xfrm>
          <a:prstGeom prst="rect">
            <a:avLst/>
          </a:prstGeom>
        </p:spPr>
      </p:pic>
    </p:spTree>
    <p:extLst>
      <p:ext uri="{BB962C8B-B14F-4D97-AF65-F5344CB8AC3E}">
        <p14:creationId xmlns:p14="http://schemas.microsoft.com/office/powerpoint/2010/main" val="4106143755"/>
      </p:ext>
    </p:extLst>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par>
                                <p:cTn id="11" presetID="22" presetClass="entr" presetSubtype="4"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par>
                          <p:cTn id="14" fill="hold">
                            <p:stCondLst>
                              <p:cond delay="500"/>
                            </p:stCondLst>
                            <p:childTnLst>
                              <p:par>
                                <p:cTn id="15" presetID="12" presetClass="entr" presetSubtype="1"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p:tgtEl>
                                          <p:spTgt spid="15"/>
                                        </p:tgtEl>
                                        <p:attrNameLst>
                                          <p:attrName>ppt_y</p:attrName>
                                        </p:attrNameLst>
                                      </p:cBhvr>
                                      <p:tavLst>
                                        <p:tav tm="0">
                                          <p:val>
                                            <p:strVal val="#ppt_y-#ppt_h*1.125000"/>
                                          </p:val>
                                        </p:tav>
                                        <p:tav tm="100000">
                                          <p:val>
                                            <p:strVal val="#ppt_y"/>
                                          </p:val>
                                        </p:tav>
                                      </p:tavLst>
                                    </p:anim>
                                    <p:animEffect transition="in" filter="wipe(down)">
                                      <p:cBhvr>
                                        <p:cTn id="18" dur="500"/>
                                        <p:tgtEl>
                                          <p:spTgt spid="15"/>
                                        </p:tgtEl>
                                      </p:cBhvr>
                                    </p:animEffect>
                                  </p:childTnLst>
                                </p:cTn>
                              </p:par>
                            </p:childTnLst>
                          </p:cTn>
                        </p:par>
                        <p:par>
                          <p:cTn id="19" fill="hold">
                            <p:stCondLst>
                              <p:cond delay="1000"/>
                            </p:stCondLst>
                            <p:childTnLst>
                              <p:par>
                                <p:cTn id="20" presetID="12" presetClass="entr" presetSubtype="1"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500"/>
                                        <p:tgtEl>
                                          <p:spTgt spid="18"/>
                                        </p:tgtEl>
                                        <p:attrNameLst>
                                          <p:attrName>ppt_y</p:attrName>
                                        </p:attrNameLst>
                                      </p:cBhvr>
                                      <p:tavLst>
                                        <p:tav tm="0">
                                          <p:val>
                                            <p:strVal val="#ppt_y-#ppt_h*1.125000"/>
                                          </p:val>
                                        </p:tav>
                                        <p:tav tm="100000">
                                          <p:val>
                                            <p:strVal val="#ppt_y"/>
                                          </p:val>
                                        </p:tav>
                                      </p:tavLst>
                                    </p:anim>
                                    <p:animEffect transition="in" filter="wipe(down)">
                                      <p:cBhvr>
                                        <p:cTn id="23" dur="500"/>
                                        <p:tgtEl>
                                          <p:spTgt spid="18"/>
                                        </p:tgtEl>
                                      </p:cBhvr>
                                    </p:animEffect>
                                  </p:childTnLst>
                                </p:cTn>
                              </p:par>
                            </p:childTnLst>
                          </p:cTn>
                        </p:par>
                        <p:par>
                          <p:cTn id="24" fill="hold">
                            <p:stCondLst>
                              <p:cond delay="1500"/>
                            </p:stCondLst>
                            <p:childTnLst>
                              <p:par>
                                <p:cTn id="25" presetID="12" presetClass="entr" presetSubtype="1"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p:tgtEl>
                                          <p:spTgt spid="26"/>
                                        </p:tgtEl>
                                        <p:attrNameLst>
                                          <p:attrName>ppt_y</p:attrName>
                                        </p:attrNameLst>
                                      </p:cBhvr>
                                      <p:tavLst>
                                        <p:tav tm="0">
                                          <p:val>
                                            <p:strVal val="#ppt_y-#ppt_h*1.125000"/>
                                          </p:val>
                                        </p:tav>
                                        <p:tav tm="100000">
                                          <p:val>
                                            <p:strVal val="#ppt_y"/>
                                          </p:val>
                                        </p:tav>
                                      </p:tavLst>
                                    </p:anim>
                                    <p:animEffect transition="in" filter="wipe(down)">
                                      <p:cBhvr>
                                        <p:cTn id="2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7000" r="-27000"/>
          </a:stretch>
        </a:blipFill>
        <a:effectLst/>
      </p:bgPr>
    </p:bg>
    <p:spTree>
      <p:nvGrpSpPr>
        <p:cNvPr id="1" name=""/>
        <p:cNvGrpSpPr/>
        <p:nvPr/>
      </p:nvGrpSpPr>
      <p:grpSpPr>
        <a:xfrm>
          <a:off x="0" y="0"/>
          <a:ext cx="0" cy="0"/>
          <a:chOff x="0" y="0"/>
          <a:chExt cx="0" cy="0"/>
        </a:xfrm>
      </p:grpSpPr>
      <p:grpSp>
        <p:nvGrpSpPr>
          <p:cNvPr id="34" name="组合 33"/>
          <p:cNvGrpSpPr/>
          <p:nvPr/>
        </p:nvGrpSpPr>
        <p:grpSpPr>
          <a:xfrm>
            <a:off x="4880782" y="1682439"/>
            <a:ext cx="3435698" cy="2290465"/>
            <a:chOff x="4029384" y="735953"/>
            <a:chExt cx="5719976" cy="3813317"/>
          </a:xfrm>
        </p:grpSpPr>
        <p:graphicFrame>
          <p:nvGraphicFramePr>
            <p:cNvPr id="35" name="图表 34"/>
            <p:cNvGraphicFramePr/>
            <p:nvPr>
              <p:extLst>
                <p:ext uri="{D42A27DB-BD31-4B8C-83A1-F6EECF244321}">
                  <p14:modId xmlns:p14="http://schemas.microsoft.com/office/powerpoint/2010/main" val="3179665179"/>
                </p:ext>
              </p:extLst>
            </p:nvPr>
          </p:nvGraphicFramePr>
          <p:xfrm>
            <a:off x="4029384" y="735953"/>
            <a:ext cx="5719976" cy="3813317"/>
          </p:xfrm>
          <a:graphic>
            <a:graphicData uri="http://schemas.openxmlformats.org/drawingml/2006/chart">
              <c:chart xmlns:c="http://schemas.openxmlformats.org/drawingml/2006/chart" xmlns:r="http://schemas.openxmlformats.org/officeDocument/2006/relationships" r:id="rId4"/>
            </a:graphicData>
          </a:graphic>
        </p:graphicFrame>
        <p:grpSp>
          <p:nvGrpSpPr>
            <p:cNvPr id="36" name="组合 35"/>
            <p:cNvGrpSpPr/>
            <p:nvPr/>
          </p:nvGrpSpPr>
          <p:grpSpPr>
            <a:xfrm>
              <a:off x="5624334" y="1459308"/>
              <a:ext cx="2744804" cy="2050697"/>
              <a:chOff x="5659934" y="1736241"/>
              <a:chExt cx="2174674" cy="1624741"/>
            </a:xfrm>
          </p:grpSpPr>
          <p:sp>
            <p:nvSpPr>
              <p:cNvPr id="37" name="矩形 36" descr="e7d195523061f1c09e9d68d7cf438b91ef959ecb14fc25d26BBA7F7DBC18E55DFF4014AF651F0BF2569D4B6C1DA7F1A4683A481403BD872FC687266AD13265C1DE7C373772FD8728ABDD69ADD03BFF5BE2862BC891DBB79E3167AA958E421E779172D826D2446537DEDC7B2F67B33995BC096C17523CC3A2F4ED2053E8667E1C89AA5DF6E4CA4F72CBEEC4F85BDD7223"/>
              <p:cNvSpPr/>
              <p:nvPr/>
            </p:nvSpPr>
            <p:spPr>
              <a:xfrm>
                <a:off x="5659934" y="2010544"/>
                <a:ext cx="548064" cy="365376"/>
              </a:xfrm>
              <a:prstGeom prst="rect">
                <a:avLst/>
              </a:prstGeom>
            </p:spPr>
            <p:txBody>
              <a:bodyPr wrap="none">
                <a:spAutoFit/>
              </a:bodyPr>
              <a:lstStyle/>
              <a:p>
                <a:r>
                  <a:rPr lang="en-US" altLang="zh-CN" sz="1200" dirty="0">
                    <a:latin typeface="楷体" panose="02010609060101010101" pitchFamily="49" charset="-122"/>
                    <a:ea typeface="楷体" panose="02010609060101010101" pitchFamily="49" charset="-122"/>
                    <a:cs typeface="Arial" panose="020B0604020202020204" pitchFamily="34" charset="0"/>
                  </a:rPr>
                  <a:t>10%</a:t>
                </a:r>
              </a:p>
            </p:txBody>
          </p:sp>
          <p:sp>
            <p:nvSpPr>
              <p:cNvPr id="38" name="矩形 37" descr="e7d195523061f1c09e9d68d7cf438b91ef959ecb14fc25d26BBA7F7DBC18E55DFF4014AF651F0BF2569D4B6C1DA7F1A4683A481403BD872FC687266AD13265C1DE7C373772FD8728ABDD69ADD03BFF5BE2862BC891DBB79E3167AA958E421E779172D826D2446537DEDC7B2F67B33995BC096C17523CC3A2F4ED2053E8667E1C89AA5DF6E4CA4F72CBEEC4F85BDD7223"/>
              <p:cNvSpPr/>
              <p:nvPr/>
            </p:nvSpPr>
            <p:spPr>
              <a:xfrm>
                <a:off x="6276534" y="1736241"/>
                <a:ext cx="446570" cy="365376"/>
              </a:xfrm>
              <a:prstGeom prst="rect">
                <a:avLst/>
              </a:prstGeom>
            </p:spPr>
            <p:txBody>
              <a:bodyPr wrap="none">
                <a:spAutoFit/>
              </a:bodyPr>
              <a:lstStyle/>
              <a:p>
                <a:r>
                  <a:rPr lang="en-US" altLang="zh-CN" sz="1200" dirty="0">
                    <a:latin typeface="楷体" panose="02010609060101010101" pitchFamily="49" charset="-122"/>
                    <a:ea typeface="楷体" panose="02010609060101010101" pitchFamily="49" charset="-122"/>
                    <a:cs typeface="Arial" panose="020B0604020202020204" pitchFamily="34" charset="0"/>
                  </a:rPr>
                  <a:t>9%</a:t>
                </a:r>
              </a:p>
            </p:txBody>
          </p:sp>
          <p:sp>
            <p:nvSpPr>
              <p:cNvPr id="39" name="矩形 38" descr="e7d195523061f1c09e9d68d7cf438b91ef959ecb14fc25d26BBA7F7DBC18E55DFF4014AF651F0BF2569D4B6C1DA7F1A4683A481403BD872FC687266AD13265C1DE7C373772FD8728ABDD69ADD03BFF5BE2862BC891DBB79E3167AA958E421E779172D826D2446537DEDC7B2F67B33995BC096C17523CC3A2F4ED2053E8667E1C89AA5DF6E4CA4F72CBEEC4F85BDD7223"/>
              <p:cNvSpPr/>
              <p:nvPr/>
            </p:nvSpPr>
            <p:spPr>
              <a:xfrm>
                <a:off x="7134303" y="2673759"/>
                <a:ext cx="700305" cy="487168"/>
              </a:xfrm>
              <a:prstGeom prst="rect">
                <a:avLst/>
              </a:prstGeom>
            </p:spPr>
            <p:txBody>
              <a:bodyPr wrap="none">
                <a:spAutoFit/>
              </a:bodyPr>
              <a:lstStyle/>
              <a:p>
                <a:r>
                  <a:rPr lang="en-US" altLang="zh-CN" sz="1800" dirty="0">
                    <a:latin typeface="楷体" panose="02010609060101010101" pitchFamily="49" charset="-122"/>
                    <a:ea typeface="楷体" panose="02010609060101010101" pitchFamily="49" charset="-122"/>
                    <a:cs typeface="Arial" panose="020B0604020202020204" pitchFamily="34" charset="0"/>
                  </a:rPr>
                  <a:t>58%</a:t>
                </a:r>
              </a:p>
            </p:txBody>
          </p:sp>
          <p:sp>
            <p:nvSpPr>
              <p:cNvPr id="40" name="矩形 39" descr="e7d195523061f1c09e9d68d7cf438b91ef959ecb14fc25d26BBA7F7DBC18E55DFF4014AF651F0BF2569D4B6C1DA7F1A4683A481403BD872FC687266AD13265C1DE7C373772FD8728ABDD69ADD03BFF5BE2862BC891DBB79E3167AA958E421E779172D826D2446537DEDC7B2F67B33995BC096C17523CC3A2F4ED2053E8667E1C89AA5DF6E4CA4F72CBEEC4F85BDD7223"/>
              <p:cNvSpPr/>
              <p:nvPr/>
            </p:nvSpPr>
            <p:spPr>
              <a:xfrm>
                <a:off x="5699878" y="2873814"/>
                <a:ext cx="700305" cy="487168"/>
              </a:xfrm>
              <a:prstGeom prst="rect">
                <a:avLst/>
              </a:prstGeom>
            </p:spPr>
            <p:txBody>
              <a:bodyPr wrap="none">
                <a:spAutoFit/>
              </a:bodyPr>
              <a:lstStyle/>
              <a:p>
                <a:r>
                  <a:rPr lang="en-US" altLang="zh-CN" sz="1800" dirty="0">
                    <a:latin typeface="楷体" panose="02010609060101010101" pitchFamily="49" charset="-122"/>
                    <a:ea typeface="楷体" panose="02010609060101010101" pitchFamily="49" charset="-122"/>
                    <a:cs typeface="Arial" panose="020B0604020202020204" pitchFamily="34" charset="0"/>
                  </a:rPr>
                  <a:t>23%</a:t>
                </a:r>
              </a:p>
            </p:txBody>
          </p:sp>
        </p:grpSp>
      </p:grpSp>
      <p:sp>
        <p:nvSpPr>
          <p:cNvPr id="41" name="矩形 40"/>
          <p:cNvSpPr/>
          <p:nvPr/>
        </p:nvSpPr>
        <p:spPr>
          <a:xfrm>
            <a:off x="492579" y="2059506"/>
            <a:ext cx="1976396" cy="438582"/>
          </a:xfrm>
          <a:prstGeom prst="rect">
            <a:avLst/>
          </a:prstGeom>
        </p:spPr>
        <p:txBody>
          <a:bodyPr wrap="square">
            <a:spAutoFit/>
          </a:bodyPr>
          <a:lstStyle/>
          <a:p>
            <a:pPr>
              <a:lnSpc>
                <a:spcPct val="150000"/>
              </a:lnSpc>
              <a:buClr>
                <a:srgbClr val="E7E6E6">
                  <a:lumMod val="10000"/>
                </a:srgbClr>
              </a:buClr>
            </a:pPr>
            <a:r>
              <a:rPr lang="zh-CN" altLang="en-US" sz="750" dirty="0">
                <a:ea typeface="隶书" panose="02010509060101010101" pitchFamily="49" charset="-122"/>
                <a:cs typeface="+mn-ea"/>
                <a:sym typeface="+mn-lt"/>
              </a:rPr>
              <a:t>点击添加文本信息点击添加文本信息点击添加文本信息点击添加文本信息</a:t>
            </a:r>
            <a:endParaRPr lang="en-US" altLang="zh-CN" sz="750" dirty="0">
              <a:ea typeface="隶书" panose="02010509060101010101" pitchFamily="49" charset="-122"/>
              <a:cs typeface="+mn-ea"/>
              <a:sym typeface="+mn-lt"/>
            </a:endParaRPr>
          </a:p>
        </p:txBody>
      </p:sp>
      <p:sp>
        <p:nvSpPr>
          <p:cNvPr id="42" name="矩形 41"/>
          <p:cNvSpPr/>
          <p:nvPr/>
        </p:nvSpPr>
        <p:spPr>
          <a:xfrm>
            <a:off x="492579" y="1812392"/>
            <a:ext cx="1491946" cy="338554"/>
          </a:xfrm>
          <a:prstGeom prst="rect">
            <a:avLst/>
          </a:prstGeom>
        </p:spPr>
        <p:txBody>
          <a:bodyPr wrap="square">
            <a:spAutoFit/>
          </a:bodyPr>
          <a:lstStyle/>
          <a:p>
            <a:pPr>
              <a:buClr>
                <a:srgbClr val="E7E6E6">
                  <a:lumMod val="10000"/>
                </a:srgbClr>
              </a:buClr>
            </a:pPr>
            <a:r>
              <a:rPr lang="zh-CN" altLang="en-US" sz="1600" dirty="0">
                <a:solidFill>
                  <a:srgbClr val="3D64A4"/>
                </a:solidFill>
                <a:latin typeface="+mj-lt"/>
                <a:ea typeface="隶书" panose="02010509060101010101" pitchFamily="49" charset="-122"/>
                <a:cs typeface="+mn-ea"/>
                <a:sym typeface="+mn-lt"/>
              </a:rPr>
              <a:t>点击添加标题</a:t>
            </a:r>
            <a:endParaRPr lang="en-US" altLang="zh-CN" sz="1600" dirty="0">
              <a:solidFill>
                <a:srgbClr val="3D64A4"/>
              </a:solidFill>
              <a:latin typeface="+mj-lt"/>
              <a:ea typeface="隶书" panose="02010509060101010101" pitchFamily="49" charset="-122"/>
              <a:cs typeface="+mn-ea"/>
              <a:sym typeface="+mn-lt"/>
            </a:endParaRPr>
          </a:p>
        </p:txBody>
      </p:sp>
      <p:sp>
        <p:nvSpPr>
          <p:cNvPr id="43" name="矩形 42"/>
          <p:cNvSpPr/>
          <p:nvPr/>
        </p:nvSpPr>
        <p:spPr>
          <a:xfrm>
            <a:off x="2741710" y="2059506"/>
            <a:ext cx="1976396" cy="438582"/>
          </a:xfrm>
          <a:prstGeom prst="rect">
            <a:avLst/>
          </a:prstGeom>
        </p:spPr>
        <p:txBody>
          <a:bodyPr wrap="square">
            <a:spAutoFit/>
          </a:bodyPr>
          <a:lstStyle/>
          <a:p>
            <a:pPr>
              <a:lnSpc>
                <a:spcPct val="150000"/>
              </a:lnSpc>
              <a:buClr>
                <a:srgbClr val="E7E6E6">
                  <a:lumMod val="10000"/>
                </a:srgbClr>
              </a:buClr>
            </a:pPr>
            <a:r>
              <a:rPr lang="zh-CN" altLang="en-US" sz="750" dirty="0">
                <a:ea typeface="隶书" panose="02010509060101010101" pitchFamily="49" charset="-122"/>
                <a:cs typeface="+mn-ea"/>
                <a:sym typeface="+mn-lt"/>
              </a:rPr>
              <a:t>点击添加文本信息点击添加文本信息点击添加文本信息点击添加文本信息</a:t>
            </a:r>
            <a:endParaRPr lang="en-US" altLang="zh-CN" sz="750" dirty="0">
              <a:ea typeface="隶书" panose="02010509060101010101" pitchFamily="49" charset="-122"/>
              <a:cs typeface="+mn-ea"/>
              <a:sym typeface="+mn-lt"/>
            </a:endParaRPr>
          </a:p>
        </p:txBody>
      </p:sp>
      <p:sp>
        <p:nvSpPr>
          <p:cNvPr id="44" name="矩形 43"/>
          <p:cNvSpPr/>
          <p:nvPr/>
        </p:nvSpPr>
        <p:spPr>
          <a:xfrm>
            <a:off x="2741709" y="1812392"/>
            <a:ext cx="1491946" cy="338554"/>
          </a:xfrm>
          <a:prstGeom prst="rect">
            <a:avLst/>
          </a:prstGeom>
        </p:spPr>
        <p:txBody>
          <a:bodyPr wrap="square">
            <a:spAutoFit/>
          </a:bodyPr>
          <a:lstStyle/>
          <a:p>
            <a:pPr>
              <a:buClr>
                <a:srgbClr val="E7E6E6">
                  <a:lumMod val="10000"/>
                </a:srgbClr>
              </a:buClr>
            </a:pPr>
            <a:r>
              <a:rPr lang="zh-CN" altLang="en-US" sz="1600" dirty="0">
                <a:solidFill>
                  <a:srgbClr val="3D64A4"/>
                </a:solidFill>
                <a:latin typeface="+mj-lt"/>
                <a:ea typeface="隶书" panose="02010509060101010101" pitchFamily="49" charset="-122"/>
                <a:cs typeface="+mn-ea"/>
                <a:sym typeface="+mn-lt"/>
              </a:rPr>
              <a:t>点击添加标题</a:t>
            </a:r>
            <a:endParaRPr lang="en-US" altLang="zh-CN" sz="1600" dirty="0">
              <a:solidFill>
                <a:srgbClr val="3D64A4"/>
              </a:solidFill>
              <a:latin typeface="+mj-lt"/>
              <a:ea typeface="隶书" panose="02010509060101010101" pitchFamily="49" charset="-122"/>
              <a:cs typeface="+mn-ea"/>
              <a:sym typeface="+mn-lt"/>
            </a:endParaRPr>
          </a:p>
        </p:txBody>
      </p:sp>
      <p:sp>
        <p:nvSpPr>
          <p:cNvPr id="45" name="矩形 44"/>
          <p:cNvSpPr/>
          <p:nvPr/>
        </p:nvSpPr>
        <p:spPr>
          <a:xfrm>
            <a:off x="492579" y="3373123"/>
            <a:ext cx="1976396" cy="438582"/>
          </a:xfrm>
          <a:prstGeom prst="rect">
            <a:avLst/>
          </a:prstGeom>
        </p:spPr>
        <p:txBody>
          <a:bodyPr wrap="square">
            <a:spAutoFit/>
          </a:bodyPr>
          <a:lstStyle/>
          <a:p>
            <a:pPr>
              <a:lnSpc>
                <a:spcPct val="150000"/>
              </a:lnSpc>
              <a:buClr>
                <a:srgbClr val="E7E6E6">
                  <a:lumMod val="10000"/>
                </a:srgbClr>
              </a:buClr>
            </a:pPr>
            <a:r>
              <a:rPr lang="zh-CN" altLang="en-US" sz="750" dirty="0">
                <a:ea typeface="隶书" panose="02010509060101010101" pitchFamily="49" charset="-122"/>
                <a:cs typeface="+mn-ea"/>
                <a:sym typeface="+mn-lt"/>
              </a:rPr>
              <a:t>点击添加文本信息点击添加文本信息点击添加文本信息点击添加文本信息</a:t>
            </a:r>
            <a:endParaRPr lang="en-US" altLang="zh-CN" sz="750" dirty="0">
              <a:ea typeface="隶书" panose="02010509060101010101" pitchFamily="49" charset="-122"/>
              <a:cs typeface="+mn-ea"/>
              <a:sym typeface="+mn-lt"/>
            </a:endParaRPr>
          </a:p>
        </p:txBody>
      </p:sp>
      <p:sp>
        <p:nvSpPr>
          <p:cNvPr id="46" name="矩形 45"/>
          <p:cNvSpPr/>
          <p:nvPr/>
        </p:nvSpPr>
        <p:spPr>
          <a:xfrm>
            <a:off x="492579" y="3126009"/>
            <a:ext cx="1491946" cy="338554"/>
          </a:xfrm>
          <a:prstGeom prst="rect">
            <a:avLst/>
          </a:prstGeom>
        </p:spPr>
        <p:txBody>
          <a:bodyPr wrap="square">
            <a:spAutoFit/>
          </a:bodyPr>
          <a:lstStyle/>
          <a:p>
            <a:pPr>
              <a:buClr>
                <a:srgbClr val="E7E6E6">
                  <a:lumMod val="10000"/>
                </a:srgbClr>
              </a:buClr>
            </a:pPr>
            <a:r>
              <a:rPr lang="zh-CN" altLang="en-US" sz="1600" dirty="0">
                <a:solidFill>
                  <a:srgbClr val="3D64A4"/>
                </a:solidFill>
                <a:latin typeface="+mj-lt"/>
                <a:ea typeface="隶书" panose="02010509060101010101" pitchFamily="49" charset="-122"/>
                <a:cs typeface="+mn-ea"/>
                <a:sym typeface="+mn-lt"/>
              </a:rPr>
              <a:t>点击添加标题</a:t>
            </a:r>
            <a:endParaRPr lang="en-US" altLang="zh-CN" sz="1600" dirty="0">
              <a:solidFill>
                <a:srgbClr val="3D64A4"/>
              </a:solidFill>
              <a:latin typeface="+mj-lt"/>
              <a:ea typeface="隶书" panose="02010509060101010101" pitchFamily="49" charset="-122"/>
              <a:cs typeface="+mn-ea"/>
              <a:sym typeface="+mn-lt"/>
            </a:endParaRPr>
          </a:p>
        </p:txBody>
      </p:sp>
      <p:sp>
        <p:nvSpPr>
          <p:cNvPr id="47" name="矩形 46"/>
          <p:cNvSpPr/>
          <p:nvPr/>
        </p:nvSpPr>
        <p:spPr>
          <a:xfrm>
            <a:off x="2769685" y="3373123"/>
            <a:ext cx="1976396" cy="438582"/>
          </a:xfrm>
          <a:prstGeom prst="rect">
            <a:avLst/>
          </a:prstGeom>
        </p:spPr>
        <p:txBody>
          <a:bodyPr wrap="square">
            <a:spAutoFit/>
          </a:bodyPr>
          <a:lstStyle/>
          <a:p>
            <a:pPr>
              <a:lnSpc>
                <a:spcPct val="150000"/>
              </a:lnSpc>
              <a:buClr>
                <a:srgbClr val="E7E6E6">
                  <a:lumMod val="10000"/>
                </a:srgbClr>
              </a:buClr>
            </a:pPr>
            <a:r>
              <a:rPr lang="zh-CN" altLang="en-US" sz="750" dirty="0">
                <a:ea typeface="隶书" panose="02010509060101010101" pitchFamily="49" charset="-122"/>
                <a:cs typeface="+mn-ea"/>
                <a:sym typeface="+mn-lt"/>
              </a:rPr>
              <a:t>点击添加文本信息点击添加文本信息点击添加文本信息点击添加文本信息</a:t>
            </a:r>
            <a:endParaRPr lang="en-US" altLang="zh-CN" sz="750" dirty="0">
              <a:ea typeface="隶书" panose="02010509060101010101" pitchFamily="49" charset="-122"/>
              <a:cs typeface="+mn-ea"/>
              <a:sym typeface="+mn-lt"/>
            </a:endParaRPr>
          </a:p>
        </p:txBody>
      </p:sp>
      <p:sp>
        <p:nvSpPr>
          <p:cNvPr id="48" name="矩形 47"/>
          <p:cNvSpPr/>
          <p:nvPr/>
        </p:nvSpPr>
        <p:spPr>
          <a:xfrm>
            <a:off x="2769684" y="3126009"/>
            <a:ext cx="1491946" cy="338554"/>
          </a:xfrm>
          <a:prstGeom prst="rect">
            <a:avLst/>
          </a:prstGeom>
        </p:spPr>
        <p:txBody>
          <a:bodyPr wrap="square">
            <a:spAutoFit/>
          </a:bodyPr>
          <a:lstStyle/>
          <a:p>
            <a:pPr>
              <a:buClr>
                <a:srgbClr val="E7E6E6">
                  <a:lumMod val="10000"/>
                </a:srgbClr>
              </a:buClr>
            </a:pPr>
            <a:r>
              <a:rPr lang="zh-CN" altLang="en-US" sz="1600" dirty="0">
                <a:solidFill>
                  <a:srgbClr val="3D64A4"/>
                </a:solidFill>
                <a:latin typeface="+mj-lt"/>
                <a:ea typeface="隶书" panose="02010509060101010101" pitchFamily="49" charset="-122"/>
                <a:cs typeface="+mn-ea"/>
                <a:sym typeface="+mn-lt"/>
              </a:rPr>
              <a:t>点击添加标题</a:t>
            </a:r>
            <a:endParaRPr lang="en-US" altLang="zh-CN" sz="1600" dirty="0">
              <a:solidFill>
                <a:srgbClr val="3D64A4"/>
              </a:solidFill>
              <a:latin typeface="+mj-lt"/>
              <a:ea typeface="隶书" panose="02010509060101010101" pitchFamily="49" charset="-122"/>
              <a:cs typeface="+mn-ea"/>
              <a:sym typeface="+mn-lt"/>
            </a:endParaRPr>
          </a:p>
        </p:txBody>
      </p:sp>
    </p:spTree>
    <p:extLst>
      <p:ext uri="{BB962C8B-B14F-4D97-AF65-F5344CB8AC3E}">
        <p14:creationId xmlns:p14="http://schemas.microsoft.com/office/powerpoint/2010/main" val="655379303"/>
      </p:ext>
    </p:extLst>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7000" r="-27000"/>
          </a:stretch>
        </a:blipFill>
        <a:effectLst/>
      </p:bgPr>
    </p:bg>
    <p:spTree>
      <p:nvGrpSpPr>
        <p:cNvPr id="1" name=""/>
        <p:cNvGrpSpPr/>
        <p:nvPr/>
      </p:nvGrpSpPr>
      <p:grpSpPr>
        <a:xfrm>
          <a:off x="0" y="0"/>
          <a:ext cx="0" cy="0"/>
          <a:chOff x="0" y="0"/>
          <a:chExt cx="0" cy="0"/>
        </a:xfrm>
      </p:grpSpPr>
      <p:sp>
        <p:nvSpPr>
          <p:cNvPr id="4" name="Text Placeholder 12">
            <a:extLst>
              <a:ext uri="{FF2B5EF4-FFF2-40B4-BE49-F238E27FC236}">
                <a16:creationId xmlns:a16="http://schemas.microsoft.com/office/drawing/2014/main" xmlns="" id="{9F46394B-BF28-4CBC-B184-46C7102EAC73}"/>
              </a:ext>
            </a:extLst>
          </p:cNvPr>
          <p:cNvSpPr txBox="1">
            <a:spLocks/>
          </p:cNvSpPr>
          <p:nvPr/>
        </p:nvSpPr>
        <p:spPr>
          <a:xfrm>
            <a:off x="1832830" y="1332353"/>
            <a:ext cx="2871423" cy="286940"/>
          </a:xfrm>
          <a:prstGeom prst="rect">
            <a:avLst/>
          </a:prstGeom>
        </p:spPr>
        <p:txBody>
          <a:bodyPr lIns="0" tIns="45729" rIns="0" bIns="45729">
            <a:noAutofit/>
          </a:bodyPr>
          <a:lstStyle>
            <a:lvl1pPr marL="0" indent="0" algn="l" defTabSz="914400" rtl="0" eaLnBrk="1" latinLnBrk="0" hangingPunct="1">
              <a:spcBef>
                <a:spcPct val="20000"/>
              </a:spcBef>
              <a:buFont typeface="Arial"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1500" b="1" dirty="0">
                <a:solidFill>
                  <a:srgbClr val="3D64A4"/>
                </a:solidFill>
                <a:latin typeface="楷体" panose="02010609060101010101" pitchFamily="49" charset="-122"/>
                <a:ea typeface="楷体" panose="02010609060101010101" pitchFamily="49" charset="-122"/>
              </a:rPr>
              <a:t>点 击 即 可 添 加 标 题</a:t>
            </a:r>
            <a:endParaRPr lang="en-US" altLang="zh-CN" sz="1500" b="1" dirty="0">
              <a:solidFill>
                <a:srgbClr val="3D64A4"/>
              </a:solidFill>
              <a:latin typeface="楷体" panose="02010609060101010101" pitchFamily="49" charset="-122"/>
              <a:ea typeface="楷体" panose="02010609060101010101" pitchFamily="49" charset="-122"/>
            </a:endParaRPr>
          </a:p>
        </p:txBody>
      </p:sp>
      <p:sp>
        <p:nvSpPr>
          <p:cNvPr id="5" name="Text Placeholder 12">
            <a:extLst>
              <a:ext uri="{FF2B5EF4-FFF2-40B4-BE49-F238E27FC236}">
                <a16:creationId xmlns:a16="http://schemas.microsoft.com/office/drawing/2014/main" xmlns="" id="{1FD50C6C-E55A-43F5-B9D1-97716D7C953B}"/>
              </a:ext>
            </a:extLst>
          </p:cNvPr>
          <p:cNvSpPr txBox="1">
            <a:spLocks/>
          </p:cNvSpPr>
          <p:nvPr/>
        </p:nvSpPr>
        <p:spPr>
          <a:xfrm>
            <a:off x="1822115" y="1727311"/>
            <a:ext cx="2712008" cy="559679"/>
          </a:xfrm>
          <a:prstGeom prst="rect">
            <a:avLst/>
          </a:prstGeom>
        </p:spPr>
        <p:txBody>
          <a:bodyPr lIns="0" tIns="45729" rIns="0" bIns="45729" anchor="ctr"/>
          <a:lstStyle>
            <a:lvl1pPr marL="0" indent="0" algn="l" defTabSz="914400" rtl="0" eaLnBrk="1" latinLnBrk="0" hangingPunct="1">
              <a:spcBef>
                <a:spcPct val="20000"/>
              </a:spcBef>
              <a:buFont typeface="Arial" pitchFamily="34" charset="0"/>
              <a:buNone/>
              <a:defRPr sz="800" b="0" kern="1200" baseline="0">
                <a:solidFill>
                  <a:sysClr val="windowText" lastClr="000000"/>
                </a:solidFill>
                <a:latin typeface="Aller Light" panose="02000503000000020004" pitchFamily="2" charset="0"/>
                <a:ea typeface="Roboto" pitchFamily="2" charset="0"/>
                <a:cs typeface="+mn-cs"/>
              </a:defRPr>
            </a:lvl1pPr>
            <a:lvl2pPr marL="342900" indent="0" algn="l" defTabSz="914400" rtl="0" eaLnBrk="1" latinLnBrk="0" hangingPunct="1">
              <a:spcBef>
                <a:spcPct val="20000"/>
              </a:spcBef>
              <a:buFont typeface="Arial"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200000"/>
              </a:lnSpc>
            </a:pPr>
            <a:r>
              <a:rPr lang="zh-CN" altLang="en-US" sz="900" kern="0" dirty="0">
                <a:latin typeface="楷体" panose="02010609060101010101" pitchFamily="49" charset="-122"/>
                <a:ea typeface="楷体" panose="02010609060101010101" pitchFamily="49" charset="-122"/>
              </a:rPr>
              <a:t>点击输入本栏的具体文字，简明扼要的说明分项内容，此为概念图解，请根据您的具体内容酌情修改。</a:t>
            </a:r>
            <a:endParaRPr lang="zh-CN" altLang="en-US" sz="900" dirty="0">
              <a:latin typeface="楷体" panose="02010609060101010101" pitchFamily="49" charset="-122"/>
              <a:ea typeface="楷体" panose="02010609060101010101" pitchFamily="49" charset="-122"/>
            </a:endParaRPr>
          </a:p>
        </p:txBody>
      </p:sp>
      <p:sp>
        <p:nvSpPr>
          <p:cNvPr id="6" name="Text Placeholder 12">
            <a:extLst>
              <a:ext uri="{FF2B5EF4-FFF2-40B4-BE49-F238E27FC236}">
                <a16:creationId xmlns:a16="http://schemas.microsoft.com/office/drawing/2014/main" xmlns="" id="{AEDA06DB-54C0-4081-92D9-F385EDCCA767}"/>
              </a:ext>
            </a:extLst>
          </p:cNvPr>
          <p:cNvSpPr txBox="1">
            <a:spLocks/>
          </p:cNvSpPr>
          <p:nvPr/>
        </p:nvSpPr>
        <p:spPr>
          <a:xfrm>
            <a:off x="5528952" y="1344589"/>
            <a:ext cx="2871423" cy="286940"/>
          </a:xfrm>
          <a:prstGeom prst="rect">
            <a:avLst/>
          </a:prstGeom>
        </p:spPr>
        <p:txBody>
          <a:bodyPr lIns="0" tIns="45729" rIns="0" bIns="45729">
            <a:noAutofit/>
          </a:bodyPr>
          <a:lstStyle>
            <a:lvl1pPr marL="0" indent="0" algn="l" defTabSz="914400" rtl="0" eaLnBrk="1" latinLnBrk="0" hangingPunct="1">
              <a:spcBef>
                <a:spcPct val="20000"/>
              </a:spcBef>
              <a:buFont typeface="Arial"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1500" b="1" dirty="0">
                <a:solidFill>
                  <a:srgbClr val="3D64A4"/>
                </a:solidFill>
                <a:latin typeface="楷体" panose="02010609060101010101" pitchFamily="49" charset="-122"/>
                <a:ea typeface="楷体" panose="02010609060101010101" pitchFamily="49" charset="-122"/>
              </a:rPr>
              <a:t>点 击 即 可 添 加 标 题</a:t>
            </a:r>
            <a:endParaRPr lang="en-US" altLang="zh-CN" sz="1500" b="1" dirty="0">
              <a:solidFill>
                <a:srgbClr val="3D64A4"/>
              </a:solidFill>
              <a:latin typeface="楷体" panose="02010609060101010101" pitchFamily="49" charset="-122"/>
              <a:ea typeface="楷体" panose="02010609060101010101" pitchFamily="49" charset="-122"/>
            </a:endParaRPr>
          </a:p>
        </p:txBody>
      </p:sp>
      <p:sp>
        <p:nvSpPr>
          <p:cNvPr id="7" name="Text Placeholder 12">
            <a:extLst>
              <a:ext uri="{FF2B5EF4-FFF2-40B4-BE49-F238E27FC236}">
                <a16:creationId xmlns:a16="http://schemas.microsoft.com/office/drawing/2014/main" xmlns="" id="{E84086D3-9E5F-4E4F-9FC1-3DE4D33F3A2F}"/>
              </a:ext>
            </a:extLst>
          </p:cNvPr>
          <p:cNvSpPr txBox="1">
            <a:spLocks/>
          </p:cNvSpPr>
          <p:nvPr/>
        </p:nvSpPr>
        <p:spPr>
          <a:xfrm>
            <a:off x="5518235" y="1738355"/>
            <a:ext cx="2712008" cy="527532"/>
          </a:xfrm>
          <a:prstGeom prst="rect">
            <a:avLst/>
          </a:prstGeom>
        </p:spPr>
        <p:txBody>
          <a:bodyPr lIns="0" tIns="45729" rIns="0" bIns="45729" anchor="ctr"/>
          <a:lstStyle>
            <a:lvl1pPr marL="0" indent="0" algn="l" defTabSz="914400" rtl="0" eaLnBrk="1" latinLnBrk="0" hangingPunct="1">
              <a:spcBef>
                <a:spcPct val="20000"/>
              </a:spcBef>
              <a:buFont typeface="Arial" pitchFamily="34" charset="0"/>
              <a:buNone/>
              <a:defRPr sz="800" b="0" kern="1200" baseline="0">
                <a:solidFill>
                  <a:sysClr val="windowText" lastClr="000000"/>
                </a:solidFill>
                <a:latin typeface="Aller Light" panose="02000503000000020004" pitchFamily="2" charset="0"/>
                <a:ea typeface="Roboto" pitchFamily="2" charset="0"/>
                <a:cs typeface="+mn-cs"/>
              </a:defRPr>
            </a:lvl1pPr>
            <a:lvl2pPr marL="342900" indent="0" algn="l" defTabSz="914400" rtl="0" eaLnBrk="1" latinLnBrk="0" hangingPunct="1">
              <a:spcBef>
                <a:spcPct val="20000"/>
              </a:spcBef>
              <a:buFont typeface="Arial"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200000"/>
              </a:lnSpc>
            </a:pPr>
            <a:r>
              <a:rPr lang="zh-CN" altLang="en-US" sz="900" kern="0" dirty="0">
                <a:latin typeface="楷体" panose="02010609060101010101" pitchFamily="49" charset="-122"/>
                <a:ea typeface="楷体" panose="02010609060101010101" pitchFamily="49" charset="-122"/>
              </a:rPr>
              <a:t>点击输入本栏的具体文字，简明扼要的说明分项内容，此为概念图解，请根据您的具体内容酌情修改。</a:t>
            </a:r>
            <a:endParaRPr lang="zh-CN" altLang="en-US" sz="900" dirty="0">
              <a:latin typeface="楷体" panose="02010609060101010101" pitchFamily="49" charset="-122"/>
              <a:ea typeface="楷体" panose="02010609060101010101" pitchFamily="49" charset="-122"/>
            </a:endParaRPr>
          </a:p>
        </p:txBody>
      </p:sp>
      <p:sp>
        <p:nvSpPr>
          <p:cNvPr id="8" name="Text Placeholder 12">
            <a:extLst>
              <a:ext uri="{FF2B5EF4-FFF2-40B4-BE49-F238E27FC236}">
                <a16:creationId xmlns:a16="http://schemas.microsoft.com/office/drawing/2014/main" xmlns="" id="{812EF592-2628-4CF5-BEE8-38247BFA281F}"/>
              </a:ext>
            </a:extLst>
          </p:cNvPr>
          <p:cNvSpPr txBox="1">
            <a:spLocks/>
          </p:cNvSpPr>
          <p:nvPr/>
        </p:nvSpPr>
        <p:spPr>
          <a:xfrm>
            <a:off x="1803065" y="2762316"/>
            <a:ext cx="2340290" cy="286941"/>
          </a:xfrm>
          <a:prstGeom prst="rect">
            <a:avLst/>
          </a:prstGeom>
        </p:spPr>
        <p:txBody>
          <a:bodyPr lIns="0" tIns="45729" rIns="0" bIns="45729">
            <a:noAutofit/>
          </a:bodyPr>
          <a:lstStyle>
            <a:lvl1pPr marL="0" indent="0" algn="l" defTabSz="914400" rtl="0" eaLnBrk="1" latinLnBrk="0" hangingPunct="1">
              <a:spcBef>
                <a:spcPct val="20000"/>
              </a:spcBef>
              <a:buFont typeface="Arial"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1500" b="1" dirty="0">
                <a:solidFill>
                  <a:srgbClr val="3D64A4"/>
                </a:solidFill>
                <a:latin typeface="楷体" panose="02010609060101010101" pitchFamily="49" charset="-122"/>
                <a:ea typeface="楷体" panose="02010609060101010101" pitchFamily="49" charset="-122"/>
              </a:rPr>
              <a:t>点 击 即 可 添 加 标 题</a:t>
            </a:r>
            <a:endParaRPr lang="en-US" altLang="zh-CN" sz="1500" b="1" dirty="0">
              <a:solidFill>
                <a:srgbClr val="3D64A4"/>
              </a:solidFill>
              <a:latin typeface="楷体" panose="02010609060101010101" pitchFamily="49" charset="-122"/>
              <a:ea typeface="楷体" panose="02010609060101010101" pitchFamily="49" charset="-122"/>
            </a:endParaRPr>
          </a:p>
        </p:txBody>
      </p:sp>
      <p:sp>
        <p:nvSpPr>
          <p:cNvPr id="9" name="Text Placeholder 12">
            <a:extLst>
              <a:ext uri="{FF2B5EF4-FFF2-40B4-BE49-F238E27FC236}">
                <a16:creationId xmlns:a16="http://schemas.microsoft.com/office/drawing/2014/main" xmlns="" id="{6BFD81AE-496F-4BF1-8838-5C4A5131EF82}"/>
              </a:ext>
            </a:extLst>
          </p:cNvPr>
          <p:cNvSpPr txBox="1">
            <a:spLocks/>
          </p:cNvSpPr>
          <p:nvPr/>
        </p:nvSpPr>
        <p:spPr>
          <a:xfrm>
            <a:off x="1792348" y="3157274"/>
            <a:ext cx="2836155" cy="464363"/>
          </a:xfrm>
          <a:prstGeom prst="rect">
            <a:avLst/>
          </a:prstGeom>
        </p:spPr>
        <p:txBody>
          <a:bodyPr lIns="0" tIns="45729" rIns="0" bIns="45729" anchor="ctr"/>
          <a:lstStyle>
            <a:lvl1pPr marL="0" indent="0" algn="l" defTabSz="914400" rtl="0" eaLnBrk="1" latinLnBrk="0" hangingPunct="1">
              <a:spcBef>
                <a:spcPct val="20000"/>
              </a:spcBef>
              <a:buFont typeface="Arial" pitchFamily="34" charset="0"/>
              <a:buNone/>
              <a:defRPr sz="800" b="0" kern="1200" baseline="0">
                <a:solidFill>
                  <a:sysClr val="windowText" lastClr="000000"/>
                </a:solidFill>
                <a:latin typeface="Aller Light" panose="02000503000000020004" pitchFamily="2" charset="0"/>
                <a:ea typeface="Roboto" pitchFamily="2" charset="0"/>
                <a:cs typeface="+mn-cs"/>
              </a:defRPr>
            </a:lvl1pPr>
            <a:lvl2pPr marL="342900" indent="0" algn="l" defTabSz="914400" rtl="0" eaLnBrk="1" latinLnBrk="0" hangingPunct="1">
              <a:spcBef>
                <a:spcPct val="20000"/>
              </a:spcBef>
              <a:buFont typeface="Arial"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200000"/>
              </a:lnSpc>
            </a:pPr>
            <a:r>
              <a:rPr lang="zh-CN" altLang="en-US" sz="900" kern="0" dirty="0">
                <a:latin typeface="楷体" panose="02010609060101010101" pitchFamily="49" charset="-122"/>
                <a:ea typeface="楷体" panose="02010609060101010101" pitchFamily="49" charset="-122"/>
              </a:rPr>
              <a:t>点击输入本栏的具体文字，简明扼要的说明分项内容，此为概念图解，请根据您的具体内容酌情修改。</a:t>
            </a:r>
            <a:endParaRPr lang="zh-CN" altLang="en-US" sz="900" dirty="0">
              <a:latin typeface="楷体" panose="02010609060101010101" pitchFamily="49" charset="-122"/>
              <a:ea typeface="楷体" panose="02010609060101010101" pitchFamily="49" charset="-122"/>
            </a:endParaRPr>
          </a:p>
        </p:txBody>
      </p:sp>
      <p:sp>
        <p:nvSpPr>
          <p:cNvPr id="10" name="Text Placeholder 12">
            <a:extLst>
              <a:ext uri="{FF2B5EF4-FFF2-40B4-BE49-F238E27FC236}">
                <a16:creationId xmlns:a16="http://schemas.microsoft.com/office/drawing/2014/main" xmlns="" id="{14BB1713-2E6D-4CC0-A286-C7B809D549F2}"/>
              </a:ext>
            </a:extLst>
          </p:cNvPr>
          <p:cNvSpPr txBox="1">
            <a:spLocks/>
          </p:cNvSpPr>
          <p:nvPr/>
        </p:nvSpPr>
        <p:spPr>
          <a:xfrm>
            <a:off x="5499186" y="2774552"/>
            <a:ext cx="2871423" cy="286941"/>
          </a:xfrm>
          <a:prstGeom prst="rect">
            <a:avLst/>
          </a:prstGeom>
        </p:spPr>
        <p:txBody>
          <a:bodyPr lIns="0" tIns="45729" rIns="0" bIns="45729">
            <a:noAutofit/>
          </a:bodyPr>
          <a:lstStyle>
            <a:lvl1pPr marL="0" indent="0" algn="l" defTabSz="914400" rtl="0" eaLnBrk="1" latinLnBrk="0" hangingPunct="1">
              <a:spcBef>
                <a:spcPct val="20000"/>
              </a:spcBef>
              <a:buFont typeface="Arial" pitchFamily="34" charset="0"/>
              <a:buNone/>
              <a:defRPr sz="1400" b="0" kern="1200" baseline="0">
                <a:solidFill>
                  <a:schemeClr val="accent1"/>
                </a:solidFill>
                <a:latin typeface="U.S. 101" pitchFamily="2" charset="0"/>
                <a:ea typeface="Roboto" pitchFamily="2" charset="0"/>
                <a:cs typeface="+mn-cs"/>
              </a:defRPr>
            </a:lvl1pPr>
            <a:lvl2pPr marL="342900" indent="0" algn="l" defTabSz="914400" rtl="0" eaLnBrk="1" latinLnBrk="0" hangingPunct="1">
              <a:spcBef>
                <a:spcPct val="20000"/>
              </a:spcBef>
              <a:buFont typeface="Arial"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1500" b="1" dirty="0">
                <a:solidFill>
                  <a:srgbClr val="3D64A4"/>
                </a:solidFill>
                <a:latin typeface="楷体" panose="02010609060101010101" pitchFamily="49" charset="-122"/>
                <a:ea typeface="楷体" panose="02010609060101010101" pitchFamily="49" charset="-122"/>
              </a:rPr>
              <a:t>点 击 即 可 添 加 标 题</a:t>
            </a:r>
            <a:endParaRPr lang="en-US" altLang="zh-CN" sz="1500" b="1" dirty="0">
              <a:solidFill>
                <a:srgbClr val="3D64A4"/>
              </a:solidFill>
              <a:latin typeface="楷体" panose="02010609060101010101" pitchFamily="49" charset="-122"/>
              <a:ea typeface="楷体" panose="02010609060101010101" pitchFamily="49" charset="-122"/>
            </a:endParaRPr>
          </a:p>
        </p:txBody>
      </p:sp>
      <p:sp>
        <p:nvSpPr>
          <p:cNvPr id="11" name="Text Placeholder 12">
            <a:extLst>
              <a:ext uri="{FF2B5EF4-FFF2-40B4-BE49-F238E27FC236}">
                <a16:creationId xmlns:a16="http://schemas.microsoft.com/office/drawing/2014/main" xmlns="" id="{5B82DC3C-2C7E-472D-90AB-A152BA022179}"/>
              </a:ext>
            </a:extLst>
          </p:cNvPr>
          <p:cNvSpPr txBox="1">
            <a:spLocks/>
          </p:cNvSpPr>
          <p:nvPr/>
        </p:nvSpPr>
        <p:spPr>
          <a:xfrm>
            <a:off x="5488470" y="3168319"/>
            <a:ext cx="2712008" cy="432215"/>
          </a:xfrm>
          <a:prstGeom prst="rect">
            <a:avLst/>
          </a:prstGeom>
        </p:spPr>
        <p:txBody>
          <a:bodyPr lIns="0" tIns="45729" rIns="0" bIns="45729" anchor="ctr"/>
          <a:lstStyle>
            <a:lvl1pPr marL="0" indent="0" algn="l" defTabSz="914400" rtl="0" eaLnBrk="1" latinLnBrk="0" hangingPunct="1">
              <a:spcBef>
                <a:spcPct val="20000"/>
              </a:spcBef>
              <a:buFont typeface="Arial" pitchFamily="34" charset="0"/>
              <a:buNone/>
              <a:defRPr sz="800" b="0" kern="1200" baseline="0">
                <a:solidFill>
                  <a:sysClr val="windowText" lastClr="000000"/>
                </a:solidFill>
                <a:latin typeface="Aller Light" panose="02000503000000020004" pitchFamily="2" charset="0"/>
                <a:ea typeface="Roboto" pitchFamily="2" charset="0"/>
                <a:cs typeface="+mn-cs"/>
              </a:defRPr>
            </a:lvl1pPr>
            <a:lvl2pPr marL="342900" indent="0" algn="l" defTabSz="914400" rtl="0" eaLnBrk="1" latinLnBrk="0" hangingPunct="1">
              <a:spcBef>
                <a:spcPct val="20000"/>
              </a:spcBef>
              <a:buFont typeface="Arial" pitchFamily="34" charset="0"/>
              <a:buNone/>
              <a:defRPr sz="2800" kern="1200">
                <a:solidFill>
                  <a:schemeClr val="tx1"/>
                </a:solidFill>
                <a:latin typeface="+mn-lt"/>
                <a:ea typeface="+mn-ea"/>
                <a:cs typeface="+mn-cs"/>
              </a:defRPr>
            </a:lvl2pPr>
            <a:lvl3pPr marL="685800" indent="0" algn="l" defTabSz="914400" rtl="0" eaLnBrk="1" latinLnBrk="0" hangingPunct="1">
              <a:spcBef>
                <a:spcPct val="20000"/>
              </a:spcBef>
              <a:buFont typeface="Arial" pitchFamily="34" charset="0"/>
              <a:buNone/>
              <a:defRPr sz="2400" kern="1200">
                <a:solidFill>
                  <a:schemeClr val="tx1"/>
                </a:solidFill>
                <a:latin typeface="+mn-lt"/>
                <a:ea typeface="+mn-ea"/>
                <a:cs typeface="+mn-cs"/>
              </a:defRPr>
            </a:lvl3pPr>
            <a:lvl4pPr marL="10287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4pPr>
            <a:lvl5pPr marL="1371600" indent="0" algn="l" defTabSz="914400" rtl="0" eaLnBrk="1" latinLnBrk="0" hangingPunct="1">
              <a:spcBef>
                <a:spcPct val="20000"/>
              </a:spcBef>
              <a:buFont typeface="Arial" pitchFamily="34" charset="0"/>
              <a:buNone/>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200000"/>
              </a:lnSpc>
            </a:pPr>
            <a:r>
              <a:rPr lang="zh-CN" altLang="en-US" sz="900" kern="0" dirty="0">
                <a:latin typeface="楷体" panose="02010609060101010101" pitchFamily="49" charset="-122"/>
                <a:ea typeface="楷体" panose="02010609060101010101" pitchFamily="49" charset="-122"/>
              </a:rPr>
              <a:t>点击输入本栏的具体文字，简明扼要的说明分项内容，此为概念图解，请根据您的具体内容酌情修改。</a:t>
            </a:r>
            <a:endParaRPr lang="zh-CN" altLang="en-US" sz="900" dirty="0">
              <a:latin typeface="楷体" panose="02010609060101010101" pitchFamily="49" charset="-122"/>
              <a:ea typeface="楷体" panose="02010609060101010101" pitchFamily="49" charset="-122"/>
            </a:endParaRPr>
          </a:p>
        </p:txBody>
      </p:sp>
      <p:grpSp>
        <p:nvGrpSpPr>
          <p:cNvPr id="12" name="组合 11">
            <a:extLst>
              <a:ext uri="{FF2B5EF4-FFF2-40B4-BE49-F238E27FC236}">
                <a16:creationId xmlns:a16="http://schemas.microsoft.com/office/drawing/2014/main" xmlns="" id="{9B540FDE-1371-4365-A695-36F53DF11889}"/>
              </a:ext>
            </a:extLst>
          </p:cNvPr>
          <p:cNvGrpSpPr/>
          <p:nvPr/>
        </p:nvGrpSpPr>
        <p:grpSpPr>
          <a:xfrm>
            <a:off x="1025924" y="1272325"/>
            <a:ext cx="691431" cy="695589"/>
            <a:chOff x="2318977" y="-704739"/>
            <a:chExt cx="921908" cy="927452"/>
          </a:xfrm>
        </p:grpSpPr>
        <p:sp>
          <p:nvSpPr>
            <p:cNvPr id="13" name="椭圆 12">
              <a:extLst>
                <a:ext uri="{FF2B5EF4-FFF2-40B4-BE49-F238E27FC236}">
                  <a16:creationId xmlns:a16="http://schemas.microsoft.com/office/drawing/2014/main" xmlns="" id="{9C0910DF-7C92-4794-8F35-C3D014EA6FA1}"/>
                </a:ext>
              </a:extLst>
            </p:cNvPr>
            <p:cNvSpPr/>
            <p:nvPr/>
          </p:nvSpPr>
          <p:spPr bwMode="auto">
            <a:xfrm rot="21396492">
              <a:off x="2318977" y="-704739"/>
              <a:ext cx="921908" cy="905492"/>
            </a:xfrm>
            <a:prstGeom prst="ellipse">
              <a:avLst/>
            </a:prstGeom>
            <a:solidFill>
              <a:srgbClr val="3D64A4"/>
            </a:solidFill>
            <a:ln>
              <a:noFill/>
            </a:ln>
            <a:effectLst>
              <a:outerShdw blurRad="50800" dist="254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013" dirty="0">
                <a:latin typeface="楷体" panose="02010609060101010101" pitchFamily="49" charset="-122"/>
                <a:ea typeface="楷体" panose="02010609060101010101" pitchFamily="49" charset="-122"/>
              </a:endParaRPr>
            </a:p>
          </p:txBody>
        </p:sp>
        <p:sp>
          <p:nvSpPr>
            <p:cNvPr id="14" name="Text Placeholder 12">
              <a:extLst>
                <a:ext uri="{FF2B5EF4-FFF2-40B4-BE49-F238E27FC236}">
                  <a16:creationId xmlns:a16="http://schemas.microsoft.com/office/drawing/2014/main" xmlns="" id="{004B1C96-19E2-44C5-A67D-2F44CBE1EA9B}"/>
                </a:ext>
              </a:extLst>
            </p:cNvPr>
            <p:cNvSpPr txBox="1">
              <a:spLocks/>
            </p:cNvSpPr>
            <p:nvPr/>
          </p:nvSpPr>
          <p:spPr bwMode="auto">
            <a:xfrm>
              <a:off x="2702315" y="-566274"/>
              <a:ext cx="422275"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5729" rIns="0" bIns="45729"/>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Microsoft YaHei UI" panose="020B0503020204020204" pitchFamily="34" charset="-122"/>
                </a:defRPr>
              </a:lvl1pPr>
              <a:lvl2pPr marL="3429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Microsoft YaHei UI" panose="020B0503020204020204" pitchFamily="34" charset="-122"/>
                </a:defRPr>
              </a:lvl2pPr>
              <a:lvl3pPr marL="6858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Microsoft YaHei UI" panose="020B0503020204020204" pitchFamily="34" charset="-122"/>
                </a:defRPr>
              </a:lvl3pPr>
              <a:lvl4pPr marL="10287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Microsoft YaHei UI" panose="020B0503020204020204" pitchFamily="34" charset="-122"/>
                </a:defRPr>
              </a:lvl4pPr>
              <a:lvl5pPr marL="1371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Microsoft YaHei UI" panose="020B0503020204020204" pitchFamily="34" charset="-122"/>
                </a:defRPr>
              </a:lvl5pPr>
              <a:lvl6pPr marL="18288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Microsoft YaHei UI" panose="020B0503020204020204" pitchFamily="34" charset="-122"/>
                </a:defRPr>
              </a:lvl6pPr>
              <a:lvl7pPr marL="22860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Microsoft YaHei UI" panose="020B0503020204020204" pitchFamily="34" charset="-122"/>
                </a:defRPr>
              </a:lvl7pPr>
              <a:lvl8pPr marL="27432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Microsoft YaHei UI" panose="020B0503020204020204" pitchFamily="34" charset="-122"/>
                </a:defRPr>
              </a:lvl8pPr>
              <a:lvl9pPr marL="32004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Microsoft YaHei UI" panose="020B0503020204020204" pitchFamily="34" charset="-122"/>
                </a:defRPr>
              </a:lvl9pPr>
            </a:lstStyle>
            <a:p>
              <a:pPr eaLnBrk="1" hangingPunct="1">
                <a:lnSpc>
                  <a:spcPct val="100000"/>
                </a:lnSpc>
                <a:spcBef>
                  <a:spcPct val="20000"/>
                </a:spcBef>
                <a:buFont typeface="Arial" panose="020B0604020202020204" pitchFamily="34" charset="0"/>
                <a:buNone/>
              </a:pPr>
              <a:r>
                <a:rPr lang="en-US" altLang="zh-CN" sz="2250" dirty="0">
                  <a:solidFill>
                    <a:schemeClr val="bg1"/>
                  </a:solidFill>
                  <a:latin typeface="楷体" panose="02010609060101010101" pitchFamily="49" charset="-122"/>
                  <a:ea typeface="楷体" panose="02010609060101010101" pitchFamily="49" charset="-122"/>
                </a:rPr>
                <a:t>1</a:t>
              </a:r>
              <a:endParaRPr lang="en-GB" altLang="zh-CN" sz="2250" dirty="0">
                <a:solidFill>
                  <a:schemeClr val="bg1"/>
                </a:solidFill>
                <a:latin typeface="楷体" panose="02010609060101010101" pitchFamily="49" charset="-122"/>
                <a:ea typeface="楷体" panose="02010609060101010101" pitchFamily="49" charset="-122"/>
              </a:endParaRPr>
            </a:p>
          </p:txBody>
        </p:sp>
      </p:grpSp>
      <p:grpSp>
        <p:nvGrpSpPr>
          <p:cNvPr id="15" name="组合 14">
            <a:extLst>
              <a:ext uri="{FF2B5EF4-FFF2-40B4-BE49-F238E27FC236}">
                <a16:creationId xmlns:a16="http://schemas.microsoft.com/office/drawing/2014/main" xmlns="" id="{02AF6EBD-27BC-42F0-BD9C-8113627671AC}"/>
              </a:ext>
            </a:extLst>
          </p:cNvPr>
          <p:cNvGrpSpPr/>
          <p:nvPr/>
        </p:nvGrpSpPr>
        <p:grpSpPr>
          <a:xfrm>
            <a:off x="4705674" y="1269362"/>
            <a:ext cx="691431" cy="708884"/>
            <a:chOff x="4130829" y="922184"/>
            <a:chExt cx="921908" cy="945179"/>
          </a:xfrm>
        </p:grpSpPr>
        <p:sp>
          <p:nvSpPr>
            <p:cNvPr id="16" name="椭圆 15">
              <a:extLst>
                <a:ext uri="{FF2B5EF4-FFF2-40B4-BE49-F238E27FC236}">
                  <a16:creationId xmlns:a16="http://schemas.microsoft.com/office/drawing/2014/main" xmlns="" id="{5AC66941-76BF-42E2-853D-D7FA78034A2F}"/>
                </a:ext>
              </a:extLst>
            </p:cNvPr>
            <p:cNvSpPr/>
            <p:nvPr/>
          </p:nvSpPr>
          <p:spPr bwMode="auto">
            <a:xfrm>
              <a:off x="4130829" y="922184"/>
              <a:ext cx="921908" cy="905492"/>
            </a:xfrm>
            <a:prstGeom prst="ellipse">
              <a:avLst/>
            </a:prstGeom>
            <a:solidFill>
              <a:srgbClr val="3D64A4"/>
            </a:solidFill>
            <a:ln>
              <a:noFill/>
            </a:ln>
            <a:effectLst>
              <a:outerShdw blurRad="50800" dist="254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013">
                <a:latin typeface="楷体" panose="02010609060101010101" pitchFamily="49" charset="-122"/>
                <a:ea typeface="楷体" panose="02010609060101010101" pitchFamily="49" charset="-122"/>
              </a:endParaRPr>
            </a:p>
          </p:txBody>
        </p:sp>
        <p:sp>
          <p:nvSpPr>
            <p:cNvPr id="17" name="Text Placeholder 12">
              <a:extLst>
                <a:ext uri="{FF2B5EF4-FFF2-40B4-BE49-F238E27FC236}">
                  <a16:creationId xmlns:a16="http://schemas.microsoft.com/office/drawing/2014/main" xmlns="" id="{492F43BD-2A52-4B22-AFBA-41C9ED021C33}"/>
                </a:ext>
              </a:extLst>
            </p:cNvPr>
            <p:cNvSpPr txBox="1">
              <a:spLocks/>
            </p:cNvSpPr>
            <p:nvPr/>
          </p:nvSpPr>
          <p:spPr bwMode="auto">
            <a:xfrm>
              <a:off x="4489726" y="1079963"/>
              <a:ext cx="42227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5729" rIns="0" bIns="45729"/>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Microsoft YaHei UI" panose="020B0503020204020204" pitchFamily="34" charset="-122"/>
                </a:defRPr>
              </a:lvl1pPr>
              <a:lvl2pPr marL="3429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Microsoft YaHei UI" panose="020B0503020204020204" pitchFamily="34" charset="-122"/>
                </a:defRPr>
              </a:lvl2pPr>
              <a:lvl3pPr marL="6858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Microsoft YaHei UI" panose="020B0503020204020204" pitchFamily="34" charset="-122"/>
                </a:defRPr>
              </a:lvl3pPr>
              <a:lvl4pPr marL="10287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Microsoft YaHei UI" panose="020B0503020204020204" pitchFamily="34" charset="-122"/>
                </a:defRPr>
              </a:lvl4pPr>
              <a:lvl5pPr marL="1371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Microsoft YaHei UI" panose="020B0503020204020204" pitchFamily="34" charset="-122"/>
                </a:defRPr>
              </a:lvl5pPr>
              <a:lvl6pPr marL="18288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Microsoft YaHei UI" panose="020B0503020204020204" pitchFamily="34" charset="-122"/>
                </a:defRPr>
              </a:lvl6pPr>
              <a:lvl7pPr marL="22860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Microsoft YaHei UI" panose="020B0503020204020204" pitchFamily="34" charset="-122"/>
                </a:defRPr>
              </a:lvl7pPr>
              <a:lvl8pPr marL="27432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Microsoft YaHei UI" panose="020B0503020204020204" pitchFamily="34" charset="-122"/>
                </a:defRPr>
              </a:lvl8pPr>
              <a:lvl9pPr marL="32004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Microsoft YaHei UI" panose="020B0503020204020204" pitchFamily="34" charset="-122"/>
                </a:defRPr>
              </a:lvl9pPr>
            </a:lstStyle>
            <a:p>
              <a:pPr eaLnBrk="1" hangingPunct="1">
                <a:lnSpc>
                  <a:spcPct val="100000"/>
                </a:lnSpc>
                <a:spcBef>
                  <a:spcPct val="20000"/>
                </a:spcBef>
                <a:buFont typeface="Arial" panose="020B0604020202020204" pitchFamily="34" charset="0"/>
                <a:buNone/>
              </a:pPr>
              <a:r>
                <a:rPr lang="en-US" altLang="zh-CN" sz="2250" dirty="0">
                  <a:solidFill>
                    <a:schemeClr val="bg1"/>
                  </a:solidFill>
                  <a:latin typeface="楷体" panose="02010609060101010101" pitchFamily="49" charset="-122"/>
                  <a:ea typeface="楷体" panose="02010609060101010101" pitchFamily="49" charset="-122"/>
                </a:rPr>
                <a:t>2</a:t>
              </a:r>
              <a:endParaRPr lang="en-GB" altLang="zh-CN" sz="2250" dirty="0">
                <a:solidFill>
                  <a:schemeClr val="bg1"/>
                </a:solidFill>
                <a:latin typeface="楷体" panose="02010609060101010101" pitchFamily="49" charset="-122"/>
                <a:ea typeface="楷体" panose="02010609060101010101" pitchFamily="49" charset="-122"/>
              </a:endParaRPr>
            </a:p>
          </p:txBody>
        </p:sp>
      </p:grpSp>
      <p:grpSp>
        <p:nvGrpSpPr>
          <p:cNvPr id="18" name="组合 17">
            <a:extLst>
              <a:ext uri="{FF2B5EF4-FFF2-40B4-BE49-F238E27FC236}">
                <a16:creationId xmlns:a16="http://schemas.microsoft.com/office/drawing/2014/main" xmlns="" id="{DFE2A526-11D0-429B-9EEB-D8F765F79DD9}"/>
              </a:ext>
            </a:extLst>
          </p:cNvPr>
          <p:cNvGrpSpPr/>
          <p:nvPr/>
        </p:nvGrpSpPr>
        <p:grpSpPr>
          <a:xfrm>
            <a:off x="1054933" y="2732398"/>
            <a:ext cx="691431" cy="720358"/>
            <a:chOff x="6576468" y="-704739"/>
            <a:chExt cx="921908" cy="960477"/>
          </a:xfrm>
        </p:grpSpPr>
        <p:sp>
          <p:nvSpPr>
            <p:cNvPr id="19" name="椭圆 18">
              <a:extLst>
                <a:ext uri="{FF2B5EF4-FFF2-40B4-BE49-F238E27FC236}">
                  <a16:creationId xmlns:a16="http://schemas.microsoft.com/office/drawing/2014/main" xmlns="" id="{E77A3F45-07AD-415A-833F-E345FFB06961}"/>
                </a:ext>
              </a:extLst>
            </p:cNvPr>
            <p:cNvSpPr/>
            <p:nvPr/>
          </p:nvSpPr>
          <p:spPr bwMode="auto">
            <a:xfrm>
              <a:off x="6576468" y="-704739"/>
              <a:ext cx="921908" cy="905492"/>
            </a:xfrm>
            <a:prstGeom prst="ellipse">
              <a:avLst/>
            </a:prstGeom>
            <a:solidFill>
              <a:srgbClr val="3D64A4"/>
            </a:solidFill>
            <a:ln>
              <a:noFill/>
            </a:ln>
            <a:effectLst>
              <a:outerShdw blurRad="50800" dist="254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013" dirty="0">
                <a:latin typeface="楷体" panose="02010609060101010101" pitchFamily="49" charset="-122"/>
                <a:ea typeface="楷体" panose="02010609060101010101" pitchFamily="49" charset="-122"/>
              </a:endParaRPr>
            </a:p>
          </p:txBody>
        </p:sp>
        <p:sp>
          <p:nvSpPr>
            <p:cNvPr id="20" name="Text Placeholder 12">
              <a:extLst>
                <a:ext uri="{FF2B5EF4-FFF2-40B4-BE49-F238E27FC236}">
                  <a16:creationId xmlns:a16="http://schemas.microsoft.com/office/drawing/2014/main" xmlns="" id="{A201365F-FF5E-4885-9331-2C9CBD73D419}"/>
                </a:ext>
              </a:extLst>
            </p:cNvPr>
            <p:cNvSpPr txBox="1">
              <a:spLocks/>
            </p:cNvSpPr>
            <p:nvPr/>
          </p:nvSpPr>
          <p:spPr bwMode="auto">
            <a:xfrm>
              <a:off x="6951043" y="-533250"/>
              <a:ext cx="420688" cy="78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5729" rIns="0" bIns="45729"/>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Microsoft YaHei UI" panose="020B0503020204020204" pitchFamily="34" charset="-122"/>
                </a:defRPr>
              </a:lvl1pPr>
              <a:lvl2pPr marL="3429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Microsoft YaHei UI" panose="020B0503020204020204" pitchFamily="34" charset="-122"/>
                </a:defRPr>
              </a:lvl2pPr>
              <a:lvl3pPr marL="6858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Microsoft YaHei UI" panose="020B0503020204020204" pitchFamily="34" charset="-122"/>
                </a:defRPr>
              </a:lvl3pPr>
              <a:lvl4pPr marL="10287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Microsoft YaHei UI" panose="020B0503020204020204" pitchFamily="34" charset="-122"/>
                </a:defRPr>
              </a:lvl4pPr>
              <a:lvl5pPr marL="1371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Microsoft YaHei UI" panose="020B0503020204020204" pitchFamily="34" charset="-122"/>
                </a:defRPr>
              </a:lvl5pPr>
              <a:lvl6pPr marL="18288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Microsoft YaHei UI" panose="020B0503020204020204" pitchFamily="34" charset="-122"/>
                </a:defRPr>
              </a:lvl6pPr>
              <a:lvl7pPr marL="22860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Microsoft YaHei UI" panose="020B0503020204020204" pitchFamily="34" charset="-122"/>
                </a:defRPr>
              </a:lvl7pPr>
              <a:lvl8pPr marL="27432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Microsoft YaHei UI" panose="020B0503020204020204" pitchFamily="34" charset="-122"/>
                </a:defRPr>
              </a:lvl8pPr>
              <a:lvl9pPr marL="32004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Microsoft YaHei UI" panose="020B0503020204020204" pitchFamily="34" charset="-122"/>
                </a:defRPr>
              </a:lvl9pPr>
            </a:lstStyle>
            <a:p>
              <a:pPr eaLnBrk="1" hangingPunct="1">
                <a:lnSpc>
                  <a:spcPct val="100000"/>
                </a:lnSpc>
                <a:spcBef>
                  <a:spcPct val="20000"/>
                </a:spcBef>
                <a:buFont typeface="Arial" panose="020B0604020202020204" pitchFamily="34" charset="0"/>
                <a:buNone/>
              </a:pPr>
              <a:r>
                <a:rPr lang="en-US" altLang="zh-CN" sz="2250" dirty="0">
                  <a:solidFill>
                    <a:schemeClr val="bg1"/>
                  </a:solidFill>
                  <a:latin typeface="楷体" panose="02010609060101010101" pitchFamily="49" charset="-122"/>
                  <a:ea typeface="楷体" panose="02010609060101010101" pitchFamily="49" charset="-122"/>
                </a:rPr>
                <a:t>3</a:t>
              </a:r>
              <a:endParaRPr lang="en-GB" altLang="zh-CN" sz="2250" dirty="0">
                <a:solidFill>
                  <a:schemeClr val="bg1"/>
                </a:solidFill>
                <a:latin typeface="楷体" panose="02010609060101010101" pitchFamily="49" charset="-122"/>
                <a:ea typeface="楷体" panose="02010609060101010101" pitchFamily="49" charset="-122"/>
              </a:endParaRPr>
            </a:p>
          </p:txBody>
        </p:sp>
      </p:grpSp>
      <p:grpSp>
        <p:nvGrpSpPr>
          <p:cNvPr id="21" name="组合 20">
            <a:extLst>
              <a:ext uri="{FF2B5EF4-FFF2-40B4-BE49-F238E27FC236}">
                <a16:creationId xmlns:a16="http://schemas.microsoft.com/office/drawing/2014/main" xmlns="" id="{74B43743-2D9F-4438-A4F9-212DDAD32379}"/>
              </a:ext>
            </a:extLst>
          </p:cNvPr>
          <p:cNvGrpSpPr/>
          <p:nvPr/>
        </p:nvGrpSpPr>
        <p:grpSpPr>
          <a:xfrm>
            <a:off x="4712771" y="2712874"/>
            <a:ext cx="691431" cy="723078"/>
            <a:chOff x="9050947" y="872281"/>
            <a:chExt cx="921908" cy="964104"/>
          </a:xfrm>
        </p:grpSpPr>
        <p:sp>
          <p:nvSpPr>
            <p:cNvPr id="22" name="椭圆 21">
              <a:extLst>
                <a:ext uri="{FF2B5EF4-FFF2-40B4-BE49-F238E27FC236}">
                  <a16:creationId xmlns:a16="http://schemas.microsoft.com/office/drawing/2014/main" xmlns="" id="{498E656D-3E5F-40EB-98E0-22B7AFFB99EC}"/>
                </a:ext>
              </a:extLst>
            </p:cNvPr>
            <p:cNvSpPr/>
            <p:nvPr/>
          </p:nvSpPr>
          <p:spPr bwMode="auto">
            <a:xfrm>
              <a:off x="9050947" y="872281"/>
              <a:ext cx="921908" cy="905492"/>
            </a:xfrm>
            <a:prstGeom prst="ellipse">
              <a:avLst/>
            </a:prstGeom>
            <a:solidFill>
              <a:srgbClr val="3D64A4"/>
            </a:solidFill>
            <a:ln>
              <a:noFill/>
            </a:ln>
            <a:effectLst>
              <a:outerShdw blurRad="50800" dist="25400" dir="54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sz="1013" dirty="0">
                <a:latin typeface="楷体" panose="02010609060101010101" pitchFamily="49" charset="-122"/>
                <a:ea typeface="楷体" panose="02010609060101010101" pitchFamily="49" charset="-122"/>
              </a:endParaRPr>
            </a:p>
          </p:txBody>
        </p:sp>
        <p:sp>
          <p:nvSpPr>
            <p:cNvPr id="23" name="Text Placeholder 12">
              <a:extLst>
                <a:ext uri="{FF2B5EF4-FFF2-40B4-BE49-F238E27FC236}">
                  <a16:creationId xmlns:a16="http://schemas.microsoft.com/office/drawing/2014/main" xmlns="" id="{9A17112E-75E9-4A09-9C0F-C6C35ED87733}"/>
                </a:ext>
              </a:extLst>
            </p:cNvPr>
            <p:cNvSpPr txBox="1">
              <a:spLocks/>
            </p:cNvSpPr>
            <p:nvPr/>
          </p:nvSpPr>
          <p:spPr bwMode="auto">
            <a:xfrm>
              <a:off x="9384906" y="1048985"/>
              <a:ext cx="42227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5729" rIns="0" bIns="45729"/>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Microsoft YaHei UI" panose="020B0503020204020204" pitchFamily="34" charset="-122"/>
                </a:defRPr>
              </a:lvl1pPr>
              <a:lvl2pPr marL="34290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Microsoft YaHei UI" panose="020B0503020204020204" pitchFamily="34" charset="-122"/>
                </a:defRPr>
              </a:lvl2pPr>
              <a:lvl3pPr marL="6858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Microsoft YaHei UI" panose="020B0503020204020204" pitchFamily="34" charset="-122"/>
                </a:defRPr>
              </a:lvl3pPr>
              <a:lvl4pPr marL="10287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Microsoft YaHei UI" panose="020B0503020204020204" pitchFamily="34" charset="-122"/>
                </a:defRPr>
              </a:lvl4pPr>
              <a:lvl5pPr marL="1371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Microsoft YaHei UI" panose="020B0503020204020204" pitchFamily="34" charset="-122"/>
                </a:defRPr>
              </a:lvl5pPr>
              <a:lvl6pPr marL="18288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Microsoft YaHei UI" panose="020B0503020204020204" pitchFamily="34" charset="-122"/>
                </a:defRPr>
              </a:lvl6pPr>
              <a:lvl7pPr marL="22860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Microsoft YaHei UI" panose="020B0503020204020204" pitchFamily="34" charset="-122"/>
                </a:defRPr>
              </a:lvl7pPr>
              <a:lvl8pPr marL="27432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Microsoft YaHei UI" panose="020B0503020204020204" pitchFamily="34" charset="-122"/>
                </a:defRPr>
              </a:lvl8pPr>
              <a:lvl9pPr marL="32004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Microsoft YaHei UI" panose="020B0503020204020204" pitchFamily="34" charset="-122"/>
                </a:defRPr>
              </a:lvl9pPr>
            </a:lstStyle>
            <a:p>
              <a:pPr eaLnBrk="1" hangingPunct="1">
                <a:lnSpc>
                  <a:spcPct val="100000"/>
                </a:lnSpc>
                <a:spcBef>
                  <a:spcPct val="20000"/>
                </a:spcBef>
                <a:buFont typeface="Arial" panose="020B0604020202020204" pitchFamily="34" charset="0"/>
                <a:buNone/>
              </a:pPr>
              <a:r>
                <a:rPr lang="en-US" altLang="zh-CN" sz="2250" b="1" dirty="0">
                  <a:solidFill>
                    <a:schemeClr val="bg1"/>
                  </a:solidFill>
                  <a:latin typeface="楷体" panose="02010609060101010101" pitchFamily="49" charset="-122"/>
                  <a:ea typeface="楷体" panose="02010609060101010101" pitchFamily="49" charset="-122"/>
                </a:rPr>
                <a:t>4</a:t>
              </a:r>
              <a:endParaRPr lang="en-GB" altLang="zh-CN" sz="2250" b="1" dirty="0">
                <a:solidFill>
                  <a:schemeClr val="bg1"/>
                </a:solidFill>
                <a:latin typeface="楷体" panose="02010609060101010101" pitchFamily="49" charset="-122"/>
                <a:ea typeface="楷体" panose="02010609060101010101" pitchFamily="49" charset="-122"/>
              </a:endParaRPr>
            </a:p>
          </p:txBody>
        </p:sp>
      </p:grpSp>
    </p:spTree>
    <p:extLst>
      <p:ext uri="{BB962C8B-B14F-4D97-AF65-F5344CB8AC3E}">
        <p14:creationId xmlns:p14="http://schemas.microsoft.com/office/powerpoint/2010/main" val="902602156"/>
      </p:ext>
    </p:extLst>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 calcmode="lin" valueType="num">
                                      <p:cBhvr>
                                        <p:cTn id="9" dur="500" fill="hold"/>
                                        <p:tgtEl>
                                          <p:spTgt spid="12"/>
                                        </p:tgtEl>
                                        <p:attrNameLst>
                                          <p:attrName>style.rotation</p:attrName>
                                        </p:attrNameLst>
                                      </p:cBhvr>
                                      <p:tavLst>
                                        <p:tav tm="0">
                                          <p:val>
                                            <p:fltVal val="360"/>
                                          </p:val>
                                        </p:tav>
                                        <p:tav tm="100000">
                                          <p:val>
                                            <p:fltVal val="0"/>
                                          </p:val>
                                        </p:tav>
                                      </p:tavLst>
                                    </p:anim>
                                    <p:animEffect transition="in" filter="fade">
                                      <p:cBhvr>
                                        <p:cTn id="10" dur="500"/>
                                        <p:tgtEl>
                                          <p:spTgt spid="1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250"/>
                                        <p:tgtEl>
                                          <p:spTgt spid="4">
                                            <p:txEl>
                                              <p:pRg st="0" end="0"/>
                                            </p:txEl>
                                          </p:spTgt>
                                        </p:tgtEl>
                                      </p:cBhvr>
                                    </p:animEffect>
                                  </p:childTnLst>
                                </p:cTn>
                              </p:par>
                            </p:childTnLst>
                          </p:cTn>
                        </p:par>
                        <p:par>
                          <p:cTn id="15" fill="hold">
                            <p:stCondLst>
                              <p:cond delay="750"/>
                            </p:stCondLst>
                            <p:childTnLst>
                              <p:par>
                                <p:cTn id="16" presetID="10" presetClass="entr" presetSubtype="0" fill="hold" grpId="0" nodeType="after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250"/>
                                        <p:tgtEl>
                                          <p:spTgt spid="5">
                                            <p:txEl>
                                              <p:pRg st="0" end="0"/>
                                            </p:txEl>
                                          </p:spTgt>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250"/>
                                        <p:tgtEl>
                                          <p:spTgt spid="6">
                                            <p:txEl>
                                              <p:pRg st="0" end="0"/>
                                            </p:txEl>
                                          </p:spTgt>
                                        </p:tgtEl>
                                      </p:cBhvr>
                                    </p:animEffect>
                                  </p:childTnLst>
                                </p:cTn>
                              </p:par>
                            </p:childTnLst>
                          </p:cTn>
                        </p:par>
                        <p:par>
                          <p:cTn id="23" fill="hold">
                            <p:stCondLst>
                              <p:cond delay="1250"/>
                            </p:stCondLst>
                            <p:childTnLst>
                              <p:par>
                                <p:cTn id="24" presetID="10" presetClass="entr" presetSubtype="0" fill="hold" grpId="0" nodeType="afterEffect">
                                  <p:stCondLst>
                                    <p:cond delay="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fade">
                                      <p:cBhvr>
                                        <p:cTn id="26" dur="250"/>
                                        <p:tgtEl>
                                          <p:spTgt spid="7">
                                            <p:txEl>
                                              <p:pRg st="0" end="0"/>
                                            </p:txEl>
                                          </p:spTgt>
                                        </p:tgtEl>
                                      </p:cBhvr>
                                    </p:animEffect>
                                  </p:childTnLst>
                                </p:cTn>
                              </p:par>
                            </p:childTnLst>
                          </p:cTn>
                        </p:par>
                        <p:par>
                          <p:cTn id="27" fill="hold">
                            <p:stCondLst>
                              <p:cond delay="1500"/>
                            </p:stCondLst>
                            <p:childTnLst>
                              <p:par>
                                <p:cTn id="28" presetID="49" presetClass="entr" presetSubtype="0" decel="100000" fill="hold" nodeType="after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p:cTn id="30" dur="500" fill="hold"/>
                                        <p:tgtEl>
                                          <p:spTgt spid="18"/>
                                        </p:tgtEl>
                                        <p:attrNameLst>
                                          <p:attrName>ppt_w</p:attrName>
                                        </p:attrNameLst>
                                      </p:cBhvr>
                                      <p:tavLst>
                                        <p:tav tm="0">
                                          <p:val>
                                            <p:fltVal val="0"/>
                                          </p:val>
                                        </p:tav>
                                        <p:tav tm="100000">
                                          <p:val>
                                            <p:strVal val="#ppt_w"/>
                                          </p:val>
                                        </p:tav>
                                      </p:tavLst>
                                    </p:anim>
                                    <p:anim calcmode="lin" valueType="num">
                                      <p:cBhvr>
                                        <p:cTn id="31" dur="500" fill="hold"/>
                                        <p:tgtEl>
                                          <p:spTgt spid="18"/>
                                        </p:tgtEl>
                                        <p:attrNameLst>
                                          <p:attrName>ppt_h</p:attrName>
                                        </p:attrNameLst>
                                      </p:cBhvr>
                                      <p:tavLst>
                                        <p:tav tm="0">
                                          <p:val>
                                            <p:fltVal val="0"/>
                                          </p:val>
                                        </p:tav>
                                        <p:tav tm="100000">
                                          <p:val>
                                            <p:strVal val="#ppt_h"/>
                                          </p:val>
                                        </p:tav>
                                      </p:tavLst>
                                    </p:anim>
                                    <p:anim calcmode="lin" valueType="num">
                                      <p:cBhvr>
                                        <p:cTn id="32" dur="500" fill="hold"/>
                                        <p:tgtEl>
                                          <p:spTgt spid="18"/>
                                        </p:tgtEl>
                                        <p:attrNameLst>
                                          <p:attrName>style.rotation</p:attrName>
                                        </p:attrNameLst>
                                      </p:cBhvr>
                                      <p:tavLst>
                                        <p:tav tm="0">
                                          <p:val>
                                            <p:fltVal val="360"/>
                                          </p:val>
                                        </p:tav>
                                        <p:tav tm="100000">
                                          <p:val>
                                            <p:fltVal val="0"/>
                                          </p:val>
                                        </p:tav>
                                      </p:tavLst>
                                    </p:anim>
                                    <p:animEffect transition="in" filter="fade">
                                      <p:cBhvr>
                                        <p:cTn id="33" dur="500"/>
                                        <p:tgtEl>
                                          <p:spTgt spid="18"/>
                                        </p:tgtEl>
                                      </p:cBhvr>
                                    </p:animEffect>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Effect transition="in" filter="fade">
                                      <p:cBhvr>
                                        <p:cTn id="37" dur="250"/>
                                        <p:tgtEl>
                                          <p:spTgt spid="8">
                                            <p:txEl>
                                              <p:pRg st="0" end="0"/>
                                            </p:txEl>
                                          </p:spTgt>
                                        </p:tgtEl>
                                      </p:cBhvr>
                                    </p:animEffect>
                                  </p:childTnLst>
                                </p:cTn>
                              </p:par>
                            </p:childTnLst>
                          </p:cTn>
                        </p:par>
                        <p:par>
                          <p:cTn id="38" fill="hold">
                            <p:stCondLst>
                              <p:cond delay="2250"/>
                            </p:stCondLst>
                            <p:childTnLst>
                              <p:par>
                                <p:cTn id="39" presetID="10" presetClass="entr" presetSubtype="0" fill="hold" grpId="0" nodeType="afterEffect">
                                  <p:stCondLst>
                                    <p:cond delay="0"/>
                                  </p:stCondLst>
                                  <p:childTnLst>
                                    <p:set>
                                      <p:cBhvr>
                                        <p:cTn id="40" dur="1" fill="hold">
                                          <p:stCondLst>
                                            <p:cond delay="0"/>
                                          </p:stCondLst>
                                        </p:cTn>
                                        <p:tgtEl>
                                          <p:spTgt spid="9">
                                            <p:txEl>
                                              <p:pRg st="0" end="0"/>
                                            </p:txEl>
                                          </p:spTgt>
                                        </p:tgtEl>
                                        <p:attrNameLst>
                                          <p:attrName>style.visibility</p:attrName>
                                        </p:attrNameLst>
                                      </p:cBhvr>
                                      <p:to>
                                        <p:strVal val="visible"/>
                                      </p:to>
                                    </p:set>
                                    <p:animEffect transition="in" filter="fade">
                                      <p:cBhvr>
                                        <p:cTn id="41" dur="250"/>
                                        <p:tgtEl>
                                          <p:spTgt spid="9">
                                            <p:txEl>
                                              <p:pRg st="0" end="0"/>
                                            </p:txEl>
                                          </p:spTgt>
                                        </p:tgtEl>
                                      </p:cBhvr>
                                    </p:animEffect>
                                  </p:childTnLst>
                                </p:cTn>
                              </p:par>
                            </p:childTnLst>
                          </p:cTn>
                        </p:par>
                        <p:par>
                          <p:cTn id="42" fill="hold">
                            <p:stCondLst>
                              <p:cond delay="2500"/>
                            </p:stCondLst>
                            <p:childTnLst>
                              <p:par>
                                <p:cTn id="43" presetID="49" presetClass="entr" presetSubtype="0" decel="100000" fill="hold" nodeType="after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p:cTn id="45" dur="500" fill="hold"/>
                                        <p:tgtEl>
                                          <p:spTgt spid="21"/>
                                        </p:tgtEl>
                                        <p:attrNameLst>
                                          <p:attrName>ppt_w</p:attrName>
                                        </p:attrNameLst>
                                      </p:cBhvr>
                                      <p:tavLst>
                                        <p:tav tm="0">
                                          <p:val>
                                            <p:fltVal val="0"/>
                                          </p:val>
                                        </p:tav>
                                        <p:tav tm="100000">
                                          <p:val>
                                            <p:strVal val="#ppt_w"/>
                                          </p:val>
                                        </p:tav>
                                      </p:tavLst>
                                    </p:anim>
                                    <p:anim calcmode="lin" valueType="num">
                                      <p:cBhvr>
                                        <p:cTn id="46" dur="500" fill="hold"/>
                                        <p:tgtEl>
                                          <p:spTgt spid="21"/>
                                        </p:tgtEl>
                                        <p:attrNameLst>
                                          <p:attrName>ppt_h</p:attrName>
                                        </p:attrNameLst>
                                      </p:cBhvr>
                                      <p:tavLst>
                                        <p:tav tm="0">
                                          <p:val>
                                            <p:fltVal val="0"/>
                                          </p:val>
                                        </p:tav>
                                        <p:tav tm="100000">
                                          <p:val>
                                            <p:strVal val="#ppt_h"/>
                                          </p:val>
                                        </p:tav>
                                      </p:tavLst>
                                    </p:anim>
                                    <p:anim calcmode="lin" valueType="num">
                                      <p:cBhvr>
                                        <p:cTn id="47" dur="500" fill="hold"/>
                                        <p:tgtEl>
                                          <p:spTgt spid="21"/>
                                        </p:tgtEl>
                                        <p:attrNameLst>
                                          <p:attrName>style.rotation</p:attrName>
                                        </p:attrNameLst>
                                      </p:cBhvr>
                                      <p:tavLst>
                                        <p:tav tm="0">
                                          <p:val>
                                            <p:fltVal val="360"/>
                                          </p:val>
                                        </p:tav>
                                        <p:tav tm="100000">
                                          <p:val>
                                            <p:fltVal val="0"/>
                                          </p:val>
                                        </p:tav>
                                      </p:tavLst>
                                    </p:anim>
                                    <p:animEffect transition="in" filter="fade">
                                      <p:cBhvr>
                                        <p:cTn id="48" dur="500"/>
                                        <p:tgtEl>
                                          <p:spTgt spid="21"/>
                                        </p:tgtEl>
                                      </p:cBhvr>
                                    </p:animEffect>
                                  </p:childTnLst>
                                </p:cTn>
                              </p:par>
                            </p:childTnLst>
                          </p:cTn>
                        </p:par>
                        <p:par>
                          <p:cTn id="49" fill="hold">
                            <p:stCondLst>
                              <p:cond delay="3000"/>
                            </p:stCondLst>
                            <p:childTnLst>
                              <p:par>
                                <p:cTn id="50" presetID="10" presetClass="entr" presetSubtype="0" fill="hold" grpId="0" nodeType="afterEffect">
                                  <p:stCondLst>
                                    <p:cond delay="0"/>
                                  </p:stCondLst>
                                  <p:childTnLst>
                                    <p:set>
                                      <p:cBhvr>
                                        <p:cTn id="51" dur="1" fill="hold">
                                          <p:stCondLst>
                                            <p:cond delay="0"/>
                                          </p:stCondLst>
                                        </p:cTn>
                                        <p:tgtEl>
                                          <p:spTgt spid="10">
                                            <p:txEl>
                                              <p:pRg st="0" end="0"/>
                                            </p:txEl>
                                          </p:spTgt>
                                        </p:tgtEl>
                                        <p:attrNameLst>
                                          <p:attrName>style.visibility</p:attrName>
                                        </p:attrNameLst>
                                      </p:cBhvr>
                                      <p:to>
                                        <p:strVal val="visible"/>
                                      </p:to>
                                    </p:set>
                                    <p:animEffect transition="in" filter="fade">
                                      <p:cBhvr>
                                        <p:cTn id="52" dur="250"/>
                                        <p:tgtEl>
                                          <p:spTgt spid="10">
                                            <p:txEl>
                                              <p:pRg st="0" end="0"/>
                                            </p:txEl>
                                          </p:spTgt>
                                        </p:tgtEl>
                                      </p:cBhvr>
                                    </p:animEffect>
                                  </p:childTnLst>
                                </p:cTn>
                              </p:par>
                            </p:childTnLst>
                          </p:cTn>
                        </p:par>
                        <p:par>
                          <p:cTn id="53" fill="hold">
                            <p:stCondLst>
                              <p:cond delay="3250"/>
                            </p:stCondLst>
                            <p:childTnLst>
                              <p:par>
                                <p:cTn id="54" presetID="10" presetClass="entr" presetSubtype="0" fill="hold" grpId="0" nodeType="afterEffect">
                                  <p:stCondLst>
                                    <p:cond delay="0"/>
                                  </p:stCondLst>
                                  <p:childTnLst>
                                    <p:set>
                                      <p:cBhvr>
                                        <p:cTn id="55" dur="1" fill="hold">
                                          <p:stCondLst>
                                            <p:cond delay="0"/>
                                          </p:stCondLst>
                                        </p:cTn>
                                        <p:tgtEl>
                                          <p:spTgt spid="11">
                                            <p:txEl>
                                              <p:pRg st="0" end="0"/>
                                            </p:txEl>
                                          </p:spTgt>
                                        </p:tgtEl>
                                        <p:attrNameLst>
                                          <p:attrName>style.visibility</p:attrName>
                                        </p:attrNameLst>
                                      </p:cBhvr>
                                      <p:to>
                                        <p:strVal val="visible"/>
                                      </p:to>
                                    </p:set>
                                    <p:animEffect transition="in" filter="fade">
                                      <p:cBhvr>
                                        <p:cTn id="56" dur="25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5" grpId="0" build="p">
        <p:tmplLst>
          <p:tmpl lvl="1">
            <p:tnLst>
              <p:par>
                <p:cTn presetID="10" presetClass="entr" presetSubtype="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p:tmplLst>
          <p:tmpl lvl="1">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build="p">
        <p:tmplLst>
          <p:tmpl lvl="1">
            <p:tnLst>
              <p:par>
                <p:cTn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7000" r="-27000"/>
          </a:stretch>
        </a:blip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8A1C4775-F2C7-4B79-9279-DD6354B483B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9728" y="759407"/>
            <a:ext cx="2964656" cy="341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xmlns="" id="{00B438F2-FBFE-4B4E-98FE-ED41FF470A52}"/>
              </a:ext>
            </a:extLst>
          </p:cNvPr>
          <p:cNvSpPr txBox="1"/>
          <p:nvPr/>
        </p:nvSpPr>
        <p:spPr>
          <a:xfrm>
            <a:off x="6067564" y="1260776"/>
            <a:ext cx="461665" cy="2200370"/>
          </a:xfrm>
          <a:prstGeom prst="rect">
            <a:avLst/>
          </a:prstGeom>
          <a:noFill/>
          <a:effectLst>
            <a:outerShdw dir="5400000" algn="ctr" rotWithShape="0">
              <a:srgbClr val="000000">
                <a:alpha val="43137"/>
              </a:srgbClr>
            </a:outerShdw>
          </a:effectLst>
        </p:spPr>
        <p:txBody>
          <a:bodyPr vert="eaVert" wrap="square" rtlCol="0">
            <a:spAutoFit/>
          </a:bodyPr>
          <a:lstStyle/>
          <a:p>
            <a:r>
              <a:rPr lang="zh-CN" altLang="en-US" sz="1800" b="1" dirty="0">
                <a:solidFill>
                  <a:srgbClr val="3D64A4"/>
                </a:solidFill>
                <a:latin typeface="楷体" panose="02010609060101010101" pitchFamily="49" charset="-122"/>
                <a:ea typeface="楷体" panose="02010609060101010101" pitchFamily="49" charset="-122"/>
              </a:rPr>
              <a:t>添 加 标 题</a:t>
            </a:r>
          </a:p>
        </p:txBody>
      </p:sp>
      <p:sp>
        <p:nvSpPr>
          <p:cNvPr id="6" name="文本框 5">
            <a:extLst>
              <a:ext uri="{FF2B5EF4-FFF2-40B4-BE49-F238E27FC236}">
                <a16:creationId xmlns:a16="http://schemas.microsoft.com/office/drawing/2014/main" xmlns="" id="{842516AE-1F6B-4E3A-98E7-7F17958FB054}"/>
              </a:ext>
            </a:extLst>
          </p:cNvPr>
          <p:cNvSpPr txBox="1">
            <a:spLocks noChangeArrowheads="1"/>
          </p:cNvSpPr>
          <p:nvPr/>
        </p:nvSpPr>
        <p:spPr bwMode="auto">
          <a:xfrm>
            <a:off x="5108655" y="1260777"/>
            <a:ext cx="1154162" cy="284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sz="1500">
                <a:solidFill>
                  <a:schemeClr val="tx1"/>
                </a:solidFill>
                <a:latin typeface="Calibri" panose="020F0502020204030204" pitchFamily="34" charset="0"/>
                <a:ea typeface="宋体" panose="02010600030101010101" pitchFamily="2" charset="-122"/>
              </a:defRPr>
            </a:lvl1pPr>
            <a:lvl2pPr marL="742950" indent="-285750">
              <a:defRPr sz="1500">
                <a:solidFill>
                  <a:schemeClr val="tx1"/>
                </a:solidFill>
                <a:latin typeface="Calibri" panose="020F0502020204030204" pitchFamily="34" charset="0"/>
                <a:ea typeface="宋体" panose="02010600030101010101" pitchFamily="2" charset="-122"/>
              </a:defRPr>
            </a:lvl2pPr>
            <a:lvl3pPr marL="1143000" indent="-228600">
              <a:defRPr sz="1500">
                <a:solidFill>
                  <a:schemeClr val="tx1"/>
                </a:solidFill>
                <a:latin typeface="Calibri" panose="020F0502020204030204" pitchFamily="34" charset="0"/>
                <a:ea typeface="宋体" panose="02010600030101010101" pitchFamily="2" charset="-122"/>
              </a:defRPr>
            </a:lvl3pPr>
            <a:lvl4pPr marL="1600200" indent="-228600">
              <a:defRPr sz="1500">
                <a:solidFill>
                  <a:schemeClr val="tx1"/>
                </a:solidFill>
                <a:latin typeface="Calibri" panose="020F0502020204030204" pitchFamily="34" charset="0"/>
                <a:ea typeface="宋体" panose="02010600030101010101" pitchFamily="2" charset="-122"/>
              </a:defRPr>
            </a:lvl4pPr>
            <a:lvl5pPr marL="2057400" indent="-228600">
              <a:defRPr sz="1500">
                <a:solidFill>
                  <a:schemeClr val="tx1"/>
                </a:solidFill>
                <a:latin typeface="Calibri" panose="020F0502020204030204" pitchFamily="34" charset="0"/>
                <a:ea typeface="宋体" panose="02010600030101010101" pitchFamily="2" charset="-122"/>
              </a:defRPr>
            </a:lvl5pPr>
            <a:lvl6pPr marL="2514600" indent="-228600" defTabSz="776288" fontAlgn="base">
              <a:spcBef>
                <a:spcPct val="0"/>
              </a:spcBef>
              <a:spcAft>
                <a:spcPct val="0"/>
              </a:spcAft>
              <a:defRPr sz="1500">
                <a:solidFill>
                  <a:schemeClr val="tx1"/>
                </a:solidFill>
                <a:latin typeface="Calibri" panose="020F0502020204030204" pitchFamily="34" charset="0"/>
                <a:ea typeface="宋体" panose="02010600030101010101" pitchFamily="2" charset="-122"/>
              </a:defRPr>
            </a:lvl6pPr>
            <a:lvl7pPr marL="2971800" indent="-228600" defTabSz="776288" fontAlgn="base">
              <a:spcBef>
                <a:spcPct val="0"/>
              </a:spcBef>
              <a:spcAft>
                <a:spcPct val="0"/>
              </a:spcAft>
              <a:defRPr sz="1500">
                <a:solidFill>
                  <a:schemeClr val="tx1"/>
                </a:solidFill>
                <a:latin typeface="Calibri" panose="020F0502020204030204" pitchFamily="34" charset="0"/>
                <a:ea typeface="宋体" panose="02010600030101010101" pitchFamily="2" charset="-122"/>
              </a:defRPr>
            </a:lvl7pPr>
            <a:lvl8pPr marL="3429000" indent="-228600" defTabSz="776288" fontAlgn="base">
              <a:spcBef>
                <a:spcPct val="0"/>
              </a:spcBef>
              <a:spcAft>
                <a:spcPct val="0"/>
              </a:spcAft>
              <a:defRPr sz="1500">
                <a:solidFill>
                  <a:schemeClr val="tx1"/>
                </a:solidFill>
                <a:latin typeface="Calibri" panose="020F0502020204030204" pitchFamily="34" charset="0"/>
                <a:ea typeface="宋体" panose="02010600030101010101" pitchFamily="2" charset="-122"/>
              </a:defRPr>
            </a:lvl8pPr>
            <a:lvl9pPr marL="3886200" indent="-228600" defTabSz="776288" fontAlgn="base">
              <a:spcBef>
                <a:spcPct val="0"/>
              </a:spcBef>
              <a:spcAft>
                <a:spcPct val="0"/>
              </a:spcAft>
              <a:defRPr sz="1500">
                <a:solidFill>
                  <a:schemeClr val="tx1"/>
                </a:solidFill>
                <a:latin typeface="Calibri" panose="020F0502020204030204" pitchFamily="34" charset="0"/>
                <a:ea typeface="宋体" panose="02010600030101010101" pitchFamily="2" charset="-122"/>
              </a:defRPr>
            </a:lvl9pPr>
          </a:lstStyle>
          <a:p>
            <a:pPr>
              <a:lnSpc>
                <a:spcPct val="200000"/>
              </a:lnSpc>
            </a:pPr>
            <a:r>
              <a:rPr lang="zh-CN" altLang="en-US" sz="1050" kern="0" dirty="0">
                <a:latin typeface="楷体" panose="02010609060101010101" pitchFamily="49" charset="-122"/>
                <a:ea typeface="楷体" panose="02010609060101010101" pitchFamily="49" charset="-122"/>
              </a:rPr>
              <a:t>点击输入本栏的具体文字，简明扼要的说明分项内容，此为概念图解，请根据您的具体内容酌情修改。</a:t>
            </a:r>
            <a:endParaRPr lang="zh-CN" altLang="en-US" sz="1050" dirty="0">
              <a:latin typeface="楷体" panose="02010609060101010101" pitchFamily="49" charset="-122"/>
              <a:ea typeface="楷体" panose="02010609060101010101" pitchFamily="49" charset="-122"/>
            </a:endParaRPr>
          </a:p>
        </p:txBody>
      </p:sp>
      <p:sp>
        <p:nvSpPr>
          <p:cNvPr id="7" name="文本框 6">
            <a:extLst>
              <a:ext uri="{FF2B5EF4-FFF2-40B4-BE49-F238E27FC236}">
                <a16:creationId xmlns:a16="http://schemas.microsoft.com/office/drawing/2014/main" xmlns="" id="{6BCC82DB-EB5C-41D1-AE13-EB0DC30F9AFB}"/>
              </a:ext>
            </a:extLst>
          </p:cNvPr>
          <p:cNvSpPr txBox="1"/>
          <p:nvPr/>
        </p:nvSpPr>
        <p:spPr>
          <a:xfrm>
            <a:off x="7771588" y="1260776"/>
            <a:ext cx="461665" cy="2200370"/>
          </a:xfrm>
          <a:prstGeom prst="rect">
            <a:avLst/>
          </a:prstGeom>
          <a:noFill/>
          <a:effectLst>
            <a:outerShdw dir="5400000" algn="ctr" rotWithShape="0">
              <a:srgbClr val="000000">
                <a:alpha val="43137"/>
              </a:srgbClr>
            </a:outerShdw>
          </a:effectLst>
        </p:spPr>
        <p:txBody>
          <a:bodyPr vert="eaVert" wrap="square" rtlCol="0">
            <a:spAutoFit/>
          </a:bodyPr>
          <a:lstStyle/>
          <a:p>
            <a:r>
              <a:rPr lang="zh-CN" altLang="en-US" sz="1800" b="1" dirty="0">
                <a:solidFill>
                  <a:srgbClr val="3D64A4"/>
                </a:solidFill>
                <a:latin typeface="楷体" panose="02010609060101010101" pitchFamily="49" charset="-122"/>
                <a:ea typeface="楷体" panose="02010609060101010101" pitchFamily="49" charset="-122"/>
              </a:rPr>
              <a:t>添 加 标 题</a:t>
            </a:r>
          </a:p>
        </p:txBody>
      </p:sp>
      <p:sp>
        <p:nvSpPr>
          <p:cNvPr id="8" name="文本框 7">
            <a:extLst>
              <a:ext uri="{FF2B5EF4-FFF2-40B4-BE49-F238E27FC236}">
                <a16:creationId xmlns:a16="http://schemas.microsoft.com/office/drawing/2014/main" xmlns="" id="{AD936C78-5D68-43B6-A286-22F7025947F9}"/>
              </a:ext>
            </a:extLst>
          </p:cNvPr>
          <p:cNvSpPr txBox="1">
            <a:spLocks noChangeArrowheads="1"/>
          </p:cNvSpPr>
          <p:nvPr/>
        </p:nvSpPr>
        <p:spPr bwMode="auto">
          <a:xfrm>
            <a:off x="6812679" y="1260777"/>
            <a:ext cx="1154162" cy="284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sz="1500">
                <a:solidFill>
                  <a:schemeClr val="tx1"/>
                </a:solidFill>
                <a:latin typeface="Calibri" panose="020F0502020204030204" pitchFamily="34" charset="0"/>
                <a:ea typeface="宋体" panose="02010600030101010101" pitchFamily="2" charset="-122"/>
              </a:defRPr>
            </a:lvl1pPr>
            <a:lvl2pPr marL="742950" indent="-285750">
              <a:defRPr sz="1500">
                <a:solidFill>
                  <a:schemeClr val="tx1"/>
                </a:solidFill>
                <a:latin typeface="Calibri" panose="020F0502020204030204" pitchFamily="34" charset="0"/>
                <a:ea typeface="宋体" panose="02010600030101010101" pitchFamily="2" charset="-122"/>
              </a:defRPr>
            </a:lvl2pPr>
            <a:lvl3pPr marL="1143000" indent="-228600">
              <a:defRPr sz="1500">
                <a:solidFill>
                  <a:schemeClr val="tx1"/>
                </a:solidFill>
                <a:latin typeface="Calibri" panose="020F0502020204030204" pitchFamily="34" charset="0"/>
                <a:ea typeface="宋体" panose="02010600030101010101" pitchFamily="2" charset="-122"/>
              </a:defRPr>
            </a:lvl3pPr>
            <a:lvl4pPr marL="1600200" indent="-228600">
              <a:defRPr sz="1500">
                <a:solidFill>
                  <a:schemeClr val="tx1"/>
                </a:solidFill>
                <a:latin typeface="Calibri" panose="020F0502020204030204" pitchFamily="34" charset="0"/>
                <a:ea typeface="宋体" panose="02010600030101010101" pitchFamily="2" charset="-122"/>
              </a:defRPr>
            </a:lvl4pPr>
            <a:lvl5pPr marL="2057400" indent="-228600">
              <a:defRPr sz="1500">
                <a:solidFill>
                  <a:schemeClr val="tx1"/>
                </a:solidFill>
                <a:latin typeface="Calibri" panose="020F0502020204030204" pitchFamily="34" charset="0"/>
                <a:ea typeface="宋体" panose="02010600030101010101" pitchFamily="2" charset="-122"/>
              </a:defRPr>
            </a:lvl5pPr>
            <a:lvl6pPr marL="2514600" indent="-228600" defTabSz="776288" fontAlgn="base">
              <a:spcBef>
                <a:spcPct val="0"/>
              </a:spcBef>
              <a:spcAft>
                <a:spcPct val="0"/>
              </a:spcAft>
              <a:defRPr sz="1500">
                <a:solidFill>
                  <a:schemeClr val="tx1"/>
                </a:solidFill>
                <a:latin typeface="Calibri" panose="020F0502020204030204" pitchFamily="34" charset="0"/>
                <a:ea typeface="宋体" panose="02010600030101010101" pitchFamily="2" charset="-122"/>
              </a:defRPr>
            </a:lvl6pPr>
            <a:lvl7pPr marL="2971800" indent="-228600" defTabSz="776288" fontAlgn="base">
              <a:spcBef>
                <a:spcPct val="0"/>
              </a:spcBef>
              <a:spcAft>
                <a:spcPct val="0"/>
              </a:spcAft>
              <a:defRPr sz="1500">
                <a:solidFill>
                  <a:schemeClr val="tx1"/>
                </a:solidFill>
                <a:latin typeface="Calibri" panose="020F0502020204030204" pitchFamily="34" charset="0"/>
                <a:ea typeface="宋体" panose="02010600030101010101" pitchFamily="2" charset="-122"/>
              </a:defRPr>
            </a:lvl7pPr>
            <a:lvl8pPr marL="3429000" indent="-228600" defTabSz="776288" fontAlgn="base">
              <a:spcBef>
                <a:spcPct val="0"/>
              </a:spcBef>
              <a:spcAft>
                <a:spcPct val="0"/>
              </a:spcAft>
              <a:defRPr sz="1500">
                <a:solidFill>
                  <a:schemeClr val="tx1"/>
                </a:solidFill>
                <a:latin typeface="Calibri" panose="020F0502020204030204" pitchFamily="34" charset="0"/>
                <a:ea typeface="宋体" panose="02010600030101010101" pitchFamily="2" charset="-122"/>
              </a:defRPr>
            </a:lvl8pPr>
            <a:lvl9pPr marL="3886200" indent="-228600" defTabSz="776288" fontAlgn="base">
              <a:spcBef>
                <a:spcPct val="0"/>
              </a:spcBef>
              <a:spcAft>
                <a:spcPct val="0"/>
              </a:spcAft>
              <a:defRPr sz="1500">
                <a:solidFill>
                  <a:schemeClr val="tx1"/>
                </a:solidFill>
                <a:latin typeface="Calibri" panose="020F0502020204030204" pitchFamily="34" charset="0"/>
                <a:ea typeface="宋体" panose="02010600030101010101" pitchFamily="2" charset="-122"/>
              </a:defRPr>
            </a:lvl9pPr>
          </a:lstStyle>
          <a:p>
            <a:pPr>
              <a:lnSpc>
                <a:spcPct val="200000"/>
              </a:lnSpc>
            </a:pPr>
            <a:r>
              <a:rPr lang="zh-CN" altLang="en-US" sz="1050" kern="0" dirty="0">
                <a:latin typeface="楷体" panose="02010609060101010101" pitchFamily="49" charset="-122"/>
                <a:ea typeface="楷体" panose="02010609060101010101" pitchFamily="49" charset="-122"/>
              </a:rPr>
              <a:t>点击输入本栏的具体文字，简明扼要的说明分项内容，此为概念图解，请根据您的具体内容酌情修改。</a:t>
            </a:r>
            <a:endParaRPr lang="zh-CN" altLang="en-US" sz="1050" dirty="0">
              <a:latin typeface="楷体" panose="02010609060101010101" pitchFamily="49" charset="-122"/>
              <a:ea typeface="楷体" panose="02010609060101010101" pitchFamily="49" charset="-122"/>
            </a:endParaRPr>
          </a:p>
        </p:txBody>
      </p:sp>
      <p:sp>
        <p:nvSpPr>
          <p:cNvPr id="9" name="文本框 8">
            <a:extLst>
              <a:ext uri="{FF2B5EF4-FFF2-40B4-BE49-F238E27FC236}">
                <a16:creationId xmlns:a16="http://schemas.microsoft.com/office/drawing/2014/main" xmlns="" id="{1DCC2674-37AA-4F19-87A4-53309C8533DD}"/>
              </a:ext>
            </a:extLst>
          </p:cNvPr>
          <p:cNvSpPr txBox="1"/>
          <p:nvPr/>
        </p:nvSpPr>
        <p:spPr>
          <a:xfrm>
            <a:off x="4363540" y="1260776"/>
            <a:ext cx="461665" cy="2200370"/>
          </a:xfrm>
          <a:prstGeom prst="rect">
            <a:avLst/>
          </a:prstGeom>
          <a:noFill/>
          <a:effectLst>
            <a:outerShdw dir="5400000" algn="ctr" rotWithShape="0">
              <a:srgbClr val="000000">
                <a:alpha val="43137"/>
              </a:srgbClr>
            </a:outerShdw>
          </a:effectLst>
        </p:spPr>
        <p:txBody>
          <a:bodyPr vert="eaVert" wrap="square" rtlCol="0">
            <a:spAutoFit/>
          </a:bodyPr>
          <a:lstStyle/>
          <a:p>
            <a:r>
              <a:rPr lang="zh-CN" altLang="en-US" sz="1800" b="1" dirty="0">
                <a:solidFill>
                  <a:srgbClr val="3D64A4"/>
                </a:solidFill>
                <a:latin typeface="楷体" panose="02010609060101010101" pitchFamily="49" charset="-122"/>
                <a:ea typeface="楷体" panose="02010609060101010101" pitchFamily="49" charset="-122"/>
              </a:rPr>
              <a:t>添 加 标 题</a:t>
            </a:r>
          </a:p>
        </p:txBody>
      </p:sp>
      <p:sp>
        <p:nvSpPr>
          <p:cNvPr id="10" name="文本框 9">
            <a:extLst>
              <a:ext uri="{FF2B5EF4-FFF2-40B4-BE49-F238E27FC236}">
                <a16:creationId xmlns:a16="http://schemas.microsoft.com/office/drawing/2014/main" xmlns="" id="{35CE244A-9E4D-4802-979C-CE23BD00CF89}"/>
              </a:ext>
            </a:extLst>
          </p:cNvPr>
          <p:cNvSpPr txBox="1">
            <a:spLocks noChangeArrowheads="1"/>
          </p:cNvSpPr>
          <p:nvPr/>
        </p:nvSpPr>
        <p:spPr bwMode="auto">
          <a:xfrm>
            <a:off x="3404631" y="1260777"/>
            <a:ext cx="1154162" cy="284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sz="1500">
                <a:solidFill>
                  <a:schemeClr val="tx1"/>
                </a:solidFill>
                <a:latin typeface="Calibri" panose="020F0502020204030204" pitchFamily="34" charset="0"/>
                <a:ea typeface="宋体" panose="02010600030101010101" pitchFamily="2" charset="-122"/>
              </a:defRPr>
            </a:lvl1pPr>
            <a:lvl2pPr marL="742950" indent="-285750">
              <a:defRPr sz="1500">
                <a:solidFill>
                  <a:schemeClr val="tx1"/>
                </a:solidFill>
                <a:latin typeface="Calibri" panose="020F0502020204030204" pitchFamily="34" charset="0"/>
                <a:ea typeface="宋体" panose="02010600030101010101" pitchFamily="2" charset="-122"/>
              </a:defRPr>
            </a:lvl2pPr>
            <a:lvl3pPr marL="1143000" indent="-228600">
              <a:defRPr sz="1500">
                <a:solidFill>
                  <a:schemeClr val="tx1"/>
                </a:solidFill>
                <a:latin typeface="Calibri" panose="020F0502020204030204" pitchFamily="34" charset="0"/>
                <a:ea typeface="宋体" panose="02010600030101010101" pitchFamily="2" charset="-122"/>
              </a:defRPr>
            </a:lvl3pPr>
            <a:lvl4pPr marL="1600200" indent="-228600">
              <a:defRPr sz="1500">
                <a:solidFill>
                  <a:schemeClr val="tx1"/>
                </a:solidFill>
                <a:latin typeface="Calibri" panose="020F0502020204030204" pitchFamily="34" charset="0"/>
                <a:ea typeface="宋体" panose="02010600030101010101" pitchFamily="2" charset="-122"/>
              </a:defRPr>
            </a:lvl4pPr>
            <a:lvl5pPr marL="2057400" indent="-228600">
              <a:defRPr sz="1500">
                <a:solidFill>
                  <a:schemeClr val="tx1"/>
                </a:solidFill>
                <a:latin typeface="Calibri" panose="020F0502020204030204" pitchFamily="34" charset="0"/>
                <a:ea typeface="宋体" panose="02010600030101010101" pitchFamily="2" charset="-122"/>
              </a:defRPr>
            </a:lvl5pPr>
            <a:lvl6pPr marL="2514600" indent="-228600" defTabSz="776288" fontAlgn="base">
              <a:spcBef>
                <a:spcPct val="0"/>
              </a:spcBef>
              <a:spcAft>
                <a:spcPct val="0"/>
              </a:spcAft>
              <a:defRPr sz="1500">
                <a:solidFill>
                  <a:schemeClr val="tx1"/>
                </a:solidFill>
                <a:latin typeface="Calibri" panose="020F0502020204030204" pitchFamily="34" charset="0"/>
                <a:ea typeface="宋体" panose="02010600030101010101" pitchFamily="2" charset="-122"/>
              </a:defRPr>
            </a:lvl6pPr>
            <a:lvl7pPr marL="2971800" indent="-228600" defTabSz="776288" fontAlgn="base">
              <a:spcBef>
                <a:spcPct val="0"/>
              </a:spcBef>
              <a:spcAft>
                <a:spcPct val="0"/>
              </a:spcAft>
              <a:defRPr sz="1500">
                <a:solidFill>
                  <a:schemeClr val="tx1"/>
                </a:solidFill>
                <a:latin typeface="Calibri" panose="020F0502020204030204" pitchFamily="34" charset="0"/>
                <a:ea typeface="宋体" panose="02010600030101010101" pitchFamily="2" charset="-122"/>
              </a:defRPr>
            </a:lvl7pPr>
            <a:lvl8pPr marL="3429000" indent="-228600" defTabSz="776288" fontAlgn="base">
              <a:spcBef>
                <a:spcPct val="0"/>
              </a:spcBef>
              <a:spcAft>
                <a:spcPct val="0"/>
              </a:spcAft>
              <a:defRPr sz="1500">
                <a:solidFill>
                  <a:schemeClr val="tx1"/>
                </a:solidFill>
                <a:latin typeface="Calibri" panose="020F0502020204030204" pitchFamily="34" charset="0"/>
                <a:ea typeface="宋体" panose="02010600030101010101" pitchFamily="2" charset="-122"/>
              </a:defRPr>
            </a:lvl8pPr>
            <a:lvl9pPr marL="3886200" indent="-228600" defTabSz="776288" fontAlgn="base">
              <a:spcBef>
                <a:spcPct val="0"/>
              </a:spcBef>
              <a:spcAft>
                <a:spcPct val="0"/>
              </a:spcAft>
              <a:defRPr sz="1500">
                <a:solidFill>
                  <a:schemeClr val="tx1"/>
                </a:solidFill>
                <a:latin typeface="Calibri" panose="020F0502020204030204" pitchFamily="34" charset="0"/>
                <a:ea typeface="宋体" panose="02010600030101010101" pitchFamily="2" charset="-122"/>
              </a:defRPr>
            </a:lvl9pPr>
          </a:lstStyle>
          <a:p>
            <a:pPr>
              <a:lnSpc>
                <a:spcPct val="200000"/>
              </a:lnSpc>
            </a:pPr>
            <a:r>
              <a:rPr lang="zh-CN" altLang="en-US" sz="1050" kern="0" dirty="0">
                <a:latin typeface="楷体" panose="02010609060101010101" pitchFamily="49" charset="-122"/>
                <a:ea typeface="楷体" panose="02010609060101010101" pitchFamily="49" charset="-122"/>
              </a:rPr>
              <a:t>点击输入本栏的具体文字，简明扼要的说明分项内容，此为概念图解，请根据您的具体内容酌情修改。</a:t>
            </a:r>
            <a:endParaRPr lang="zh-CN" altLang="en-US" sz="105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17436750"/>
      </p:ext>
    </p:extLst>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250"/>
                                        <p:tgtEl>
                                          <p:spTgt spid="6"/>
                                        </p:tgtEl>
                                      </p:cBhvr>
                                    </p:animEffect>
                                    <p:anim calcmode="lin" valueType="num">
                                      <p:cBhvr>
                                        <p:cTn id="12" dur="250" fill="hold"/>
                                        <p:tgtEl>
                                          <p:spTgt spid="6"/>
                                        </p:tgtEl>
                                        <p:attrNameLst>
                                          <p:attrName>ppt_x</p:attrName>
                                        </p:attrNameLst>
                                      </p:cBhvr>
                                      <p:tavLst>
                                        <p:tav tm="0">
                                          <p:val>
                                            <p:strVal val="#ppt_x"/>
                                          </p:val>
                                        </p:tav>
                                        <p:tav tm="100000">
                                          <p:val>
                                            <p:strVal val="#ppt_x"/>
                                          </p:val>
                                        </p:tav>
                                      </p:tavLst>
                                    </p:anim>
                                    <p:anim calcmode="lin" valueType="num">
                                      <p:cBhvr>
                                        <p:cTn id="13" dur="250" fill="hold"/>
                                        <p:tgtEl>
                                          <p:spTgt spid="6"/>
                                        </p:tgtEl>
                                        <p:attrNameLst>
                                          <p:attrName>ppt_y</p:attrName>
                                        </p:attrNameLst>
                                      </p:cBhvr>
                                      <p:tavLst>
                                        <p:tav tm="0">
                                          <p:val>
                                            <p:strVal val="#ppt_y+.1"/>
                                          </p:val>
                                        </p:tav>
                                        <p:tav tm="100000">
                                          <p:val>
                                            <p:strVal val="#ppt_y"/>
                                          </p:val>
                                        </p:tav>
                                      </p:tavLst>
                                    </p:anim>
                                  </p:childTnLst>
                                </p:cTn>
                              </p:par>
                            </p:childTnLst>
                          </p:cTn>
                        </p:par>
                        <p:par>
                          <p:cTn id="14" fill="hold">
                            <p:stCondLst>
                              <p:cond delay="750"/>
                            </p:stCondLst>
                            <p:childTnLst>
                              <p:par>
                                <p:cTn id="15" presetID="42"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anim calcmode="lin" valueType="num">
                                      <p:cBhvr>
                                        <p:cTn id="18" dur="250" fill="hold"/>
                                        <p:tgtEl>
                                          <p:spTgt spid="8"/>
                                        </p:tgtEl>
                                        <p:attrNameLst>
                                          <p:attrName>ppt_x</p:attrName>
                                        </p:attrNameLst>
                                      </p:cBhvr>
                                      <p:tavLst>
                                        <p:tav tm="0">
                                          <p:val>
                                            <p:strVal val="#ppt_x"/>
                                          </p:val>
                                        </p:tav>
                                        <p:tav tm="100000">
                                          <p:val>
                                            <p:strVal val="#ppt_x"/>
                                          </p:val>
                                        </p:tav>
                                      </p:tavLst>
                                    </p:anim>
                                    <p:anim calcmode="lin" valueType="num">
                                      <p:cBhvr>
                                        <p:cTn id="19" dur="250" fill="hold"/>
                                        <p:tgtEl>
                                          <p:spTgt spid="8"/>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250"/>
                                        <p:tgtEl>
                                          <p:spTgt spid="10"/>
                                        </p:tgtEl>
                                      </p:cBhvr>
                                    </p:animEffect>
                                    <p:anim calcmode="lin" valueType="num">
                                      <p:cBhvr>
                                        <p:cTn id="24" dur="250" fill="hold"/>
                                        <p:tgtEl>
                                          <p:spTgt spid="10"/>
                                        </p:tgtEl>
                                        <p:attrNameLst>
                                          <p:attrName>ppt_x</p:attrName>
                                        </p:attrNameLst>
                                      </p:cBhvr>
                                      <p:tavLst>
                                        <p:tav tm="0">
                                          <p:val>
                                            <p:strVal val="#ppt_x"/>
                                          </p:val>
                                        </p:tav>
                                        <p:tav tm="100000">
                                          <p:val>
                                            <p:strVal val="#ppt_x"/>
                                          </p:val>
                                        </p:tav>
                                      </p:tavLst>
                                    </p:anim>
                                    <p:anim calcmode="lin" valueType="num">
                                      <p:cBhvr>
                                        <p:cTn id="25" dur="25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7000" r="-27000"/>
          </a:stretch>
        </a:blipFill>
        <a:effectLst/>
      </p:bgPr>
    </p:bg>
    <p:spTree>
      <p:nvGrpSpPr>
        <p:cNvPr id="1" name=""/>
        <p:cNvGrpSpPr/>
        <p:nvPr/>
      </p:nvGrpSpPr>
      <p:grpSpPr>
        <a:xfrm>
          <a:off x="0" y="0"/>
          <a:ext cx="0" cy="0"/>
          <a:chOff x="0" y="0"/>
          <a:chExt cx="0" cy="0"/>
        </a:xfrm>
      </p:grpSpPr>
      <p:grpSp>
        <p:nvGrpSpPr>
          <p:cNvPr id="12" name="组合 11"/>
          <p:cNvGrpSpPr/>
          <p:nvPr/>
        </p:nvGrpSpPr>
        <p:grpSpPr>
          <a:xfrm>
            <a:off x="3088939" y="1517595"/>
            <a:ext cx="3746659" cy="646331"/>
            <a:chOff x="6610773" y="2184824"/>
            <a:chExt cx="4995545" cy="861775"/>
          </a:xfrm>
        </p:grpSpPr>
        <p:pic>
          <p:nvPicPr>
            <p:cNvPr id="11" name="图片 10" descr="三角形"/>
            <p:cNvPicPr>
              <a:picLocks noChangeAspect="1"/>
            </p:cNvPicPr>
            <p:nvPr/>
          </p:nvPicPr>
          <p:blipFill>
            <a:blip r:embed="rId3"/>
            <a:srcRect l="16952" t="-507" r="68378" b="79296"/>
            <a:stretch>
              <a:fillRect/>
            </a:stretch>
          </p:blipFill>
          <p:spPr>
            <a:xfrm>
              <a:off x="10782088" y="2489942"/>
              <a:ext cx="824230" cy="398145"/>
            </a:xfrm>
            <a:prstGeom prst="rect">
              <a:avLst/>
            </a:prstGeom>
          </p:spPr>
        </p:pic>
        <p:sp>
          <p:nvSpPr>
            <p:cNvPr id="8" name="文本框 7"/>
            <p:cNvSpPr txBox="1"/>
            <p:nvPr/>
          </p:nvSpPr>
          <p:spPr>
            <a:xfrm>
              <a:off x="6610773" y="2184824"/>
              <a:ext cx="4583430" cy="861775"/>
            </a:xfrm>
            <a:prstGeom prst="rect">
              <a:avLst/>
            </a:prstGeom>
            <a:noFill/>
          </p:spPr>
          <p:txBody>
            <a:bodyPr wrap="square" rtlCol="0">
              <a:spAutoFit/>
            </a:bodyPr>
            <a:lstStyle/>
            <a:p>
              <a:pPr algn="dist"/>
              <a:r>
                <a:rPr lang="zh-CN" altLang="en-US" sz="3600" dirty="0">
                  <a:solidFill>
                    <a:srgbClr val="3D64A4"/>
                  </a:solidFill>
                  <a:latin typeface="方正大标宋简体" panose="02010601030101010101" pitchFamily="2" charset="-122"/>
                  <a:ea typeface="方正大标宋简体" panose="02010601030101010101" pitchFamily="2" charset="-122"/>
                </a:rPr>
                <a:t>点击添加标题</a:t>
              </a:r>
              <a:endParaRPr lang="zh-CN" altLang="en-US" sz="3600" dirty="0">
                <a:solidFill>
                  <a:srgbClr val="3D64A4"/>
                </a:solidFill>
                <a:latin typeface="方正大标宋简体" panose="02010601030101010101" pitchFamily="2" charset="-122"/>
                <a:ea typeface="方正大标宋简体" panose="02010601030101010101" pitchFamily="2" charset="-122"/>
              </a:endParaRPr>
            </a:p>
          </p:txBody>
        </p:sp>
      </p:grpSp>
      <p:cxnSp>
        <p:nvCxnSpPr>
          <p:cNvPr id="9" name="直接连接符 8"/>
          <p:cNvCxnSpPr/>
          <p:nvPr/>
        </p:nvCxnSpPr>
        <p:spPr>
          <a:xfrm>
            <a:off x="3088939" y="2248638"/>
            <a:ext cx="3333274" cy="2381"/>
          </a:xfrm>
          <a:prstGeom prst="line">
            <a:avLst/>
          </a:prstGeom>
          <a:ln w="12700">
            <a:solidFill>
              <a:srgbClr val="153F42"/>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017859" y="2382465"/>
            <a:ext cx="3508653" cy="411638"/>
          </a:xfrm>
          <a:prstGeom prst="rect">
            <a:avLst/>
          </a:prstGeom>
          <a:noFill/>
        </p:spPr>
        <p:txBody>
          <a:bodyPr vert="eaVert" wrap="square" rtlCol="0">
            <a:spAutoFit/>
          </a:bodyPr>
          <a:lstStyle/>
          <a:p>
            <a:pPr>
              <a:lnSpc>
                <a:spcPct val="200000"/>
              </a:lnSpc>
              <a:buClr>
                <a:srgbClr val="E7E6E6">
                  <a:lumMod val="10000"/>
                </a:srgbClr>
              </a:buClr>
            </a:pPr>
            <a:r>
              <a:rPr lang="zh-CN" altLang="en-US" sz="600" dirty="0">
                <a:ea typeface="隶书" panose="02010509060101010101" pitchFamily="49" charset="-122"/>
                <a:cs typeface="+mn-ea"/>
                <a:sym typeface="+mn-lt"/>
              </a:rPr>
              <a:t>点击添加文本信息点击添加文本信息点击添加文本信息点击添加文本信息点击添加文本信息点击添加文本信息点击添加文本信息点击添加文本信息点击添加文本信息</a:t>
            </a:r>
            <a:endParaRPr lang="en-US" altLang="zh-CN" sz="600" dirty="0">
              <a:ea typeface="隶书" panose="02010509060101010101" pitchFamily="49" charset="-122"/>
              <a:cs typeface="+mn-ea"/>
              <a:sym typeface="+mn-lt"/>
            </a:endParaRPr>
          </a:p>
        </p:txBody>
      </p:sp>
      <p:grpSp>
        <p:nvGrpSpPr>
          <p:cNvPr id="13" name="组合 12"/>
          <p:cNvGrpSpPr/>
          <p:nvPr/>
        </p:nvGrpSpPr>
        <p:grpSpPr>
          <a:xfrm>
            <a:off x="1056306" y="0"/>
            <a:ext cx="1365113" cy="1335966"/>
            <a:chOff x="1569772" y="1115372"/>
            <a:chExt cx="1820150" cy="1781288"/>
          </a:xfrm>
        </p:grpSpPr>
        <p:pic>
          <p:nvPicPr>
            <p:cNvPr id="4" name="图片 3" descr="三角形"/>
            <p:cNvPicPr>
              <a:picLocks noChangeAspect="1"/>
            </p:cNvPicPr>
            <p:nvPr/>
          </p:nvPicPr>
          <p:blipFill>
            <a:blip r:embed="rId3"/>
            <a:srcRect r="68378"/>
            <a:stretch>
              <a:fillRect/>
            </a:stretch>
          </p:blipFill>
          <p:spPr>
            <a:xfrm>
              <a:off x="1569772" y="1115372"/>
              <a:ext cx="1405080" cy="1484424"/>
            </a:xfrm>
            <a:prstGeom prst="rect">
              <a:avLst/>
            </a:prstGeom>
          </p:spPr>
        </p:pic>
        <p:pic>
          <p:nvPicPr>
            <p:cNvPr id="7" name="图片 6" descr="三角形"/>
            <p:cNvPicPr>
              <a:picLocks noChangeAspect="1"/>
            </p:cNvPicPr>
            <p:nvPr/>
          </p:nvPicPr>
          <p:blipFill>
            <a:blip r:embed="rId3"/>
            <a:srcRect l="90880" t="71081" b="15807"/>
            <a:stretch>
              <a:fillRect/>
            </a:stretch>
          </p:blipFill>
          <p:spPr>
            <a:xfrm>
              <a:off x="2720632" y="2575350"/>
              <a:ext cx="669290" cy="321310"/>
            </a:xfrm>
            <a:prstGeom prst="rect">
              <a:avLst/>
            </a:prstGeom>
          </p:spPr>
        </p:pic>
        <p:pic>
          <p:nvPicPr>
            <p:cNvPr id="5" name="图片 4" descr="太阳"/>
            <p:cNvPicPr>
              <a:picLocks noChangeAspect="1"/>
            </p:cNvPicPr>
            <p:nvPr/>
          </p:nvPicPr>
          <p:blipFill>
            <a:blip r:embed="rId4"/>
            <a:stretch>
              <a:fillRect/>
            </a:stretch>
          </p:blipFill>
          <p:spPr>
            <a:xfrm>
              <a:off x="2011468" y="1781308"/>
              <a:ext cx="802535" cy="807031"/>
            </a:xfrm>
            <a:prstGeom prst="rect">
              <a:avLst/>
            </a:prstGeom>
          </p:spPr>
        </p:pic>
      </p:grpSp>
    </p:spTree>
    <p:extLst>
      <p:ext uri="{BB962C8B-B14F-4D97-AF65-F5344CB8AC3E}">
        <p14:creationId xmlns:p14="http://schemas.microsoft.com/office/powerpoint/2010/main" val="2346193848"/>
      </p:ext>
    </p:extLst>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right)">
                                      <p:cBhvr>
                                        <p:cTn id="11" dur="500"/>
                                        <p:tgtEl>
                                          <p:spTgt spid="9"/>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anim calcmode="lin" valueType="num">
                                      <p:cBhvr>
                                        <p:cTn id="16" dur="500" fill="hold"/>
                                        <p:tgtEl>
                                          <p:spTgt spid="10"/>
                                        </p:tgtEl>
                                        <p:attrNameLst>
                                          <p:attrName>ppt_x</p:attrName>
                                        </p:attrNameLst>
                                      </p:cBhvr>
                                      <p:tavLst>
                                        <p:tav tm="0">
                                          <p:val>
                                            <p:strVal val="#ppt_x"/>
                                          </p:val>
                                        </p:tav>
                                        <p:tav tm="100000">
                                          <p:val>
                                            <p:strVal val="#ppt_x"/>
                                          </p:val>
                                        </p:tav>
                                      </p:tavLst>
                                    </p:anim>
                                    <p:anim calcmode="lin" valueType="num">
                                      <p:cBhvr>
                                        <p:cTn id="17"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7000" r="-27000"/>
          </a:stretch>
        </a:blipFill>
        <a:effectLst/>
      </p:bgPr>
    </p:bg>
    <p:spTree>
      <p:nvGrpSpPr>
        <p:cNvPr id="1" name=""/>
        <p:cNvGrpSpPr/>
        <p:nvPr/>
      </p:nvGrpSpPr>
      <p:grpSpPr>
        <a:xfrm>
          <a:off x="0" y="0"/>
          <a:ext cx="0" cy="0"/>
          <a:chOff x="0" y="0"/>
          <a:chExt cx="0" cy="0"/>
        </a:xfrm>
      </p:grpSpPr>
      <p:grpSp>
        <p:nvGrpSpPr>
          <p:cNvPr id="9" name="组合 8">
            <a:extLst>
              <a:ext uri="{FF2B5EF4-FFF2-40B4-BE49-F238E27FC236}">
                <a16:creationId xmlns="" xmlns:a16="http://schemas.microsoft.com/office/drawing/2014/main" id="{7098639E-4681-4476-8346-E72CB24AC20C}"/>
              </a:ext>
            </a:extLst>
          </p:cNvPr>
          <p:cNvGrpSpPr/>
          <p:nvPr/>
        </p:nvGrpSpPr>
        <p:grpSpPr>
          <a:xfrm>
            <a:off x="2210273" y="1843647"/>
            <a:ext cx="2938371" cy="1703958"/>
            <a:chOff x="1325268" y="2160396"/>
            <a:chExt cx="3917828" cy="2271944"/>
          </a:xfrm>
        </p:grpSpPr>
        <p:sp>
          <p:nvSpPr>
            <p:cNvPr id="2" name="Freeform 188">
              <a:extLst>
                <a:ext uri="{FF2B5EF4-FFF2-40B4-BE49-F238E27FC236}">
                  <a16:creationId xmlns="" xmlns:a16="http://schemas.microsoft.com/office/drawing/2014/main" id="{28750867-DF27-4E31-81DB-ABE5C37B70E3}"/>
                </a:ext>
              </a:extLst>
            </p:cNvPr>
            <p:cNvSpPr>
              <a:spLocks noEditPoints="1"/>
            </p:cNvSpPr>
            <p:nvPr/>
          </p:nvSpPr>
          <p:spPr bwMode="auto">
            <a:xfrm rot="5400000">
              <a:off x="3311927" y="302691"/>
              <a:ext cx="73463" cy="3788874"/>
            </a:xfrm>
            <a:custGeom>
              <a:avLst/>
              <a:gdLst>
                <a:gd name="T0" fmla="*/ 137 w 367"/>
                <a:gd name="T1" fmla="*/ 772 h 1237"/>
                <a:gd name="T2" fmla="*/ 176 w 367"/>
                <a:gd name="T3" fmla="*/ 600 h 1237"/>
                <a:gd name="T4" fmla="*/ 181 w 367"/>
                <a:gd name="T5" fmla="*/ 522 h 1237"/>
                <a:gd name="T6" fmla="*/ 160 w 367"/>
                <a:gd name="T7" fmla="*/ 282 h 1237"/>
                <a:gd name="T8" fmla="*/ 135 w 367"/>
                <a:gd name="T9" fmla="*/ 965 h 1237"/>
                <a:gd name="T10" fmla="*/ 138 w 367"/>
                <a:gd name="T11" fmla="*/ 870 h 1237"/>
                <a:gd name="T12" fmla="*/ 140 w 367"/>
                <a:gd name="T13" fmla="*/ 804 h 1237"/>
                <a:gd name="T14" fmla="*/ 150 w 367"/>
                <a:gd name="T15" fmla="*/ 774 h 1237"/>
                <a:gd name="T16" fmla="*/ 162 w 367"/>
                <a:gd name="T17" fmla="*/ 970 h 1237"/>
                <a:gd name="T18" fmla="*/ 137 w 367"/>
                <a:gd name="T19" fmla="*/ 826 h 1237"/>
                <a:gd name="T20" fmla="*/ 194 w 367"/>
                <a:gd name="T21" fmla="*/ 790 h 1237"/>
                <a:gd name="T22" fmla="*/ 184 w 367"/>
                <a:gd name="T23" fmla="*/ 567 h 1237"/>
                <a:gd name="T24" fmla="*/ 146 w 367"/>
                <a:gd name="T25" fmla="*/ 1177 h 1237"/>
                <a:gd name="T26" fmla="*/ 118 w 367"/>
                <a:gd name="T27" fmla="*/ 1066 h 1237"/>
                <a:gd name="T28" fmla="*/ 130 w 367"/>
                <a:gd name="T29" fmla="*/ 715 h 1237"/>
                <a:gd name="T30" fmla="*/ 177 w 367"/>
                <a:gd name="T31" fmla="*/ 595 h 1237"/>
                <a:gd name="T32" fmla="*/ 165 w 367"/>
                <a:gd name="T33" fmla="*/ 465 h 1237"/>
                <a:gd name="T34" fmla="*/ 180 w 367"/>
                <a:gd name="T35" fmla="*/ 748 h 1237"/>
                <a:gd name="T36" fmla="*/ 189 w 367"/>
                <a:gd name="T37" fmla="*/ 878 h 1237"/>
                <a:gd name="T38" fmla="*/ 190 w 367"/>
                <a:gd name="T39" fmla="*/ 1063 h 1237"/>
                <a:gd name="T40" fmla="*/ 195 w 367"/>
                <a:gd name="T41" fmla="*/ 970 h 1237"/>
                <a:gd name="T42" fmla="*/ 196 w 367"/>
                <a:gd name="T43" fmla="*/ 848 h 1237"/>
                <a:gd name="T44" fmla="*/ 194 w 367"/>
                <a:gd name="T45" fmla="*/ 1147 h 1237"/>
                <a:gd name="T46" fmla="*/ 176 w 367"/>
                <a:gd name="T47" fmla="*/ 745 h 1237"/>
                <a:gd name="T48" fmla="*/ 187 w 367"/>
                <a:gd name="T49" fmla="*/ 906 h 1237"/>
                <a:gd name="T50" fmla="*/ 187 w 367"/>
                <a:gd name="T51" fmla="*/ 916 h 1237"/>
                <a:gd name="T52" fmla="*/ 188 w 367"/>
                <a:gd name="T53" fmla="*/ 886 h 1237"/>
                <a:gd name="T54" fmla="*/ 186 w 367"/>
                <a:gd name="T55" fmla="*/ 841 h 1237"/>
                <a:gd name="T56" fmla="*/ 186 w 367"/>
                <a:gd name="T57" fmla="*/ 847 h 1237"/>
                <a:gd name="T58" fmla="*/ 46 w 367"/>
                <a:gd name="T59" fmla="*/ 36 h 1237"/>
                <a:gd name="T60" fmla="*/ 65 w 367"/>
                <a:gd name="T61" fmla="*/ 11 h 1237"/>
                <a:gd name="T62" fmla="*/ 88 w 367"/>
                <a:gd name="T63" fmla="*/ 123 h 1237"/>
                <a:gd name="T64" fmla="*/ 97 w 367"/>
                <a:gd name="T65" fmla="*/ 192 h 1237"/>
                <a:gd name="T66" fmla="*/ 116 w 367"/>
                <a:gd name="T67" fmla="*/ 519 h 1237"/>
                <a:gd name="T68" fmla="*/ 129 w 367"/>
                <a:gd name="T69" fmla="*/ 879 h 1237"/>
                <a:gd name="T70" fmla="*/ 127 w 367"/>
                <a:gd name="T71" fmla="*/ 1126 h 1237"/>
                <a:gd name="T72" fmla="*/ 114 w 367"/>
                <a:gd name="T73" fmla="*/ 1128 h 1237"/>
                <a:gd name="T74" fmla="*/ 120 w 367"/>
                <a:gd name="T75" fmla="*/ 985 h 1237"/>
                <a:gd name="T76" fmla="*/ 105 w 367"/>
                <a:gd name="T77" fmla="*/ 1155 h 1237"/>
                <a:gd name="T78" fmla="*/ 45 w 367"/>
                <a:gd name="T79" fmla="*/ 1172 h 1237"/>
                <a:gd name="T80" fmla="*/ 18 w 367"/>
                <a:gd name="T81" fmla="*/ 1005 h 1237"/>
                <a:gd name="T82" fmla="*/ 8 w 367"/>
                <a:gd name="T83" fmla="*/ 580 h 1237"/>
                <a:gd name="T84" fmla="*/ 6 w 367"/>
                <a:gd name="T85" fmla="*/ 180 h 1237"/>
                <a:gd name="T86" fmla="*/ 129 w 367"/>
                <a:gd name="T87" fmla="*/ 874 h 1237"/>
                <a:gd name="T88" fmla="*/ 117 w 367"/>
                <a:gd name="T89" fmla="*/ 1068 h 1237"/>
                <a:gd name="T90" fmla="*/ 160 w 367"/>
                <a:gd name="T91" fmla="*/ 814 h 1237"/>
                <a:gd name="T92" fmla="*/ 192 w 367"/>
                <a:gd name="T93" fmla="*/ 766 h 1237"/>
                <a:gd name="T94" fmla="*/ 192 w 367"/>
                <a:gd name="T95" fmla="*/ 765 h 1237"/>
                <a:gd name="T96" fmla="*/ 181 w 367"/>
                <a:gd name="T97" fmla="*/ 729 h 1237"/>
                <a:gd name="T98" fmla="*/ 144 w 367"/>
                <a:gd name="T99" fmla="*/ 738 h 1237"/>
                <a:gd name="T100" fmla="*/ 188 w 367"/>
                <a:gd name="T101" fmla="*/ 683 h 1237"/>
                <a:gd name="T102" fmla="*/ 188 w 367"/>
                <a:gd name="T103" fmla="*/ 663 h 1237"/>
                <a:gd name="T104" fmla="*/ 170 w 367"/>
                <a:gd name="T105" fmla="*/ 572 h 1237"/>
                <a:gd name="T106" fmla="*/ 174 w 367"/>
                <a:gd name="T107" fmla="*/ 594 h 1237"/>
                <a:gd name="T108" fmla="*/ 178 w 367"/>
                <a:gd name="T109" fmla="*/ 606 h 1237"/>
                <a:gd name="T110" fmla="*/ 126 w 367"/>
                <a:gd name="T111" fmla="*/ 591 h 1237"/>
                <a:gd name="T112" fmla="*/ 170 w 367"/>
                <a:gd name="T113" fmla="*/ 516 h 1237"/>
                <a:gd name="T114" fmla="*/ 172 w 367"/>
                <a:gd name="T115" fmla="*/ 479 h 1237"/>
                <a:gd name="T116" fmla="*/ 166 w 367"/>
                <a:gd name="T117" fmla="*/ 476 h 1237"/>
                <a:gd name="T118" fmla="*/ 179 w 367"/>
                <a:gd name="T119" fmla="*/ 457 h 1237"/>
                <a:gd name="T120" fmla="*/ 161 w 367"/>
                <a:gd name="T121" fmla="*/ 387 h 1237"/>
                <a:gd name="T122" fmla="*/ 106 w 367"/>
                <a:gd name="T123" fmla="*/ 291 h 1237"/>
                <a:gd name="T124" fmla="*/ 170 w 367"/>
                <a:gd name="T125" fmla="*/ 535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7" h="1237">
                  <a:moveTo>
                    <a:pt x="127" y="1235"/>
                  </a:moveTo>
                  <a:cubicBezTo>
                    <a:pt x="128" y="1234"/>
                    <a:pt x="129" y="1233"/>
                    <a:pt x="130" y="1233"/>
                  </a:cubicBezTo>
                  <a:cubicBezTo>
                    <a:pt x="131" y="1235"/>
                    <a:pt x="131" y="1236"/>
                    <a:pt x="129" y="1237"/>
                  </a:cubicBezTo>
                  <a:cubicBezTo>
                    <a:pt x="128" y="1237"/>
                    <a:pt x="127" y="1236"/>
                    <a:pt x="127" y="1235"/>
                  </a:cubicBezTo>
                  <a:close/>
                  <a:moveTo>
                    <a:pt x="114" y="1175"/>
                  </a:moveTo>
                  <a:cubicBezTo>
                    <a:pt x="114" y="1174"/>
                    <a:pt x="114" y="1173"/>
                    <a:pt x="114" y="1174"/>
                  </a:cubicBezTo>
                  <a:cubicBezTo>
                    <a:pt x="114" y="1174"/>
                    <a:pt x="114" y="1175"/>
                    <a:pt x="114" y="1175"/>
                  </a:cubicBezTo>
                  <a:close/>
                  <a:moveTo>
                    <a:pt x="171" y="1112"/>
                  </a:moveTo>
                  <a:cubicBezTo>
                    <a:pt x="173" y="1112"/>
                    <a:pt x="174" y="1110"/>
                    <a:pt x="173" y="1108"/>
                  </a:cubicBezTo>
                  <a:cubicBezTo>
                    <a:pt x="172" y="1109"/>
                    <a:pt x="171" y="1108"/>
                    <a:pt x="170" y="1109"/>
                  </a:cubicBezTo>
                  <a:cubicBezTo>
                    <a:pt x="169" y="1110"/>
                    <a:pt x="169" y="1112"/>
                    <a:pt x="171" y="1112"/>
                  </a:cubicBezTo>
                  <a:close/>
                  <a:moveTo>
                    <a:pt x="192" y="1070"/>
                  </a:moveTo>
                  <a:cubicBezTo>
                    <a:pt x="192" y="1070"/>
                    <a:pt x="191" y="1069"/>
                    <a:pt x="191" y="1070"/>
                  </a:cubicBezTo>
                  <a:cubicBezTo>
                    <a:pt x="191" y="1070"/>
                    <a:pt x="191" y="1071"/>
                    <a:pt x="192" y="1070"/>
                  </a:cubicBezTo>
                  <a:close/>
                  <a:moveTo>
                    <a:pt x="252" y="996"/>
                  </a:moveTo>
                  <a:cubicBezTo>
                    <a:pt x="252" y="995"/>
                    <a:pt x="252" y="995"/>
                    <a:pt x="251" y="995"/>
                  </a:cubicBezTo>
                  <a:cubicBezTo>
                    <a:pt x="251" y="995"/>
                    <a:pt x="251" y="996"/>
                    <a:pt x="252" y="996"/>
                  </a:cubicBezTo>
                  <a:close/>
                  <a:moveTo>
                    <a:pt x="251" y="994"/>
                  </a:moveTo>
                  <a:cubicBezTo>
                    <a:pt x="252" y="994"/>
                    <a:pt x="252" y="993"/>
                    <a:pt x="251" y="993"/>
                  </a:cubicBezTo>
                  <a:cubicBezTo>
                    <a:pt x="252" y="994"/>
                    <a:pt x="251" y="994"/>
                    <a:pt x="251" y="994"/>
                  </a:cubicBezTo>
                  <a:close/>
                  <a:moveTo>
                    <a:pt x="253" y="992"/>
                  </a:moveTo>
                  <a:cubicBezTo>
                    <a:pt x="253" y="992"/>
                    <a:pt x="253" y="991"/>
                    <a:pt x="253" y="991"/>
                  </a:cubicBezTo>
                  <a:cubicBezTo>
                    <a:pt x="253" y="991"/>
                    <a:pt x="252" y="991"/>
                    <a:pt x="252" y="991"/>
                  </a:cubicBezTo>
                  <a:cubicBezTo>
                    <a:pt x="252" y="991"/>
                    <a:pt x="252" y="992"/>
                    <a:pt x="253" y="992"/>
                  </a:cubicBezTo>
                  <a:close/>
                  <a:moveTo>
                    <a:pt x="118" y="1056"/>
                  </a:moveTo>
                  <a:cubicBezTo>
                    <a:pt x="118" y="1056"/>
                    <a:pt x="118" y="1055"/>
                    <a:pt x="118" y="1055"/>
                  </a:cubicBezTo>
                  <a:cubicBezTo>
                    <a:pt x="117" y="1055"/>
                    <a:pt x="117" y="1056"/>
                    <a:pt x="118" y="1056"/>
                  </a:cubicBezTo>
                  <a:close/>
                  <a:moveTo>
                    <a:pt x="118" y="1051"/>
                  </a:moveTo>
                  <a:cubicBezTo>
                    <a:pt x="117" y="1051"/>
                    <a:pt x="117" y="1052"/>
                    <a:pt x="118" y="1052"/>
                  </a:cubicBezTo>
                  <a:cubicBezTo>
                    <a:pt x="117" y="1052"/>
                    <a:pt x="119" y="1051"/>
                    <a:pt x="118" y="1051"/>
                  </a:cubicBezTo>
                  <a:close/>
                  <a:moveTo>
                    <a:pt x="162" y="920"/>
                  </a:moveTo>
                  <a:cubicBezTo>
                    <a:pt x="162" y="920"/>
                    <a:pt x="162" y="919"/>
                    <a:pt x="162" y="919"/>
                  </a:cubicBezTo>
                  <a:cubicBezTo>
                    <a:pt x="162" y="920"/>
                    <a:pt x="162" y="920"/>
                    <a:pt x="162" y="920"/>
                  </a:cubicBezTo>
                  <a:close/>
                  <a:moveTo>
                    <a:pt x="186" y="882"/>
                  </a:moveTo>
                  <a:cubicBezTo>
                    <a:pt x="187" y="881"/>
                    <a:pt x="187" y="881"/>
                    <a:pt x="186" y="880"/>
                  </a:cubicBezTo>
                  <a:cubicBezTo>
                    <a:pt x="186" y="881"/>
                    <a:pt x="186" y="881"/>
                    <a:pt x="186" y="882"/>
                  </a:cubicBezTo>
                  <a:close/>
                  <a:moveTo>
                    <a:pt x="194" y="805"/>
                  </a:moveTo>
                  <a:cubicBezTo>
                    <a:pt x="194" y="805"/>
                    <a:pt x="194" y="805"/>
                    <a:pt x="193" y="804"/>
                  </a:cubicBezTo>
                  <a:cubicBezTo>
                    <a:pt x="193" y="805"/>
                    <a:pt x="193" y="805"/>
                    <a:pt x="193" y="805"/>
                  </a:cubicBezTo>
                  <a:cubicBezTo>
                    <a:pt x="193" y="805"/>
                    <a:pt x="193" y="805"/>
                    <a:pt x="194" y="805"/>
                  </a:cubicBezTo>
                  <a:close/>
                  <a:moveTo>
                    <a:pt x="194" y="802"/>
                  </a:moveTo>
                  <a:cubicBezTo>
                    <a:pt x="193" y="802"/>
                    <a:pt x="193" y="801"/>
                    <a:pt x="193" y="801"/>
                  </a:cubicBezTo>
                  <a:cubicBezTo>
                    <a:pt x="193" y="801"/>
                    <a:pt x="193" y="802"/>
                    <a:pt x="194" y="802"/>
                  </a:cubicBezTo>
                  <a:close/>
                  <a:moveTo>
                    <a:pt x="155" y="769"/>
                  </a:moveTo>
                  <a:cubicBezTo>
                    <a:pt x="154" y="769"/>
                    <a:pt x="154" y="770"/>
                    <a:pt x="155" y="770"/>
                  </a:cubicBezTo>
                  <a:cubicBezTo>
                    <a:pt x="154" y="769"/>
                    <a:pt x="155" y="769"/>
                    <a:pt x="155" y="769"/>
                  </a:cubicBezTo>
                  <a:close/>
                  <a:moveTo>
                    <a:pt x="137" y="772"/>
                  </a:moveTo>
                  <a:cubicBezTo>
                    <a:pt x="138" y="771"/>
                    <a:pt x="137" y="771"/>
                    <a:pt x="137" y="771"/>
                  </a:cubicBezTo>
                  <a:cubicBezTo>
                    <a:pt x="136" y="771"/>
                    <a:pt x="136" y="771"/>
                    <a:pt x="137" y="772"/>
                  </a:cubicBezTo>
                  <a:close/>
                  <a:moveTo>
                    <a:pt x="137" y="752"/>
                  </a:moveTo>
                  <a:cubicBezTo>
                    <a:pt x="137" y="751"/>
                    <a:pt x="137" y="751"/>
                    <a:pt x="137" y="751"/>
                  </a:cubicBezTo>
                  <a:cubicBezTo>
                    <a:pt x="137" y="751"/>
                    <a:pt x="137" y="752"/>
                    <a:pt x="137" y="752"/>
                  </a:cubicBezTo>
                  <a:close/>
                  <a:moveTo>
                    <a:pt x="180" y="707"/>
                  </a:moveTo>
                  <a:cubicBezTo>
                    <a:pt x="180" y="708"/>
                    <a:pt x="180" y="708"/>
                    <a:pt x="181" y="707"/>
                  </a:cubicBezTo>
                  <a:cubicBezTo>
                    <a:pt x="180" y="706"/>
                    <a:pt x="180" y="707"/>
                    <a:pt x="180" y="707"/>
                  </a:cubicBezTo>
                  <a:close/>
                  <a:moveTo>
                    <a:pt x="147" y="737"/>
                  </a:moveTo>
                  <a:cubicBezTo>
                    <a:pt x="147" y="737"/>
                    <a:pt x="147" y="736"/>
                    <a:pt x="147" y="736"/>
                  </a:cubicBezTo>
                  <a:cubicBezTo>
                    <a:pt x="147" y="736"/>
                    <a:pt x="147" y="736"/>
                    <a:pt x="147" y="736"/>
                  </a:cubicBezTo>
                  <a:cubicBezTo>
                    <a:pt x="147" y="736"/>
                    <a:pt x="147" y="737"/>
                    <a:pt x="147" y="737"/>
                  </a:cubicBezTo>
                  <a:close/>
                  <a:moveTo>
                    <a:pt x="140" y="740"/>
                  </a:moveTo>
                  <a:cubicBezTo>
                    <a:pt x="140" y="740"/>
                    <a:pt x="140" y="742"/>
                    <a:pt x="141" y="741"/>
                  </a:cubicBezTo>
                  <a:cubicBezTo>
                    <a:pt x="140" y="740"/>
                    <a:pt x="141" y="740"/>
                    <a:pt x="140" y="740"/>
                  </a:cubicBezTo>
                  <a:close/>
                  <a:moveTo>
                    <a:pt x="139" y="723"/>
                  </a:moveTo>
                  <a:cubicBezTo>
                    <a:pt x="139" y="724"/>
                    <a:pt x="139" y="724"/>
                    <a:pt x="139" y="724"/>
                  </a:cubicBezTo>
                  <a:cubicBezTo>
                    <a:pt x="139" y="724"/>
                    <a:pt x="139" y="725"/>
                    <a:pt x="139" y="725"/>
                  </a:cubicBezTo>
                  <a:cubicBezTo>
                    <a:pt x="139" y="724"/>
                    <a:pt x="139" y="723"/>
                    <a:pt x="139" y="723"/>
                  </a:cubicBezTo>
                  <a:close/>
                  <a:moveTo>
                    <a:pt x="181" y="680"/>
                  </a:moveTo>
                  <a:cubicBezTo>
                    <a:pt x="180" y="679"/>
                    <a:pt x="180" y="679"/>
                    <a:pt x="180" y="679"/>
                  </a:cubicBezTo>
                  <a:cubicBezTo>
                    <a:pt x="180" y="679"/>
                    <a:pt x="181" y="678"/>
                    <a:pt x="181" y="678"/>
                  </a:cubicBezTo>
                  <a:cubicBezTo>
                    <a:pt x="180" y="679"/>
                    <a:pt x="180" y="679"/>
                    <a:pt x="180" y="679"/>
                  </a:cubicBezTo>
                  <a:cubicBezTo>
                    <a:pt x="180" y="679"/>
                    <a:pt x="180" y="680"/>
                    <a:pt x="181" y="680"/>
                  </a:cubicBezTo>
                  <a:close/>
                  <a:moveTo>
                    <a:pt x="139" y="715"/>
                  </a:moveTo>
                  <a:cubicBezTo>
                    <a:pt x="138" y="716"/>
                    <a:pt x="138" y="716"/>
                    <a:pt x="138" y="717"/>
                  </a:cubicBezTo>
                  <a:cubicBezTo>
                    <a:pt x="139" y="716"/>
                    <a:pt x="139" y="716"/>
                    <a:pt x="139" y="715"/>
                  </a:cubicBezTo>
                  <a:close/>
                  <a:moveTo>
                    <a:pt x="138" y="706"/>
                  </a:moveTo>
                  <a:cubicBezTo>
                    <a:pt x="137" y="706"/>
                    <a:pt x="137" y="708"/>
                    <a:pt x="138" y="707"/>
                  </a:cubicBezTo>
                  <a:cubicBezTo>
                    <a:pt x="138" y="707"/>
                    <a:pt x="138" y="707"/>
                    <a:pt x="138" y="706"/>
                  </a:cubicBezTo>
                  <a:close/>
                  <a:moveTo>
                    <a:pt x="186" y="639"/>
                  </a:moveTo>
                  <a:cubicBezTo>
                    <a:pt x="187" y="640"/>
                    <a:pt x="187" y="639"/>
                    <a:pt x="187" y="640"/>
                  </a:cubicBezTo>
                  <a:cubicBezTo>
                    <a:pt x="187" y="640"/>
                    <a:pt x="188" y="640"/>
                    <a:pt x="188" y="640"/>
                  </a:cubicBezTo>
                  <a:cubicBezTo>
                    <a:pt x="187" y="639"/>
                    <a:pt x="187" y="638"/>
                    <a:pt x="187" y="638"/>
                  </a:cubicBezTo>
                  <a:cubicBezTo>
                    <a:pt x="187" y="639"/>
                    <a:pt x="186" y="639"/>
                    <a:pt x="186" y="639"/>
                  </a:cubicBezTo>
                  <a:close/>
                  <a:moveTo>
                    <a:pt x="176" y="643"/>
                  </a:moveTo>
                  <a:cubicBezTo>
                    <a:pt x="175" y="643"/>
                    <a:pt x="176" y="644"/>
                    <a:pt x="175" y="644"/>
                  </a:cubicBezTo>
                  <a:cubicBezTo>
                    <a:pt x="176" y="644"/>
                    <a:pt x="176" y="643"/>
                    <a:pt x="176" y="643"/>
                  </a:cubicBezTo>
                  <a:close/>
                  <a:moveTo>
                    <a:pt x="186" y="621"/>
                  </a:moveTo>
                  <a:cubicBezTo>
                    <a:pt x="186" y="621"/>
                    <a:pt x="186" y="621"/>
                    <a:pt x="186" y="621"/>
                  </a:cubicBezTo>
                  <a:cubicBezTo>
                    <a:pt x="186" y="621"/>
                    <a:pt x="187" y="620"/>
                    <a:pt x="186" y="620"/>
                  </a:cubicBezTo>
                  <a:cubicBezTo>
                    <a:pt x="186" y="620"/>
                    <a:pt x="185" y="621"/>
                    <a:pt x="186" y="621"/>
                  </a:cubicBezTo>
                  <a:cubicBezTo>
                    <a:pt x="186" y="622"/>
                    <a:pt x="186" y="621"/>
                    <a:pt x="186" y="621"/>
                  </a:cubicBezTo>
                  <a:close/>
                  <a:moveTo>
                    <a:pt x="185" y="599"/>
                  </a:moveTo>
                  <a:cubicBezTo>
                    <a:pt x="185" y="599"/>
                    <a:pt x="184" y="600"/>
                    <a:pt x="185" y="600"/>
                  </a:cubicBezTo>
                  <a:cubicBezTo>
                    <a:pt x="186" y="600"/>
                    <a:pt x="185" y="599"/>
                    <a:pt x="185" y="598"/>
                  </a:cubicBezTo>
                  <a:cubicBezTo>
                    <a:pt x="185" y="598"/>
                    <a:pt x="184" y="598"/>
                    <a:pt x="185" y="599"/>
                  </a:cubicBezTo>
                  <a:close/>
                  <a:moveTo>
                    <a:pt x="128" y="650"/>
                  </a:moveTo>
                  <a:cubicBezTo>
                    <a:pt x="129" y="649"/>
                    <a:pt x="129" y="648"/>
                    <a:pt x="128" y="647"/>
                  </a:cubicBezTo>
                  <a:cubicBezTo>
                    <a:pt x="127" y="648"/>
                    <a:pt x="128" y="649"/>
                    <a:pt x="128" y="650"/>
                  </a:cubicBezTo>
                  <a:close/>
                  <a:moveTo>
                    <a:pt x="176" y="600"/>
                  </a:moveTo>
                  <a:cubicBezTo>
                    <a:pt x="177" y="600"/>
                    <a:pt x="177" y="598"/>
                    <a:pt x="176" y="599"/>
                  </a:cubicBezTo>
                  <a:cubicBezTo>
                    <a:pt x="177" y="599"/>
                    <a:pt x="176" y="599"/>
                    <a:pt x="176" y="600"/>
                  </a:cubicBezTo>
                  <a:close/>
                  <a:moveTo>
                    <a:pt x="128" y="641"/>
                  </a:moveTo>
                  <a:cubicBezTo>
                    <a:pt x="128" y="642"/>
                    <a:pt x="128" y="642"/>
                    <a:pt x="128" y="642"/>
                  </a:cubicBezTo>
                  <a:cubicBezTo>
                    <a:pt x="128" y="642"/>
                    <a:pt x="128" y="642"/>
                    <a:pt x="128" y="641"/>
                  </a:cubicBezTo>
                  <a:cubicBezTo>
                    <a:pt x="128" y="641"/>
                    <a:pt x="128" y="641"/>
                    <a:pt x="128" y="641"/>
                  </a:cubicBezTo>
                  <a:cubicBezTo>
                    <a:pt x="128" y="641"/>
                    <a:pt x="128" y="641"/>
                    <a:pt x="128" y="641"/>
                  </a:cubicBezTo>
                  <a:close/>
                  <a:moveTo>
                    <a:pt x="127" y="620"/>
                  </a:moveTo>
                  <a:cubicBezTo>
                    <a:pt x="127" y="620"/>
                    <a:pt x="127" y="621"/>
                    <a:pt x="127" y="621"/>
                  </a:cubicBezTo>
                  <a:cubicBezTo>
                    <a:pt x="127" y="620"/>
                    <a:pt x="127" y="620"/>
                    <a:pt x="127" y="620"/>
                  </a:cubicBezTo>
                  <a:close/>
                  <a:moveTo>
                    <a:pt x="183" y="563"/>
                  </a:moveTo>
                  <a:cubicBezTo>
                    <a:pt x="183" y="563"/>
                    <a:pt x="183" y="563"/>
                    <a:pt x="183" y="563"/>
                  </a:cubicBezTo>
                  <a:cubicBezTo>
                    <a:pt x="183" y="563"/>
                    <a:pt x="183" y="564"/>
                    <a:pt x="183" y="563"/>
                  </a:cubicBezTo>
                  <a:close/>
                  <a:moveTo>
                    <a:pt x="183" y="549"/>
                  </a:moveTo>
                  <a:cubicBezTo>
                    <a:pt x="183" y="549"/>
                    <a:pt x="183" y="548"/>
                    <a:pt x="183" y="548"/>
                  </a:cubicBezTo>
                  <a:cubicBezTo>
                    <a:pt x="183" y="549"/>
                    <a:pt x="182" y="549"/>
                    <a:pt x="182" y="549"/>
                  </a:cubicBezTo>
                  <a:cubicBezTo>
                    <a:pt x="182" y="549"/>
                    <a:pt x="183" y="549"/>
                    <a:pt x="183" y="549"/>
                  </a:cubicBezTo>
                  <a:close/>
                  <a:moveTo>
                    <a:pt x="181" y="520"/>
                  </a:moveTo>
                  <a:cubicBezTo>
                    <a:pt x="181" y="521"/>
                    <a:pt x="181" y="522"/>
                    <a:pt x="181" y="522"/>
                  </a:cubicBezTo>
                  <a:cubicBezTo>
                    <a:pt x="180" y="522"/>
                    <a:pt x="180" y="523"/>
                    <a:pt x="180" y="523"/>
                  </a:cubicBezTo>
                  <a:cubicBezTo>
                    <a:pt x="181" y="526"/>
                    <a:pt x="179" y="528"/>
                    <a:pt x="182" y="530"/>
                  </a:cubicBezTo>
                  <a:cubicBezTo>
                    <a:pt x="181" y="531"/>
                    <a:pt x="181" y="533"/>
                    <a:pt x="181" y="534"/>
                  </a:cubicBezTo>
                  <a:cubicBezTo>
                    <a:pt x="181" y="534"/>
                    <a:pt x="181" y="535"/>
                    <a:pt x="181" y="535"/>
                  </a:cubicBezTo>
                  <a:cubicBezTo>
                    <a:pt x="181" y="535"/>
                    <a:pt x="181" y="536"/>
                    <a:pt x="181" y="536"/>
                  </a:cubicBezTo>
                  <a:cubicBezTo>
                    <a:pt x="181" y="537"/>
                    <a:pt x="182" y="537"/>
                    <a:pt x="181" y="537"/>
                  </a:cubicBezTo>
                  <a:cubicBezTo>
                    <a:pt x="182" y="539"/>
                    <a:pt x="179" y="541"/>
                    <a:pt x="182" y="543"/>
                  </a:cubicBezTo>
                  <a:cubicBezTo>
                    <a:pt x="182" y="543"/>
                    <a:pt x="182" y="543"/>
                    <a:pt x="182" y="543"/>
                  </a:cubicBezTo>
                  <a:cubicBezTo>
                    <a:pt x="182" y="544"/>
                    <a:pt x="182" y="544"/>
                    <a:pt x="182" y="544"/>
                  </a:cubicBezTo>
                  <a:cubicBezTo>
                    <a:pt x="181" y="544"/>
                    <a:pt x="181" y="544"/>
                    <a:pt x="181" y="544"/>
                  </a:cubicBezTo>
                  <a:cubicBezTo>
                    <a:pt x="182" y="544"/>
                    <a:pt x="181" y="545"/>
                    <a:pt x="182" y="545"/>
                  </a:cubicBezTo>
                  <a:cubicBezTo>
                    <a:pt x="182" y="545"/>
                    <a:pt x="182" y="545"/>
                    <a:pt x="182" y="545"/>
                  </a:cubicBezTo>
                  <a:cubicBezTo>
                    <a:pt x="182" y="545"/>
                    <a:pt x="182" y="546"/>
                    <a:pt x="182" y="546"/>
                  </a:cubicBezTo>
                  <a:cubicBezTo>
                    <a:pt x="182" y="546"/>
                    <a:pt x="181" y="547"/>
                    <a:pt x="182" y="547"/>
                  </a:cubicBezTo>
                  <a:cubicBezTo>
                    <a:pt x="182" y="547"/>
                    <a:pt x="182" y="548"/>
                    <a:pt x="182" y="548"/>
                  </a:cubicBezTo>
                  <a:cubicBezTo>
                    <a:pt x="182" y="547"/>
                    <a:pt x="182" y="547"/>
                    <a:pt x="182" y="547"/>
                  </a:cubicBezTo>
                  <a:cubicBezTo>
                    <a:pt x="182" y="547"/>
                    <a:pt x="182" y="546"/>
                    <a:pt x="182" y="546"/>
                  </a:cubicBezTo>
                  <a:cubicBezTo>
                    <a:pt x="182" y="546"/>
                    <a:pt x="182" y="546"/>
                    <a:pt x="182" y="546"/>
                  </a:cubicBezTo>
                  <a:cubicBezTo>
                    <a:pt x="183" y="545"/>
                    <a:pt x="183" y="544"/>
                    <a:pt x="183" y="544"/>
                  </a:cubicBezTo>
                  <a:cubicBezTo>
                    <a:pt x="183" y="544"/>
                    <a:pt x="183" y="544"/>
                    <a:pt x="183" y="544"/>
                  </a:cubicBezTo>
                  <a:cubicBezTo>
                    <a:pt x="183" y="543"/>
                    <a:pt x="183" y="543"/>
                    <a:pt x="183" y="542"/>
                  </a:cubicBezTo>
                  <a:cubicBezTo>
                    <a:pt x="183" y="542"/>
                    <a:pt x="183" y="542"/>
                    <a:pt x="183" y="542"/>
                  </a:cubicBezTo>
                  <a:cubicBezTo>
                    <a:pt x="183" y="542"/>
                    <a:pt x="183" y="541"/>
                    <a:pt x="183" y="540"/>
                  </a:cubicBezTo>
                  <a:cubicBezTo>
                    <a:pt x="183" y="539"/>
                    <a:pt x="183" y="539"/>
                    <a:pt x="183" y="538"/>
                  </a:cubicBezTo>
                  <a:cubicBezTo>
                    <a:pt x="183" y="538"/>
                    <a:pt x="183" y="538"/>
                    <a:pt x="183" y="537"/>
                  </a:cubicBezTo>
                  <a:cubicBezTo>
                    <a:pt x="183" y="536"/>
                    <a:pt x="182" y="534"/>
                    <a:pt x="183" y="534"/>
                  </a:cubicBezTo>
                  <a:cubicBezTo>
                    <a:pt x="182" y="534"/>
                    <a:pt x="183" y="534"/>
                    <a:pt x="182" y="533"/>
                  </a:cubicBezTo>
                  <a:cubicBezTo>
                    <a:pt x="183" y="530"/>
                    <a:pt x="181" y="526"/>
                    <a:pt x="182" y="523"/>
                  </a:cubicBezTo>
                  <a:cubicBezTo>
                    <a:pt x="182" y="523"/>
                    <a:pt x="182" y="523"/>
                    <a:pt x="182" y="522"/>
                  </a:cubicBezTo>
                  <a:cubicBezTo>
                    <a:pt x="181" y="522"/>
                    <a:pt x="181" y="522"/>
                    <a:pt x="181" y="522"/>
                  </a:cubicBezTo>
                  <a:cubicBezTo>
                    <a:pt x="182" y="522"/>
                    <a:pt x="182" y="521"/>
                    <a:pt x="181" y="520"/>
                  </a:cubicBezTo>
                  <a:cubicBezTo>
                    <a:pt x="181" y="520"/>
                    <a:pt x="181" y="520"/>
                    <a:pt x="181" y="519"/>
                  </a:cubicBezTo>
                  <a:cubicBezTo>
                    <a:pt x="181" y="519"/>
                    <a:pt x="181" y="519"/>
                    <a:pt x="181" y="519"/>
                  </a:cubicBezTo>
                  <a:cubicBezTo>
                    <a:pt x="182" y="519"/>
                    <a:pt x="181" y="518"/>
                    <a:pt x="181" y="517"/>
                  </a:cubicBezTo>
                  <a:cubicBezTo>
                    <a:pt x="180" y="518"/>
                    <a:pt x="180" y="519"/>
                    <a:pt x="180" y="520"/>
                  </a:cubicBezTo>
                  <a:cubicBezTo>
                    <a:pt x="181" y="520"/>
                    <a:pt x="181" y="520"/>
                    <a:pt x="181" y="520"/>
                  </a:cubicBezTo>
                  <a:close/>
                  <a:moveTo>
                    <a:pt x="183" y="547"/>
                  </a:moveTo>
                  <a:cubicBezTo>
                    <a:pt x="183" y="547"/>
                    <a:pt x="183" y="546"/>
                    <a:pt x="183" y="546"/>
                  </a:cubicBezTo>
                  <a:cubicBezTo>
                    <a:pt x="183" y="546"/>
                    <a:pt x="183" y="546"/>
                    <a:pt x="182" y="547"/>
                  </a:cubicBezTo>
                  <a:cubicBezTo>
                    <a:pt x="183" y="547"/>
                    <a:pt x="183" y="547"/>
                    <a:pt x="183" y="547"/>
                  </a:cubicBezTo>
                  <a:close/>
                  <a:moveTo>
                    <a:pt x="174" y="537"/>
                  </a:moveTo>
                  <a:cubicBezTo>
                    <a:pt x="174" y="537"/>
                    <a:pt x="175" y="536"/>
                    <a:pt x="174" y="536"/>
                  </a:cubicBezTo>
                  <a:cubicBezTo>
                    <a:pt x="173" y="536"/>
                    <a:pt x="174" y="538"/>
                    <a:pt x="174" y="537"/>
                  </a:cubicBezTo>
                  <a:close/>
                  <a:moveTo>
                    <a:pt x="174" y="534"/>
                  </a:moveTo>
                  <a:cubicBezTo>
                    <a:pt x="174" y="534"/>
                    <a:pt x="174" y="535"/>
                    <a:pt x="174" y="535"/>
                  </a:cubicBezTo>
                  <a:cubicBezTo>
                    <a:pt x="174" y="535"/>
                    <a:pt x="175" y="534"/>
                    <a:pt x="174" y="534"/>
                  </a:cubicBezTo>
                  <a:close/>
                  <a:moveTo>
                    <a:pt x="179" y="474"/>
                  </a:moveTo>
                  <a:cubicBezTo>
                    <a:pt x="180" y="474"/>
                    <a:pt x="180" y="473"/>
                    <a:pt x="180" y="472"/>
                  </a:cubicBezTo>
                  <a:cubicBezTo>
                    <a:pt x="180" y="473"/>
                    <a:pt x="179" y="473"/>
                    <a:pt x="179" y="473"/>
                  </a:cubicBezTo>
                  <a:cubicBezTo>
                    <a:pt x="180" y="473"/>
                    <a:pt x="179" y="474"/>
                    <a:pt x="179" y="474"/>
                  </a:cubicBezTo>
                  <a:close/>
                  <a:moveTo>
                    <a:pt x="166" y="486"/>
                  </a:moveTo>
                  <a:cubicBezTo>
                    <a:pt x="166" y="486"/>
                    <a:pt x="166" y="486"/>
                    <a:pt x="166" y="487"/>
                  </a:cubicBezTo>
                  <a:cubicBezTo>
                    <a:pt x="166" y="486"/>
                    <a:pt x="166" y="485"/>
                    <a:pt x="166" y="486"/>
                  </a:cubicBezTo>
                  <a:close/>
                  <a:moveTo>
                    <a:pt x="172" y="473"/>
                  </a:moveTo>
                  <a:cubicBezTo>
                    <a:pt x="172" y="473"/>
                    <a:pt x="172" y="473"/>
                    <a:pt x="172" y="473"/>
                  </a:cubicBezTo>
                  <a:cubicBezTo>
                    <a:pt x="172" y="471"/>
                    <a:pt x="171" y="474"/>
                    <a:pt x="172" y="473"/>
                  </a:cubicBezTo>
                  <a:close/>
                  <a:moveTo>
                    <a:pt x="366" y="291"/>
                  </a:moveTo>
                  <a:cubicBezTo>
                    <a:pt x="366" y="291"/>
                    <a:pt x="366" y="291"/>
                    <a:pt x="365" y="292"/>
                  </a:cubicBezTo>
                  <a:cubicBezTo>
                    <a:pt x="366" y="293"/>
                    <a:pt x="367" y="292"/>
                    <a:pt x="366" y="291"/>
                  </a:cubicBezTo>
                  <a:close/>
                  <a:moveTo>
                    <a:pt x="168" y="401"/>
                  </a:moveTo>
                  <a:cubicBezTo>
                    <a:pt x="169" y="401"/>
                    <a:pt x="168" y="400"/>
                    <a:pt x="168" y="400"/>
                  </a:cubicBezTo>
                  <a:cubicBezTo>
                    <a:pt x="168" y="400"/>
                    <a:pt x="168" y="401"/>
                    <a:pt x="168" y="401"/>
                  </a:cubicBezTo>
                  <a:close/>
                  <a:moveTo>
                    <a:pt x="161" y="359"/>
                  </a:moveTo>
                  <a:cubicBezTo>
                    <a:pt x="161" y="359"/>
                    <a:pt x="161" y="359"/>
                    <a:pt x="161" y="358"/>
                  </a:cubicBezTo>
                  <a:cubicBezTo>
                    <a:pt x="161" y="358"/>
                    <a:pt x="161" y="360"/>
                    <a:pt x="161" y="359"/>
                  </a:cubicBezTo>
                  <a:close/>
                  <a:moveTo>
                    <a:pt x="161" y="342"/>
                  </a:moveTo>
                  <a:cubicBezTo>
                    <a:pt x="161" y="342"/>
                    <a:pt x="161" y="341"/>
                    <a:pt x="161" y="341"/>
                  </a:cubicBezTo>
                  <a:cubicBezTo>
                    <a:pt x="161" y="341"/>
                    <a:pt x="161" y="341"/>
                    <a:pt x="161" y="341"/>
                  </a:cubicBezTo>
                  <a:cubicBezTo>
                    <a:pt x="160" y="341"/>
                    <a:pt x="160" y="341"/>
                    <a:pt x="160" y="341"/>
                  </a:cubicBezTo>
                  <a:cubicBezTo>
                    <a:pt x="160" y="341"/>
                    <a:pt x="160" y="341"/>
                    <a:pt x="161" y="342"/>
                  </a:cubicBezTo>
                  <a:close/>
                  <a:moveTo>
                    <a:pt x="161" y="322"/>
                  </a:moveTo>
                  <a:cubicBezTo>
                    <a:pt x="160" y="321"/>
                    <a:pt x="161" y="320"/>
                    <a:pt x="160" y="320"/>
                  </a:cubicBezTo>
                  <a:cubicBezTo>
                    <a:pt x="160" y="321"/>
                    <a:pt x="160" y="322"/>
                    <a:pt x="161" y="322"/>
                  </a:cubicBezTo>
                  <a:close/>
                  <a:moveTo>
                    <a:pt x="160" y="310"/>
                  </a:moveTo>
                  <a:cubicBezTo>
                    <a:pt x="161" y="310"/>
                    <a:pt x="161" y="309"/>
                    <a:pt x="160" y="309"/>
                  </a:cubicBezTo>
                  <a:cubicBezTo>
                    <a:pt x="159" y="309"/>
                    <a:pt x="160" y="310"/>
                    <a:pt x="160" y="310"/>
                  </a:cubicBezTo>
                  <a:close/>
                  <a:moveTo>
                    <a:pt x="160" y="282"/>
                  </a:moveTo>
                  <a:cubicBezTo>
                    <a:pt x="160" y="281"/>
                    <a:pt x="160" y="281"/>
                    <a:pt x="159" y="281"/>
                  </a:cubicBezTo>
                  <a:cubicBezTo>
                    <a:pt x="159" y="281"/>
                    <a:pt x="159" y="282"/>
                    <a:pt x="160" y="282"/>
                  </a:cubicBezTo>
                  <a:close/>
                  <a:moveTo>
                    <a:pt x="106" y="296"/>
                  </a:moveTo>
                  <a:cubicBezTo>
                    <a:pt x="106" y="296"/>
                    <a:pt x="106" y="296"/>
                    <a:pt x="106" y="295"/>
                  </a:cubicBezTo>
                  <a:cubicBezTo>
                    <a:pt x="105" y="296"/>
                    <a:pt x="105" y="297"/>
                    <a:pt x="106" y="296"/>
                  </a:cubicBezTo>
                  <a:close/>
                  <a:moveTo>
                    <a:pt x="106" y="232"/>
                  </a:moveTo>
                  <a:cubicBezTo>
                    <a:pt x="106" y="231"/>
                    <a:pt x="106" y="231"/>
                    <a:pt x="106" y="230"/>
                  </a:cubicBezTo>
                  <a:cubicBezTo>
                    <a:pt x="105" y="231"/>
                    <a:pt x="105" y="232"/>
                    <a:pt x="106" y="232"/>
                  </a:cubicBezTo>
                  <a:close/>
                  <a:moveTo>
                    <a:pt x="163" y="134"/>
                  </a:moveTo>
                  <a:cubicBezTo>
                    <a:pt x="163" y="134"/>
                    <a:pt x="163" y="133"/>
                    <a:pt x="163" y="133"/>
                  </a:cubicBezTo>
                  <a:cubicBezTo>
                    <a:pt x="162" y="133"/>
                    <a:pt x="162" y="134"/>
                    <a:pt x="163" y="134"/>
                  </a:cubicBezTo>
                  <a:close/>
                  <a:moveTo>
                    <a:pt x="163" y="116"/>
                  </a:moveTo>
                  <a:cubicBezTo>
                    <a:pt x="164" y="116"/>
                    <a:pt x="164" y="115"/>
                    <a:pt x="163" y="115"/>
                  </a:cubicBezTo>
                  <a:cubicBezTo>
                    <a:pt x="163" y="115"/>
                    <a:pt x="163" y="116"/>
                    <a:pt x="163" y="116"/>
                  </a:cubicBezTo>
                  <a:close/>
                  <a:moveTo>
                    <a:pt x="147" y="1150"/>
                  </a:moveTo>
                  <a:cubicBezTo>
                    <a:pt x="147" y="1151"/>
                    <a:pt x="147" y="1152"/>
                    <a:pt x="147" y="1153"/>
                  </a:cubicBezTo>
                  <a:cubicBezTo>
                    <a:pt x="146" y="1152"/>
                    <a:pt x="146" y="1152"/>
                    <a:pt x="145" y="1152"/>
                  </a:cubicBezTo>
                  <a:cubicBezTo>
                    <a:pt x="141" y="1154"/>
                    <a:pt x="137" y="1151"/>
                    <a:pt x="133" y="1150"/>
                  </a:cubicBezTo>
                  <a:cubicBezTo>
                    <a:pt x="132" y="1151"/>
                    <a:pt x="133" y="1152"/>
                    <a:pt x="134" y="1152"/>
                  </a:cubicBezTo>
                  <a:cubicBezTo>
                    <a:pt x="132" y="1155"/>
                    <a:pt x="134" y="1160"/>
                    <a:pt x="129" y="1160"/>
                  </a:cubicBezTo>
                  <a:cubicBezTo>
                    <a:pt x="129" y="1158"/>
                    <a:pt x="129" y="1157"/>
                    <a:pt x="128" y="1155"/>
                  </a:cubicBezTo>
                  <a:cubicBezTo>
                    <a:pt x="128" y="1155"/>
                    <a:pt x="129" y="1154"/>
                    <a:pt x="129" y="1154"/>
                  </a:cubicBezTo>
                  <a:cubicBezTo>
                    <a:pt x="128" y="1153"/>
                    <a:pt x="128" y="1152"/>
                    <a:pt x="128" y="1151"/>
                  </a:cubicBezTo>
                  <a:cubicBezTo>
                    <a:pt x="128" y="1149"/>
                    <a:pt x="128" y="1148"/>
                    <a:pt x="128" y="1146"/>
                  </a:cubicBezTo>
                  <a:cubicBezTo>
                    <a:pt x="128" y="1145"/>
                    <a:pt x="128" y="1144"/>
                    <a:pt x="128" y="1142"/>
                  </a:cubicBezTo>
                  <a:cubicBezTo>
                    <a:pt x="128" y="1141"/>
                    <a:pt x="129" y="1139"/>
                    <a:pt x="129" y="1137"/>
                  </a:cubicBezTo>
                  <a:cubicBezTo>
                    <a:pt x="129" y="1136"/>
                    <a:pt x="128" y="1134"/>
                    <a:pt x="128" y="1133"/>
                  </a:cubicBezTo>
                  <a:cubicBezTo>
                    <a:pt x="128" y="1131"/>
                    <a:pt x="129" y="1129"/>
                    <a:pt x="129" y="1127"/>
                  </a:cubicBezTo>
                  <a:cubicBezTo>
                    <a:pt x="129" y="1121"/>
                    <a:pt x="130" y="1115"/>
                    <a:pt x="130" y="1110"/>
                  </a:cubicBezTo>
                  <a:cubicBezTo>
                    <a:pt x="130" y="1109"/>
                    <a:pt x="130" y="1109"/>
                    <a:pt x="130" y="1108"/>
                  </a:cubicBezTo>
                  <a:cubicBezTo>
                    <a:pt x="131" y="1105"/>
                    <a:pt x="129" y="1103"/>
                    <a:pt x="131" y="1100"/>
                  </a:cubicBezTo>
                  <a:cubicBezTo>
                    <a:pt x="130" y="1097"/>
                    <a:pt x="131" y="1093"/>
                    <a:pt x="131" y="1090"/>
                  </a:cubicBezTo>
                  <a:cubicBezTo>
                    <a:pt x="131" y="1088"/>
                    <a:pt x="131" y="1086"/>
                    <a:pt x="131" y="1084"/>
                  </a:cubicBezTo>
                  <a:cubicBezTo>
                    <a:pt x="132" y="1079"/>
                    <a:pt x="132" y="1075"/>
                    <a:pt x="132" y="1071"/>
                  </a:cubicBezTo>
                  <a:cubicBezTo>
                    <a:pt x="133" y="1070"/>
                    <a:pt x="132" y="1069"/>
                    <a:pt x="132" y="1068"/>
                  </a:cubicBezTo>
                  <a:cubicBezTo>
                    <a:pt x="132" y="1065"/>
                    <a:pt x="133" y="1063"/>
                    <a:pt x="133" y="1061"/>
                  </a:cubicBezTo>
                  <a:cubicBezTo>
                    <a:pt x="133" y="1060"/>
                    <a:pt x="132" y="1060"/>
                    <a:pt x="132" y="1059"/>
                  </a:cubicBezTo>
                  <a:cubicBezTo>
                    <a:pt x="132" y="1058"/>
                    <a:pt x="133" y="1056"/>
                    <a:pt x="133" y="1055"/>
                  </a:cubicBezTo>
                  <a:cubicBezTo>
                    <a:pt x="133" y="1051"/>
                    <a:pt x="132" y="1047"/>
                    <a:pt x="133" y="1043"/>
                  </a:cubicBezTo>
                  <a:cubicBezTo>
                    <a:pt x="133" y="1041"/>
                    <a:pt x="132" y="1040"/>
                    <a:pt x="133" y="1038"/>
                  </a:cubicBezTo>
                  <a:cubicBezTo>
                    <a:pt x="132" y="1036"/>
                    <a:pt x="133" y="1033"/>
                    <a:pt x="133" y="1031"/>
                  </a:cubicBezTo>
                  <a:cubicBezTo>
                    <a:pt x="133" y="1031"/>
                    <a:pt x="133" y="1031"/>
                    <a:pt x="133" y="1030"/>
                  </a:cubicBezTo>
                  <a:cubicBezTo>
                    <a:pt x="133" y="1027"/>
                    <a:pt x="134" y="1025"/>
                    <a:pt x="133" y="1022"/>
                  </a:cubicBezTo>
                  <a:cubicBezTo>
                    <a:pt x="133" y="1022"/>
                    <a:pt x="134" y="1021"/>
                    <a:pt x="134" y="1021"/>
                  </a:cubicBezTo>
                  <a:cubicBezTo>
                    <a:pt x="134" y="1020"/>
                    <a:pt x="134" y="1018"/>
                    <a:pt x="134" y="1018"/>
                  </a:cubicBezTo>
                  <a:cubicBezTo>
                    <a:pt x="134" y="1016"/>
                    <a:pt x="133" y="1012"/>
                    <a:pt x="134" y="1009"/>
                  </a:cubicBezTo>
                  <a:cubicBezTo>
                    <a:pt x="134" y="1006"/>
                    <a:pt x="134" y="1003"/>
                    <a:pt x="135" y="1000"/>
                  </a:cubicBezTo>
                  <a:cubicBezTo>
                    <a:pt x="134" y="999"/>
                    <a:pt x="135" y="999"/>
                    <a:pt x="134" y="998"/>
                  </a:cubicBezTo>
                  <a:cubicBezTo>
                    <a:pt x="135" y="991"/>
                    <a:pt x="134" y="984"/>
                    <a:pt x="135" y="977"/>
                  </a:cubicBezTo>
                  <a:cubicBezTo>
                    <a:pt x="133" y="973"/>
                    <a:pt x="135" y="970"/>
                    <a:pt x="134" y="967"/>
                  </a:cubicBezTo>
                  <a:cubicBezTo>
                    <a:pt x="134" y="966"/>
                    <a:pt x="134" y="966"/>
                    <a:pt x="135" y="965"/>
                  </a:cubicBezTo>
                  <a:cubicBezTo>
                    <a:pt x="134" y="955"/>
                    <a:pt x="135" y="945"/>
                    <a:pt x="135" y="935"/>
                  </a:cubicBezTo>
                  <a:cubicBezTo>
                    <a:pt x="135" y="928"/>
                    <a:pt x="135" y="921"/>
                    <a:pt x="135" y="913"/>
                  </a:cubicBezTo>
                  <a:cubicBezTo>
                    <a:pt x="135" y="908"/>
                    <a:pt x="135" y="904"/>
                    <a:pt x="136" y="899"/>
                  </a:cubicBezTo>
                  <a:cubicBezTo>
                    <a:pt x="135" y="897"/>
                    <a:pt x="135" y="894"/>
                    <a:pt x="135" y="891"/>
                  </a:cubicBezTo>
                  <a:cubicBezTo>
                    <a:pt x="135" y="888"/>
                    <a:pt x="135" y="885"/>
                    <a:pt x="135" y="883"/>
                  </a:cubicBezTo>
                  <a:cubicBezTo>
                    <a:pt x="135" y="883"/>
                    <a:pt x="135" y="883"/>
                    <a:pt x="135" y="883"/>
                  </a:cubicBezTo>
                  <a:cubicBezTo>
                    <a:pt x="136" y="873"/>
                    <a:pt x="135" y="864"/>
                    <a:pt x="135" y="854"/>
                  </a:cubicBezTo>
                  <a:cubicBezTo>
                    <a:pt x="135" y="846"/>
                    <a:pt x="135" y="838"/>
                    <a:pt x="135" y="830"/>
                  </a:cubicBezTo>
                  <a:cubicBezTo>
                    <a:pt x="135" y="830"/>
                    <a:pt x="135" y="829"/>
                    <a:pt x="135" y="829"/>
                  </a:cubicBezTo>
                  <a:cubicBezTo>
                    <a:pt x="134" y="828"/>
                    <a:pt x="134" y="827"/>
                    <a:pt x="134" y="826"/>
                  </a:cubicBezTo>
                  <a:cubicBezTo>
                    <a:pt x="134" y="825"/>
                    <a:pt x="135" y="825"/>
                    <a:pt x="135" y="825"/>
                  </a:cubicBezTo>
                  <a:cubicBezTo>
                    <a:pt x="135" y="824"/>
                    <a:pt x="134" y="824"/>
                    <a:pt x="134" y="824"/>
                  </a:cubicBezTo>
                  <a:cubicBezTo>
                    <a:pt x="134" y="821"/>
                    <a:pt x="134" y="817"/>
                    <a:pt x="134" y="814"/>
                  </a:cubicBezTo>
                  <a:cubicBezTo>
                    <a:pt x="134" y="814"/>
                    <a:pt x="134" y="814"/>
                    <a:pt x="134" y="814"/>
                  </a:cubicBezTo>
                  <a:cubicBezTo>
                    <a:pt x="134" y="805"/>
                    <a:pt x="133" y="796"/>
                    <a:pt x="133" y="787"/>
                  </a:cubicBezTo>
                  <a:cubicBezTo>
                    <a:pt x="132" y="770"/>
                    <a:pt x="132" y="753"/>
                    <a:pt x="130" y="735"/>
                  </a:cubicBezTo>
                  <a:cubicBezTo>
                    <a:pt x="130" y="735"/>
                    <a:pt x="130" y="735"/>
                    <a:pt x="131" y="735"/>
                  </a:cubicBezTo>
                  <a:cubicBezTo>
                    <a:pt x="131" y="735"/>
                    <a:pt x="131" y="735"/>
                    <a:pt x="131" y="735"/>
                  </a:cubicBezTo>
                  <a:cubicBezTo>
                    <a:pt x="131" y="735"/>
                    <a:pt x="131" y="735"/>
                    <a:pt x="131" y="735"/>
                  </a:cubicBezTo>
                  <a:cubicBezTo>
                    <a:pt x="132" y="753"/>
                    <a:pt x="133" y="770"/>
                    <a:pt x="134" y="787"/>
                  </a:cubicBezTo>
                  <a:cubicBezTo>
                    <a:pt x="134" y="796"/>
                    <a:pt x="135" y="805"/>
                    <a:pt x="135" y="814"/>
                  </a:cubicBezTo>
                  <a:cubicBezTo>
                    <a:pt x="135" y="814"/>
                    <a:pt x="136" y="816"/>
                    <a:pt x="136" y="817"/>
                  </a:cubicBezTo>
                  <a:cubicBezTo>
                    <a:pt x="136" y="818"/>
                    <a:pt x="136" y="820"/>
                    <a:pt x="136" y="821"/>
                  </a:cubicBezTo>
                  <a:cubicBezTo>
                    <a:pt x="136" y="823"/>
                    <a:pt x="135" y="825"/>
                    <a:pt x="136" y="826"/>
                  </a:cubicBezTo>
                  <a:cubicBezTo>
                    <a:pt x="136" y="826"/>
                    <a:pt x="136" y="826"/>
                    <a:pt x="136" y="826"/>
                  </a:cubicBezTo>
                  <a:cubicBezTo>
                    <a:pt x="136" y="826"/>
                    <a:pt x="136" y="826"/>
                    <a:pt x="136" y="826"/>
                  </a:cubicBezTo>
                  <a:cubicBezTo>
                    <a:pt x="136" y="827"/>
                    <a:pt x="136" y="828"/>
                    <a:pt x="136" y="830"/>
                  </a:cubicBezTo>
                  <a:cubicBezTo>
                    <a:pt x="136" y="830"/>
                    <a:pt x="136" y="830"/>
                    <a:pt x="136" y="830"/>
                  </a:cubicBezTo>
                  <a:cubicBezTo>
                    <a:pt x="136" y="838"/>
                    <a:pt x="136" y="846"/>
                    <a:pt x="136" y="854"/>
                  </a:cubicBezTo>
                  <a:cubicBezTo>
                    <a:pt x="136" y="864"/>
                    <a:pt x="137" y="873"/>
                    <a:pt x="136" y="883"/>
                  </a:cubicBezTo>
                  <a:cubicBezTo>
                    <a:pt x="136" y="883"/>
                    <a:pt x="136" y="883"/>
                    <a:pt x="136" y="883"/>
                  </a:cubicBezTo>
                  <a:cubicBezTo>
                    <a:pt x="137" y="884"/>
                    <a:pt x="137" y="886"/>
                    <a:pt x="137" y="887"/>
                  </a:cubicBezTo>
                  <a:cubicBezTo>
                    <a:pt x="137" y="890"/>
                    <a:pt x="137" y="894"/>
                    <a:pt x="137" y="896"/>
                  </a:cubicBezTo>
                  <a:cubicBezTo>
                    <a:pt x="137" y="897"/>
                    <a:pt x="138" y="898"/>
                    <a:pt x="138" y="897"/>
                  </a:cubicBezTo>
                  <a:cubicBezTo>
                    <a:pt x="138" y="895"/>
                    <a:pt x="137" y="893"/>
                    <a:pt x="138" y="891"/>
                  </a:cubicBezTo>
                  <a:cubicBezTo>
                    <a:pt x="138" y="891"/>
                    <a:pt x="138" y="891"/>
                    <a:pt x="138" y="891"/>
                  </a:cubicBezTo>
                  <a:cubicBezTo>
                    <a:pt x="138" y="889"/>
                    <a:pt x="137" y="887"/>
                    <a:pt x="139" y="886"/>
                  </a:cubicBezTo>
                  <a:cubicBezTo>
                    <a:pt x="139" y="885"/>
                    <a:pt x="138" y="885"/>
                    <a:pt x="138" y="884"/>
                  </a:cubicBezTo>
                  <a:cubicBezTo>
                    <a:pt x="140" y="882"/>
                    <a:pt x="138" y="879"/>
                    <a:pt x="139" y="876"/>
                  </a:cubicBezTo>
                  <a:cubicBezTo>
                    <a:pt x="138" y="875"/>
                    <a:pt x="139" y="873"/>
                    <a:pt x="138" y="872"/>
                  </a:cubicBezTo>
                  <a:cubicBezTo>
                    <a:pt x="138" y="873"/>
                    <a:pt x="138" y="873"/>
                    <a:pt x="138" y="873"/>
                  </a:cubicBezTo>
                  <a:cubicBezTo>
                    <a:pt x="138" y="873"/>
                    <a:pt x="139" y="873"/>
                    <a:pt x="138" y="874"/>
                  </a:cubicBezTo>
                  <a:cubicBezTo>
                    <a:pt x="138" y="874"/>
                    <a:pt x="138" y="874"/>
                    <a:pt x="138" y="874"/>
                  </a:cubicBezTo>
                  <a:cubicBezTo>
                    <a:pt x="138" y="874"/>
                    <a:pt x="138" y="874"/>
                    <a:pt x="138" y="873"/>
                  </a:cubicBezTo>
                  <a:cubicBezTo>
                    <a:pt x="138" y="873"/>
                    <a:pt x="138" y="873"/>
                    <a:pt x="138" y="873"/>
                  </a:cubicBezTo>
                  <a:cubicBezTo>
                    <a:pt x="138" y="873"/>
                    <a:pt x="138" y="872"/>
                    <a:pt x="138" y="872"/>
                  </a:cubicBezTo>
                  <a:cubicBezTo>
                    <a:pt x="138" y="872"/>
                    <a:pt x="138" y="872"/>
                    <a:pt x="138" y="872"/>
                  </a:cubicBezTo>
                  <a:cubicBezTo>
                    <a:pt x="137" y="872"/>
                    <a:pt x="139" y="872"/>
                    <a:pt x="139" y="871"/>
                  </a:cubicBezTo>
                  <a:cubicBezTo>
                    <a:pt x="138" y="871"/>
                    <a:pt x="138" y="870"/>
                    <a:pt x="138" y="870"/>
                  </a:cubicBezTo>
                  <a:cubicBezTo>
                    <a:pt x="139" y="870"/>
                    <a:pt x="138" y="869"/>
                    <a:pt x="139" y="868"/>
                  </a:cubicBezTo>
                  <a:cubicBezTo>
                    <a:pt x="139" y="868"/>
                    <a:pt x="139" y="867"/>
                    <a:pt x="138" y="867"/>
                  </a:cubicBezTo>
                  <a:cubicBezTo>
                    <a:pt x="140" y="865"/>
                    <a:pt x="138" y="862"/>
                    <a:pt x="139" y="860"/>
                  </a:cubicBezTo>
                  <a:cubicBezTo>
                    <a:pt x="139" y="860"/>
                    <a:pt x="139" y="860"/>
                    <a:pt x="138" y="859"/>
                  </a:cubicBezTo>
                  <a:cubicBezTo>
                    <a:pt x="139" y="859"/>
                    <a:pt x="139" y="858"/>
                    <a:pt x="139" y="857"/>
                  </a:cubicBezTo>
                  <a:cubicBezTo>
                    <a:pt x="139" y="856"/>
                    <a:pt x="138" y="855"/>
                    <a:pt x="138" y="854"/>
                  </a:cubicBezTo>
                  <a:cubicBezTo>
                    <a:pt x="138" y="853"/>
                    <a:pt x="139" y="852"/>
                    <a:pt x="138" y="851"/>
                  </a:cubicBezTo>
                  <a:cubicBezTo>
                    <a:pt x="139" y="851"/>
                    <a:pt x="139" y="851"/>
                    <a:pt x="139" y="851"/>
                  </a:cubicBezTo>
                  <a:cubicBezTo>
                    <a:pt x="138" y="851"/>
                    <a:pt x="138" y="851"/>
                    <a:pt x="138" y="851"/>
                  </a:cubicBezTo>
                  <a:cubicBezTo>
                    <a:pt x="139" y="850"/>
                    <a:pt x="138" y="849"/>
                    <a:pt x="138" y="849"/>
                  </a:cubicBezTo>
                  <a:cubicBezTo>
                    <a:pt x="138" y="849"/>
                    <a:pt x="138" y="849"/>
                    <a:pt x="138" y="849"/>
                  </a:cubicBezTo>
                  <a:cubicBezTo>
                    <a:pt x="138" y="849"/>
                    <a:pt x="138" y="849"/>
                    <a:pt x="138" y="849"/>
                  </a:cubicBezTo>
                  <a:cubicBezTo>
                    <a:pt x="138" y="848"/>
                    <a:pt x="138" y="848"/>
                    <a:pt x="138" y="848"/>
                  </a:cubicBezTo>
                  <a:cubicBezTo>
                    <a:pt x="138" y="849"/>
                    <a:pt x="138" y="848"/>
                    <a:pt x="137" y="848"/>
                  </a:cubicBezTo>
                  <a:cubicBezTo>
                    <a:pt x="137" y="848"/>
                    <a:pt x="137" y="848"/>
                    <a:pt x="138" y="848"/>
                  </a:cubicBezTo>
                  <a:cubicBezTo>
                    <a:pt x="138" y="848"/>
                    <a:pt x="138" y="848"/>
                    <a:pt x="138" y="848"/>
                  </a:cubicBezTo>
                  <a:cubicBezTo>
                    <a:pt x="138" y="848"/>
                    <a:pt x="138" y="848"/>
                    <a:pt x="138" y="848"/>
                  </a:cubicBezTo>
                  <a:cubicBezTo>
                    <a:pt x="138" y="848"/>
                    <a:pt x="139" y="848"/>
                    <a:pt x="139" y="848"/>
                  </a:cubicBezTo>
                  <a:cubicBezTo>
                    <a:pt x="139" y="847"/>
                    <a:pt x="138" y="846"/>
                    <a:pt x="138" y="846"/>
                  </a:cubicBezTo>
                  <a:cubicBezTo>
                    <a:pt x="139" y="845"/>
                    <a:pt x="138" y="845"/>
                    <a:pt x="139" y="844"/>
                  </a:cubicBezTo>
                  <a:cubicBezTo>
                    <a:pt x="138" y="844"/>
                    <a:pt x="139" y="844"/>
                    <a:pt x="138" y="843"/>
                  </a:cubicBezTo>
                  <a:cubicBezTo>
                    <a:pt x="139" y="842"/>
                    <a:pt x="139" y="841"/>
                    <a:pt x="138" y="840"/>
                  </a:cubicBezTo>
                  <a:cubicBezTo>
                    <a:pt x="139" y="837"/>
                    <a:pt x="138" y="835"/>
                    <a:pt x="139" y="833"/>
                  </a:cubicBezTo>
                  <a:cubicBezTo>
                    <a:pt x="138" y="832"/>
                    <a:pt x="137" y="830"/>
                    <a:pt x="137" y="830"/>
                  </a:cubicBezTo>
                  <a:cubicBezTo>
                    <a:pt x="137" y="829"/>
                    <a:pt x="138" y="829"/>
                    <a:pt x="137" y="829"/>
                  </a:cubicBezTo>
                  <a:cubicBezTo>
                    <a:pt x="137" y="829"/>
                    <a:pt x="137" y="829"/>
                    <a:pt x="137" y="829"/>
                  </a:cubicBezTo>
                  <a:cubicBezTo>
                    <a:pt x="136" y="828"/>
                    <a:pt x="137" y="828"/>
                    <a:pt x="137" y="827"/>
                  </a:cubicBezTo>
                  <a:cubicBezTo>
                    <a:pt x="137" y="827"/>
                    <a:pt x="137" y="827"/>
                    <a:pt x="137" y="827"/>
                  </a:cubicBezTo>
                  <a:cubicBezTo>
                    <a:pt x="136" y="827"/>
                    <a:pt x="136" y="827"/>
                    <a:pt x="136" y="826"/>
                  </a:cubicBezTo>
                  <a:cubicBezTo>
                    <a:pt x="136" y="826"/>
                    <a:pt x="136" y="826"/>
                    <a:pt x="136" y="826"/>
                  </a:cubicBezTo>
                  <a:cubicBezTo>
                    <a:pt x="136" y="826"/>
                    <a:pt x="136" y="826"/>
                    <a:pt x="137" y="826"/>
                  </a:cubicBezTo>
                  <a:cubicBezTo>
                    <a:pt x="136" y="826"/>
                    <a:pt x="136" y="826"/>
                    <a:pt x="136" y="826"/>
                  </a:cubicBezTo>
                  <a:cubicBezTo>
                    <a:pt x="136" y="826"/>
                    <a:pt x="137" y="825"/>
                    <a:pt x="137" y="825"/>
                  </a:cubicBezTo>
                  <a:cubicBezTo>
                    <a:pt x="137" y="825"/>
                    <a:pt x="137" y="824"/>
                    <a:pt x="137" y="824"/>
                  </a:cubicBezTo>
                  <a:cubicBezTo>
                    <a:pt x="137" y="823"/>
                    <a:pt x="139" y="822"/>
                    <a:pt x="138" y="821"/>
                  </a:cubicBezTo>
                  <a:cubicBezTo>
                    <a:pt x="139" y="816"/>
                    <a:pt x="137" y="811"/>
                    <a:pt x="138" y="806"/>
                  </a:cubicBezTo>
                  <a:cubicBezTo>
                    <a:pt x="138" y="804"/>
                    <a:pt x="137" y="803"/>
                    <a:pt x="138" y="801"/>
                  </a:cubicBezTo>
                  <a:cubicBezTo>
                    <a:pt x="137" y="798"/>
                    <a:pt x="138" y="796"/>
                    <a:pt x="137" y="794"/>
                  </a:cubicBezTo>
                  <a:cubicBezTo>
                    <a:pt x="138" y="793"/>
                    <a:pt x="138" y="793"/>
                    <a:pt x="139" y="793"/>
                  </a:cubicBezTo>
                  <a:cubicBezTo>
                    <a:pt x="138" y="792"/>
                    <a:pt x="139" y="790"/>
                    <a:pt x="137" y="790"/>
                  </a:cubicBezTo>
                  <a:cubicBezTo>
                    <a:pt x="138" y="789"/>
                    <a:pt x="139" y="789"/>
                    <a:pt x="139" y="789"/>
                  </a:cubicBezTo>
                  <a:cubicBezTo>
                    <a:pt x="138" y="783"/>
                    <a:pt x="138" y="779"/>
                    <a:pt x="138" y="775"/>
                  </a:cubicBezTo>
                  <a:cubicBezTo>
                    <a:pt x="138" y="775"/>
                    <a:pt x="138" y="775"/>
                    <a:pt x="138" y="775"/>
                  </a:cubicBezTo>
                  <a:cubicBezTo>
                    <a:pt x="138" y="775"/>
                    <a:pt x="138" y="775"/>
                    <a:pt x="138" y="775"/>
                  </a:cubicBezTo>
                  <a:cubicBezTo>
                    <a:pt x="139" y="775"/>
                    <a:pt x="139" y="775"/>
                    <a:pt x="139" y="775"/>
                  </a:cubicBezTo>
                  <a:cubicBezTo>
                    <a:pt x="139" y="779"/>
                    <a:pt x="139" y="783"/>
                    <a:pt x="140" y="789"/>
                  </a:cubicBezTo>
                  <a:cubicBezTo>
                    <a:pt x="140" y="789"/>
                    <a:pt x="140" y="789"/>
                    <a:pt x="140" y="789"/>
                  </a:cubicBezTo>
                  <a:cubicBezTo>
                    <a:pt x="141" y="793"/>
                    <a:pt x="140" y="798"/>
                    <a:pt x="141" y="803"/>
                  </a:cubicBezTo>
                  <a:cubicBezTo>
                    <a:pt x="141" y="803"/>
                    <a:pt x="141" y="804"/>
                    <a:pt x="140" y="804"/>
                  </a:cubicBezTo>
                  <a:cubicBezTo>
                    <a:pt x="142" y="806"/>
                    <a:pt x="140" y="808"/>
                    <a:pt x="141" y="810"/>
                  </a:cubicBezTo>
                  <a:cubicBezTo>
                    <a:pt x="141" y="808"/>
                    <a:pt x="143" y="807"/>
                    <a:pt x="141" y="806"/>
                  </a:cubicBezTo>
                  <a:cubicBezTo>
                    <a:pt x="143" y="805"/>
                    <a:pt x="142" y="803"/>
                    <a:pt x="142" y="801"/>
                  </a:cubicBezTo>
                  <a:cubicBezTo>
                    <a:pt x="142" y="799"/>
                    <a:pt x="142" y="797"/>
                    <a:pt x="142" y="794"/>
                  </a:cubicBezTo>
                  <a:cubicBezTo>
                    <a:pt x="142" y="793"/>
                    <a:pt x="141" y="791"/>
                    <a:pt x="141" y="790"/>
                  </a:cubicBezTo>
                  <a:cubicBezTo>
                    <a:pt x="141" y="789"/>
                    <a:pt x="142" y="786"/>
                    <a:pt x="142" y="784"/>
                  </a:cubicBezTo>
                  <a:cubicBezTo>
                    <a:pt x="142" y="783"/>
                    <a:pt x="141" y="783"/>
                    <a:pt x="141" y="782"/>
                  </a:cubicBezTo>
                  <a:cubicBezTo>
                    <a:pt x="141" y="781"/>
                    <a:pt x="142" y="780"/>
                    <a:pt x="142" y="780"/>
                  </a:cubicBezTo>
                  <a:cubicBezTo>
                    <a:pt x="142" y="779"/>
                    <a:pt x="142" y="779"/>
                    <a:pt x="142" y="779"/>
                  </a:cubicBezTo>
                  <a:cubicBezTo>
                    <a:pt x="142" y="780"/>
                    <a:pt x="142" y="779"/>
                    <a:pt x="142" y="779"/>
                  </a:cubicBezTo>
                  <a:cubicBezTo>
                    <a:pt x="142" y="779"/>
                    <a:pt x="141" y="779"/>
                    <a:pt x="141" y="778"/>
                  </a:cubicBezTo>
                  <a:cubicBezTo>
                    <a:pt x="141" y="778"/>
                    <a:pt x="141" y="778"/>
                    <a:pt x="141" y="778"/>
                  </a:cubicBezTo>
                  <a:cubicBezTo>
                    <a:pt x="140" y="775"/>
                    <a:pt x="141" y="771"/>
                    <a:pt x="140" y="768"/>
                  </a:cubicBezTo>
                  <a:cubicBezTo>
                    <a:pt x="141" y="768"/>
                    <a:pt x="141" y="767"/>
                    <a:pt x="141" y="767"/>
                  </a:cubicBezTo>
                  <a:cubicBezTo>
                    <a:pt x="141" y="766"/>
                    <a:pt x="141" y="765"/>
                    <a:pt x="141" y="765"/>
                  </a:cubicBezTo>
                  <a:cubicBezTo>
                    <a:pt x="141" y="764"/>
                    <a:pt x="141" y="764"/>
                    <a:pt x="141" y="763"/>
                  </a:cubicBezTo>
                  <a:cubicBezTo>
                    <a:pt x="141" y="762"/>
                    <a:pt x="140" y="762"/>
                    <a:pt x="141" y="762"/>
                  </a:cubicBezTo>
                  <a:cubicBezTo>
                    <a:pt x="141" y="762"/>
                    <a:pt x="141" y="762"/>
                    <a:pt x="141" y="762"/>
                  </a:cubicBezTo>
                  <a:cubicBezTo>
                    <a:pt x="141" y="760"/>
                    <a:pt x="141" y="759"/>
                    <a:pt x="141" y="758"/>
                  </a:cubicBezTo>
                  <a:cubicBezTo>
                    <a:pt x="140" y="756"/>
                    <a:pt x="140" y="754"/>
                    <a:pt x="141" y="753"/>
                  </a:cubicBezTo>
                  <a:cubicBezTo>
                    <a:pt x="141" y="753"/>
                    <a:pt x="141" y="753"/>
                    <a:pt x="141" y="752"/>
                  </a:cubicBezTo>
                  <a:cubicBezTo>
                    <a:pt x="141" y="752"/>
                    <a:pt x="141" y="752"/>
                    <a:pt x="141" y="752"/>
                  </a:cubicBezTo>
                  <a:cubicBezTo>
                    <a:pt x="141" y="753"/>
                    <a:pt x="142" y="753"/>
                    <a:pt x="142" y="753"/>
                  </a:cubicBezTo>
                  <a:cubicBezTo>
                    <a:pt x="141" y="754"/>
                    <a:pt x="141" y="756"/>
                    <a:pt x="141" y="758"/>
                  </a:cubicBezTo>
                  <a:cubicBezTo>
                    <a:pt x="142" y="759"/>
                    <a:pt x="142" y="760"/>
                    <a:pt x="142" y="761"/>
                  </a:cubicBezTo>
                  <a:cubicBezTo>
                    <a:pt x="142" y="761"/>
                    <a:pt x="142" y="761"/>
                    <a:pt x="142" y="761"/>
                  </a:cubicBezTo>
                  <a:cubicBezTo>
                    <a:pt x="142" y="764"/>
                    <a:pt x="143" y="766"/>
                    <a:pt x="142" y="768"/>
                  </a:cubicBezTo>
                  <a:cubicBezTo>
                    <a:pt x="143" y="770"/>
                    <a:pt x="142" y="770"/>
                    <a:pt x="143" y="771"/>
                  </a:cubicBezTo>
                  <a:cubicBezTo>
                    <a:pt x="142" y="771"/>
                    <a:pt x="142" y="772"/>
                    <a:pt x="142" y="772"/>
                  </a:cubicBezTo>
                  <a:cubicBezTo>
                    <a:pt x="143" y="773"/>
                    <a:pt x="143" y="774"/>
                    <a:pt x="143" y="775"/>
                  </a:cubicBezTo>
                  <a:cubicBezTo>
                    <a:pt x="144" y="776"/>
                    <a:pt x="144" y="773"/>
                    <a:pt x="143" y="773"/>
                  </a:cubicBezTo>
                  <a:cubicBezTo>
                    <a:pt x="144" y="767"/>
                    <a:pt x="142" y="762"/>
                    <a:pt x="143" y="756"/>
                  </a:cubicBezTo>
                  <a:cubicBezTo>
                    <a:pt x="142" y="754"/>
                    <a:pt x="142" y="752"/>
                    <a:pt x="142" y="750"/>
                  </a:cubicBezTo>
                  <a:cubicBezTo>
                    <a:pt x="142" y="749"/>
                    <a:pt x="142" y="746"/>
                    <a:pt x="142" y="745"/>
                  </a:cubicBezTo>
                  <a:cubicBezTo>
                    <a:pt x="143" y="745"/>
                    <a:pt x="143" y="747"/>
                    <a:pt x="144" y="745"/>
                  </a:cubicBezTo>
                  <a:cubicBezTo>
                    <a:pt x="144" y="747"/>
                    <a:pt x="144" y="748"/>
                    <a:pt x="145" y="750"/>
                  </a:cubicBezTo>
                  <a:cubicBezTo>
                    <a:pt x="145" y="749"/>
                    <a:pt x="144" y="748"/>
                    <a:pt x="145" y="747"/>
                  </a:cubicBezTo>
                  <a:cubicBezTo>
                    <a:pt x="145" y="746"/>
                    <a:pt x="145" y="745"/>
                    <a:pt x="145" y="745"/>
                  </a:cubicBezTo>
                  <a:cubicBezTo>
                    <a:pt x="145" y="744"/>
                    <a:pt x="145" y="743"/>
                    <a:pt x="145" y="742"/>
                  </a:cubicBezTo>
                  <a:cubicBezTo>
                    <a:pt x="145" y="742"/>
                    <a:pt x="145" y="742"/>
                    <a:pt x="145" y="742"/>
                  </a:cubicBezTo>
                  <a:cubicBezTo>
                    <a:pt x="145" y="742"/>
                    <a:pt x="145" y="742"/>
                    <a:pt x="145" y="742"/>
                  </a:cubicBezTo>
                  <a:cubicBezTo>
                    <a:pt x="145" y="742"/>
                    <a:pt x="145" y="742"/>
                    <a:pt x="145" y="742"/>
                  </a:cubicBezTo>
                  <a:cubicBezTo>
                    <a:pt x="145" y="743"/>
                    <a:pt x="145" y="744"/>
                    <a:pt x="145" y="745"/>
                  </a:cubicBezTo>
                  <a:cubicBezTo>
                    <a:pt x="145" y="745"/>
                    <a:pt x="145" y="746"/>
                    <a:pt x="145" y="747"/>
                  </a:cubicBezTo>
                  <a:cubicBezTo>
                    <a:pt x="147" y="748"/>
                    <a:pt x="146" y="750"/>
                    <a:pt x="147" y="752"/>
                  </a:cubicBezTo>
                  <a:cubicBezTo>
                    <a:pt x="147" y="753"/>
                    <a:pt x="148" y="752"/>
                    <a:pt x="149" y="753"/>
                  </a:cubicBezTo>
                  <a:cubicBezTo>
                    <a:pt x="148" y="754"/>
                    <a:pt x="149" y="755"/>
                    <a:pt x="149" y="756"/>
                  </a:cubicBezTo>
                  <a:cubicBezTo>
                    <a:pt x="149" y="759"/>
                    <a:pt x="150" y="761"/>
                    <a:pt x="149" y="764"/>
                  </a:cubicBezTo>
                  <a:cubicBezTo>
                    <a:pt x="149" y="767"/>
                    <a:pt x="151" y="771"/>
                    <a:pt x="150" y="774"/>
                  </a:cubicBezTo>
                  <a:cubicBezTo>
                    <a:pt x="151" y="776"/>
                    <a:pt x="150" y="778"/>
                    <a:pt x="150" y="780"/>
                  </a:cubicBezTo>
                  <a:cubicBezTo>
                    <a:pt x="150" y="781"/>
                    <a:pt x="151" y="782"/>
                    <a:pt x="151" y="783"/>
                  </a:cubicBezTo>
                  <a:cubicBezTo>
                    <a:pt x="151" y="786"/>
                    <a:pt x="150" y="788"/>
                    <a:pt x="152" y="791"/>
                  </a:cubicBezTo>
                  <a:cubicBezTo>
                    <a:pt x="153" y="791"/>
                    <a:pt x="155" y="789"/>
                    <a:pt x="155" y="788"/>
                  </a:cubicBezTo>
                  <a:cubicBezTo>
                    <a:pt x="155" y="788"/>
                    <a:pt x="155" y="788"/>
                    <a:pt x="155" y="788"/>
                  </a:cubicBezTo>
                  <a:cubicBezTo>
                    <a:pt x="155" y="787"/>
                    <a:pt x="155" y="787"/>
                    <a:pt x="155" y="787"/>
                  </a:cubicBezTo>
                  <a:cubicBezTo>
                    <a:pt x="155" y="785"/>
                    <a:pt x="154" y="784"/>
                    <a:pt x="155" y="782"/>
                  </a:cubicBezTo>
                  <a:cubicBezTo>
                    <a:pt x="155" y="782"/>
                    <a:pt x="155" y="782"/>
                    <a:pt x="155" y="782"/>
                  </a:cubicBezTo>
                  <a:cubicBezTo>
                    <a:pt x="155" y="782"/>
                    <a:pt x="155" y="782"/>
                    <a:pt x="155" y="782"/>
                  </a:cubicBezTo>
                  <a:cubicBezTo>
                    <a:pt x="155" y="782"/>
                    <a:pt x="155" y="782"/>
                    <a:pt x="155" y="782"/>
                  </a:cubicBezTo>
                  <a:cubicBezTo>
                    <a:pt x="155" y="784"/>
                    <a:pt x="155" y="785"/>
                    <a:pt x="155" y="786"/>
                  </a:cubicBezTo>
                  <a:cubicBezTo>
                    <a:pt x="155" y="788"/>
                    <a:pt x="155" y="788"/>
                    <a:pt x="155" y="788"/>
                  </a:cubicBezTo>
                  <a:cubicBezTo>
                    <a:pt x="155" y="788"/>
                    <a:pt x="155" y="788"/>
                    <a:pt x="155" y="788"/>
                  </a:cubicBezTo>
                  <a:cubicBezTo>
                    <a:pt x="156" y="790"/>
                    <a:pt x="156" y="792"/>
                    <a:pt x="156" y="795"/>
                  </a:cubicBezTo>
                  <a:cubicBezTo>
                    <a:pt x="156" y="796"/>
                    <a:pt x="156" y="798"/>
                    <a:pt x="156" y="799"/>
                  </a:cubicBezTo>
                  <a:cubicBezTo>
                    <a:pt x="156" y="800"/>
                    <a:pt x="157" y="801"/>
                    <a:pt x="156" y="802"/>
                  </a:cubicBezTo>
                  <a:cubicBezTo>
                    <a:pt x="157" y="803"/>
                    <a:pt x="156" y="804"/>
                    <a:pt x="156" y="806"/>
                  </a:cubicBezTo>
                  <a:cubicBezTo>
                    <a:pt x="156" y="808"/>
                    <a:pt x="157" y="810"/>
                    <a:pt x="157" y="812"/>
                  </a:cubicBezTo>
                  <a:cubicBezTo>
                    <a:pt x="157" y="813"/>
                    <a:pt x="156" y="813"/>
                    <a:pt x="156" y="814"/>
                  </a:cubicBezTo>
                  <a:cubicBezTo>
                    <a:pt x="156" y="815"/>
                    <a:pt x="157" y="816"/>
                    <a:pt x="157" y="818"/>
                  </a:cubicBezTo>
                  <a:cubicBezTo>
                    <a:pt x="157" y="819"/>
                    <a:pt x="157" y="820"/>
                    <a:pt x="157" y="822"/>
                  </a:cubicBezTo>
                  <a:cubicBezTo>
                    <a:pt x="157" y="825"/>
                    <a:pt x="158" y="828"/>
                    <a:pt x="158" y="831"/>
                  </a:cubicBezTo>
                  <a:cubicBezTo>
                    <a:pt x="158" y="832"/>
                    <a:pt x="158" y="833"/>
                    <a:pt x="158" y="833"/>
                  </a:cubicBezTo>
                  <a:cubicBezTo>
                    <a:pt x="158" y="836"/>
                    <a:pt x="158" y="838"/>
                    <a:pt x="157" y="841"/>
                  </a:cubicBezTo>
                  <a:cubicBezTo>
                    <a:pt x="157" y="841"/>
                    <a:pt x="158" y="841"/>
                    <a:pt x="158" y="842"/>
                  </a:cubicBezTo>
                  <a:cubicBezTo>
                    <a:pt x="158" y="845"/>
                    <a:pt x="158" y="848"/>
                    <a:pt x="158" y="851"/>
                  </a:cubicBezTo>
                  <a:cubicBezTo>
                    <a:pt x="158" y="853"/>
                    <a:pt x="158" y="854"/>
                    <a:pt x="158" y="855"/>
                  </a:cubicBezTo>
                  <a:cubicBezTo>
                    <a:pt x="158" y="856"/>
                    <a:pt x="158" y="858"/>
                    <a:pt x="158" y="859"/>
                  </a:cubicBezTo>
                  <a:cubicBezTo>
                    <a:pt x="158" y="862"/>
                    <a:pt x="158" y="865"/>
                    <a:pt x="158" y="867"/>
                  </a:cubicBezTo>
                  <a:cubicBezTo>
                    <a:pt x="158" y="870"/>
                    <a:pt x="158" y="873"/>
                    <a:pt x="158" y="875"/>
                  </a:cubicBezTo>
                  <a:cubicBezTo>
                    <a:pt x="158" y="883"/>
                    <a:pt x="159" y="891"/>
                    <a:pt x="158" y="899"/>
                  </a:cubicBezTo>
                  <a:cubicBezTo>
                    <a:pt x="159" y="901"/>
                    <a:pt x="158" y="903"/>
                    <a:pt x="159" y="904"/>
                  </a:cubicBezTo>
                  <a:cubicBezTo>
                    <a:pt x="158" y="907"/>
                    <a:pt x="159" y="909"/>
                    <a:pt x="158" y="911"/>
                  </a:cubicBezTo>
                  <a:cubicBezTo>
                    <a:pt x="159" y="912"/>
                    <a:pt x="158" y="912"/>
                    <a:pt x="159" y="913"/>
                  </a:cubicBezTo>
                  <a:cubicBezTo>
                    <a:pt x="158" y="915"/>
                    <a:pt x="158" y="916"/>
                    <a:pt x="159" y="918"/>
                  </a:cubicBezTo>
                  <a:cubicBezTo>
                    <a:pt x="159" y="923"/>
                    <a:pt x="159" y="928"/>
                    <a:pt x="159" y="933"/>
                  </a:cubicBezTo>
                  <a:cubicBezTo>
                    <a:pt x="159" y="933"/>
                    <a:pt x="159" y="934"/>
                    <a:pt x="159" y="934"/>
                  </a:cubicBezTo>
                  <a:cubicBezTo>
                    <a:pt x="159" y="935"/>
                    <a:pt x="160" y="936"/>
                    <a:pt x="159" y="937"/>
                  </a:cubicBezTo>
                  <a:cubicBezTo>
                    <a:pt x="159" y="938"/>
                    <a:pt x="159" y="938"/>
                    <a:pt x="160" y="939"/>
                  </a:cubicBezTo>
                  <a:cubicBezTo>
                    <a:pt x="159" y="942"/>
                    <a:pt x="160" y="946"/>
                    <a:pt x="159" y="949"/>
                  </a:cubicBezTo>
                  <a:cubicBezTo>
                    <a:pt x="160" y="951"/>
                    <a:pt x="160" y="953"/>
                    <a:pt x="159" y="955"/>
                  </a:cubicBezTo>
                  <a:cubicBezTo>
                    <a:pt x="159" y="956"/>
                    <a:pt x="160" y="956"/>
                    <a:pt x="161" y="957"/>
                  </a:cubicBezTo>
                  <a:cubicBezTo>
                    <a:pt x="161" y="958"/>
                    <a:pt x="160" y="959"/>
                    <a:pt x="162" y="960"/>
                  </a:cubicBezTo>
                  <a:cubicBezTo>
                    <a:pt x="162" y="961"/>
                    <a:pt x="162" y="961"/>
                    <a:pt x="162" y="961"/>
                  </a:cubicBezTo>
                  <a:cubicBezTo>
                    <a:pt x="162" y="961"/>
                    <a:pt x="162" y="961"/>
                    <a:pt x="162" y="961"/>
                  </a:cubicBezTo>
                  <a:cubicBezTo>
                    <a:pt x="162" y="962"/>
                    <a:pt x="162" y="962"/>
                    <a:pt x="161" y="963"/>
                  </a:cubicBezTo>
                  <a:cubicBezTo>
                    <a:pt x="162" y="965"/>
                    <a:pt x="162" y="967"/>
                    <a:pt x="162" y="969"/>
                  </a:cubicBezTo>
                  <a:cubicBezTo>
                    <a:pt x="162" y="969"/>
                    <a:pt x="161" y="968"/>
                    <a:pt x="161" y="968"/>
                  </a:cubicBezTo>
                  <a:cubicBezTo>
                    <a:pt x="161" y="969"/>
                    <a:pt x="161" y="969"/>
                    <a:pt x="162" y="970"/>
                  </a:cubicBezTo>
                  <a:cubicBezTo>
                    <a:pt x="162" y="970"/>
                    <a:pt x="162" y="970"/>
                    <a:pt x="161" y="971"/>
                  </a:cubicBezTo>
                  <a:cubicBezTo>
                    <a:pt x="162" y="971"/>
                    <a:pt x="162" y="971"/>
                    <a:pt x="162" y="971"/>
                  </a:cubicBezTo>
                  <a:cubicBezTo>
                    <a:pt x="162" y="977"/>
                    <a:pt x="162" y="982"/>
                    <a:pt x="162" y="987"/>
                  </a:cubicBezTo>
                  <a:cubicBezTo>
                    <a:pt x="163" y="993"/>
                    <a:pt x="161" y="999"/>
                    <a:pt x="162" y="1005"/>
                  </a:cubicBezTo>
                  <a:cubicBezTo>
                    <a:pt x="161" y="1007"/>
                    <a:pt x="162" y="1009"/>
                    <a:pt x="162" y="1011"/>
                  </a:cubicBezTo>
                  <a:cubicBezTo>
                    <a:pt x="162" y="1018"/>
                    <a:pt x="162" y="1025"/>
                    <a:pt x="162" y="1032"/>
                  </a:cubicBezTo>
                  <a:cubicBezTo>
                    <a:pt x="162" y="1033"/>
                    <a:pt x="162" y="1034"/>
                    <a:pt x="162" y="1035"/>
                  </a:cubicBezTo>
                  <a:cubicBezTo>
                    <a:pt x="162" y="1036"/>
                    <a:pt x="162" y="1037"/>
                    <a:pt x="162" y="1038"/>
                  </a:cubicBezTo>
                  <a:cubicBezTo>
                    <a:pt x="162" y="1040"/>
                    <a:pt x="161" y="1042"/>
                    <a:pt x="162" y="1044"/>
                  </a:cubicBezTo>
                  <a:cubicBezTo>
                    <a:pt x="162" y="1046"/>
                    <a:pt x="162" y="1048"/>
                    <a:pt x="162" y="1050"/>
                  </a:cubicBezTo>
                  <a:cubicBezTo>
                    <a:pt x="161" y="1054"/>
                    <a:pt x="162" y="1058"/>
                    <a:pt x="162" y="1063"/>
                  </a:cubicBezTo>
                  <a:cubicBezTo>
                    <a:pt x="162" y="1064"/>
                    <a:pt x="162" y="1064"/>
                    <a:pt x="162" y="1065"/>
                  </a:cubicBezTo>
                  <a:cubicBezTo>
                    <a:pt x="162" y="1066"/>
                    <a:pt x="161" y="1067"/>
                    <a:pt x="161" y="1068"/>
                  </a:cubicBezTo>
                  <a:cubicBezTo>
                    <a:pt x="161" y="1069"/>
                    <a:pt x="162" y="1070"/>
                    <a:pt x="162" y="1072"/>
                  </a:cubicBezTo>
                  <a:cubicBezTo>
                    <a:pt x="162" y="1073"/>
                    <a:pt x="161" y="1075"/>
                    <a:pt x="161" y="1077"/>
                  </a:cubicBezTo>
                  <a:cubicBezTo>
                    <a:pt x="161" y="1079"/>
                    <a:pt x="162" y="1081"/>
                    <a:pt x="162" y="1082"/>
                  </a:cubicBezTo>
                  <a:cubicBezTo>
                    <a:pt x="161" y="1083"/>
                    <a:pt x="161" y="1084"/>
                    <a:pt x="161" y="1085"/>
                  </a:cubicBezTo>
                  <a:cubicBezTo>
                    <a:pt x="161" y="1087"/>
                    <a:pt x="161" y="1090"/>
                    <a:pt x="161" y="1092"/>
                  </a:cubicBezTo>
                  <a:cubicBezTo>
                    <a:pt x="161" y="1093"/>
                    <a:pt x="160" y="1094"/>
                    <a:pt x="160" y="1095"/>
                  </a:cubicBezTo>
                  <a:cubicBezTo>
                    <a:pt x="160" y="1096"/>
                    <a:pt x="160" y="1097"/>
                    <a:pt x="160" y="1099"/>
                  </a:cubicBezTo>
                  <a:cubicBezTo>
                    <a:pt x="160" y="1102"/>
                    <a:pt x="160" y="1104"/>
                    <a:pt x="159" y="1108"/>
                  </a:cubicBezTo>
                  <a:cubicBezTo>
                    <a:pt x="159" y="1108"/>
                    <a:pt x="160" y="1109"/>
                    <a:pt x="160" y="1110"/>
                  </a:cubicBezTo>
                  <a:cubicBezTo>
                    <a:pt x="160" y="1110"/>
                    <a:pt x="159" y="1111"/>
                    <a:pt x="159" y="1111"/>
                  </a:cubicBezTo>
                  <a:cubicBezTo>
                    <a:pt x="159" y="1113"/>
                    <a:pt x="159" y="1115"/>
                    <a:pt x="159" y="1117"/>
                  </a:cubicBezTo>
                  <a:cubicBezTo>
                    <a:pt x="159" y="1119"/>
                    <a:pt x="158" y="1122"/>
                    <a:pt x="158" y="1124"/>
                  </a:cubicBezTo>
                  <a:cubicBezTo>
                    <a:pt x="158" y="1126"/>
                    <a:pt x="158" y="1127"/>
                    <a:pt x="158" y="1128"/>
                  </a:cubicBezTo>
                  <a:cubicBezTo>
                    <a:pt x="158" y="1131"/>
                    <a:pt x="158" y="1132"/>
                    <a:pt x="158" y="1136"/>
                  </a:cubicBezTo>
                  <a:cubicBezTo>
                    <a:pt x="158" y="1138"/>
                    <a:pt x="158" y="1140"/>
                    <a:pt x="160" y="1142"/>
                  </a:cubicBezTo>
                  <a:cubicBezTo>
                    <a:pt x="159" y="1144"/>
                    <a:pt x="156" y="1146"/>
                    <a:pt x="154" y="1148"/>
                  </a:cubicBezTo>
                  <a:cubicBezTo>
                    <a:pt x="153" y="1148"/>
                    <a:pt x="154" y="1147"/>
                    <a:pt x="153" y="1147"/>
                  </a:cubicBezTo>
                  <a:cubicBezTo>
                    <a:pt x="151" y="1147"/>
                    <a:pt x="148" y="1148"/>
                    <a:pt x="147" y="1150"/>
                  </a:cubicBezTo>
                  <a:close/>
                  <a:moveTo>
                    <a:pt x="143" y="784"/>
                  </a:moveTo>
                  <a:cubicBezTo>
                    <a:pt x="143" y="783"/>
                    <a:pt x="144" y="785"/>
                    <a:pt x="144" y="784"/>
                  </a:cubicBezTo>
                  <a:cubicBezTo>
                    <a:pt x="144" y="783"/>
                    <a:pt x="144" y="781"/>
                    <a:pt x="143" y="780"/>
                  </a:cubicBezTo>
                  <a:cubicBezTo>
                    <a:pt x="144" y="779"/>
                    <a:pt x="144" y="777"/>
                    <a:pt x="142" y="778"/>
                  </a:cubicBezTo>
                  <a:cubicBezTo>
                    <a:pt x="143" y="778"/>
                    <a:pt x="142" y="778"/>
                    <a:pt x="142" y="779"/>
                  </a:cubicBezTo>
                  <a:cubicBezTo>
                    <a:pt x="142" y="779"/>
                    <a:pt x="142" y="779"/>
                    <a:pt x="142" y="779"/>
                  </a:cubicBezTo>
                  <a:cubicBezTo>
                    <a:pt x="143" y="779"/>
                    <a:pt x="143" y="779"/>
                    <a:pt x="143" y="780"/>
                  </a:cubicBezTo>
                  <a:cubicBezTo>
                    <a:pt x="143" y="780"/>
                    <a:pt x="143" y="780"/>
                    <a:pt x="143" y="780"/>
                  </a:cubicBezTo>
                  <a:cubicBezTo>
                    <a:pt x="143" y="780"/>
                    <a:pt x="143" y="780"/>
                    <a:pt x="143" y="780"/>
                  </a:cubicBezTo>
                  <a:cubicBezTo>
                    <a:pt x="143" y="781"/>
                    <a:pt x="144" y="783"/>
                    <a:pt x="143" y="784"/>
                  </a:cubicBezTo>
                  <a:close/>
                  <a:moveTo>
                    <a:pt x="145" y="794"/>
                  </a:moveTo>
                  <a:cubicBezTo>
                    <a:pt x="144" y="793"/>
                    <a:pt x="145" y="792"/>
                    <a:pt x="144" y="793"/>
                  </a:cubicBezTo>
                  <a:cubicBezTo>
                    <a:pt x="145" y="793"/>
                    <a:pt x="144" y="794"/>
                    <a:pt x="145" y="794"/>
                  </a:cubicBezTo>
                  <a:close/>
                  <a:moveTo>
                    <a:pt x="145" y="811"/>
                  </a:moveTo>
                  <a:cubicBezTo>
                    <a:pt x="145" y="811"/>
                    <a:pt x="146" y="810"/>
                    <a:pt x="145" y="810"/>
                  </a:cubicBezTo>
                  <a:cubicBezTo>
                    <a:pt x="145" y="810"/>
                    <a:pt x="145" y="812"/>
                    <a:pt x="145" y="811"/>
                  </a:cubicBezTo>
                  <a:close/>
                  <a:moveTo>
                    <a:pt x="137" y="826"/>
                  </a:moveTo>
                  <a:cubicBezTo>
                    <a:pt x="137" y="826"/>
                    <a:pt x="137" y="826"/>
                    <a:pt x="137" y="826"/>
                  </a:cubicBezTo>
                  <a:cubicBezTo>
                    <a:pt x="137" y="826"/>
                    <a:pt x="137" y="826"/>
                    <a:pt x="137" y="826"/>
                  </a:cubicBezTo>
                  <a:close/>
                  <a:moveTo>
                    <a:pt x="137" y="827"/>
                  </a:moveTo>
                  <a:cubicBezTo>
                    <a:pt x="137" y="827"/>
                    <a:pt x="137" y="827"/>
                    <a:pt x="137" y="827"/>
                  </a:cubicBezTo>
                  <a:cubicBezTo>
                    <a:pt x="137" y="827"/>
                    <a:pt x="137" y="827"/>
                    <a:pt x="137" y="827"/>
                  </a:cubicBezTo>
                  <a:cubicBezTo>
                    <a:pt x="137" y="827"/>
                    <a:pt x="137" y="826"/>
                    <a:pt x="137" y="827"/>
                  </a:cubicBezTo>
                  <a:cubicBezTo>
                    <a:pt x="137" y="827"/>
                    <a:pt x="137" y="827"/>
                    <a:pt x="137" y="827"/>
                  </a:cubicBezTo>
                  <a:cubicBezTo>
                    <a:pt x="137" y="827"/>
                    <a:pt x="137" y="827"/>
                    <a:pt x="137" y="827"/>
                  </a:cubicBezTo>
                  <a:close/>
                  <a:moveTo>
                    <a:pt x="162" y="947"/>
                  </a:moveTo>
                  <a:cubicBezTo>
                    <a:pt x="162" y="947"/>
                    <a:pt x="162" y="946"/>
                    <a:pt x="162" y="947"/>
                  </a:cubicBezTo>
                  <a:cubicBezTo>
                    <a:pt x="162" y="947"/>
                    <a:pt x="161" y="948"/>
                    <a:pt x="162" y="947"/>
                  </a:cubicBezTo>
                  <a:close/>
                  <a:moveTo>
                    <a:pt x="186" y="850"/>
                  </a:moveTo>
                  <a:cubicBezTo>
                    <a:pt x="186" y="849"/>
                    <a:pt x="186" y="848"/>
                    <a:pt x="186" y="849"/>
                  </a:cubicBezTo>
                  <a:cubicBezTo>
                    <a:pt x="186" y="849"/>
                    <a:pt x="186" y="850"/>
                    <a:pt x="186" y="850"/>
                  </a:cubicBezTo>
                  <a:close/>
                  <a:moveTo>
                    <a:pt x="186" y="833"/>
                  </a:moveTo>
                  <a:cubicBezTo>
                    <a:pt x="186" y="833"/>
                    <a:pt x="186" y="832"/>
                    <a:pt x="186" y="833"/>
                  </a:cubicBezTo>
                  <a:cubicBezTo>
                    <a:pt x="186" y="833"/>
                    <a:pt x="185" y="834"/>
                    <a:pt x="186" y="833"/>
                  </a:cubicBezTo>
                  <a:close/>
                  <a:moveTo>
                    <a:pt x="194" y="794"/>
                  </a:moveTo>
                  <a:cubicBezTo>
                    <a:pt x="192" y="794"/>
                    <a:pt x="192" y="797"/>
                    <a:pt x="193" y="798"/>
                  </a:cubicBezTo>
                  <a:cubicBezTo>
                    <a:pt x="193" y="798"/>
                    <a:pt x="193" y="798"/>
                    <a:pt x="193" y="798"/>
                  </a:cubicBezTo>
                  <a:cubicBezTo>
                    <a:pt x="193" y="798"/>
                    <a:pt x="193" y="798"/>
                    <a:pt x="193" y="798"/>
                  </a:cubicBezTo>
                  <a:cubicBezTo>
                    <a:pt x="193" y="799"/>
                    <a:pt x="193" y="799"/>
                    <a:pt x="193" y="799"/>
                  </a:cubicBezTo>
                  <a:cubicBezTo>
                    <a:pt x="193" y="799"/>
                    <a:pt x="193" y="800"/>
                    <a:pt x="193" y="800"/>
                  </a:cubicBezTo>
                  <a:cubicBezTo>
                    <a:pt x="193" y="800"/>
                    <a:pt x="194" y="799"/>
                    <a:pt x="194" y="799"/>
                  </a:cubicBezTo>
                  <a:cubicBezTo>
                    <a:pt x="194" y="799"/>
                    <a:pt x="194" y="799"/>
                    <a:pt x="194" y="799"/>
                  </a:cubicBezTo>
                  <a:cubicBezTo>
                    <a:pt x="194" y="798"/>
                    <a:pt x="194" y="798"/>
                    <a:pt x="194" y="797"/>
                  </a:cubicBezTo>
                  <a:cubicBezTo>
                    <a:pt x="194" y="797"/>
                    <a:pt x="194" y="797"/>
                    <a:pt x="194" y="797"/>
                  </a:cubicBezTo>
                  <a:cubicBezTo>
                    <a:pt x="195" y="796"/>
                    <a:pt x="194" y="795"/>
                    <a:pt x="194" y="794"/>
                  </a:cubicBezTo>
                  <a:cubicBezTo>
                    <a:pt x="194" y="794"/>
                    <a:pt x="194" y="794"/>
                    <a:pt x="194" y="794"/>
                  </a:cubicBezTo>
                  <a:close/>
                  <a:moveTo>
                    <a:pt x="192" y="780"/>
                  </a:moveTo>
                  <a:cubicBezTo>
                    <a:pt x="192" y="780"/>
                    <a:pt x="192" y="780"/>
                    <a:pt x="191" y="780"/>
                  </a:cubicBezTo>
                  <a:cubicBezTo>
                    <a:pt x="191" y="781"/>
                    <a:pt x="193" y="782"/>
                    <a:pt x="192" y="783"/>
                  </a:cubicBezTo>
                  <a:cubicBezTo>
                    <a:pt x="192" y="783"/>
                    <a:pt x="192" y="784"/>
                    <a:pt x="192" y="783"/>
                  </a:cubicBezTo>
                  <a:cubicBezTo>
                    <a:pt x="192" y="783"/>
                    <a:pt x="192" y="783"/>
                    <a:pt x="192" y="783"/>
                  </a:cubicBezTo>
                  <a:cubicBezTo>
                    <a:pt x="192" y="784"/>
                    <a:pt x="192" y="784"/>
                    <a:pt x="192" y="785"/>
                  </a:cubicBezTo>
                  <a:cubicBezTo>
                    <a:pt x="192" y="785"/>
                    <a:pt x="192" y="785"/>
                    <a:pt x="192" y="785"/>
                  </a:cubicBezTo>
                  <a:cubicBezTo>
                    <a:pt x="192" y="785"/>
                    <a:pt x="192" y="785"/>
                    <a:pt x="192" y="785"/>
                  </a:cubicBezTo>
                  <a:cubicBezTo>
                    <a:pt x="192" y="787"/>
                    <a:pt x="192" y="788"/>
                    <a:pt x="192" y="790"/>
                  </a:cubicBezTo>
                  <a:cubicBezTo>
                    <a:pt x="192" y="790"/>
                    <a:pt x="192" y="790"/>
                    <a:pt x="192" y="790"/>
                  </a:cubicBezTo>
                  <a:cubicBezTo>
                    <a:pt x="192" y="790"/>
                    <a:pt x="192" y="790"/>
                    <a:pt x="192" y="791"/>
                  </a:cubicBezTo>
                  <a:cubicBezTo>
                    <a:pt x="192" y="791"/>
                    <a:pt x="192" y="791"/>
                    <a:pt x="193" y="792"/>
                  </a:cubicBezTo>
                  <a:cubicBezTo>
                    <a:pt x="192" y="792"/>
                    <a:pt x="192" y="792"/>
                    <a:pt x="192" y="793"/>
                  </a:cubicBezTo>
                  <a:cubicBezTo>
                    <a:pt x="193" y="793"/>
                    <a:pt x="193" y="793"/>
                    <a:pt x="193" y="794"/>
                  </a:cubicBezTo>
                  <a:cubicBezTo>
                    <a:pt x="193" y="794"/>
                    <a:pt x="193" y="794"/>
                    <a:pt x="194" y="794"/>
                  </a:cubicBezTo>
                  <a:cubicBezTo>
                    <a:pt x="194" y="794"/>
                    <a:pt x="194" y="794"/>
                    <a:pt x="194" y="794"/>
                  </a:cubicBezTo>
                  <a:cubicBezTo>
                    <a:pt x="194" y="794"/>
                    <a:pt x="194" y="794"/>
                    <a:pt x="194" y="794"/>
                  </a:cubicBezTo>
                  <a:cubicBezTo>
                    <a:pt x="194" y="793"/>
                    <a:pt x="194" y="791"/>
                    <a:pt x="193" y="791"/>
                  </a:cubicBezTo>
                  <a:cubicBezTo>
                    <a:pt x="193" y="791"/>
                    <a:pt x="193" y="791"/>
                    <a:pt x="193" y="791"/>
                  </a:cubicBezTo>
                  <a:cubicBezTo>
                    <a:pt x="193" y="791"/>
                    <a:pt x="193" y="790"/>
                    <a:pt x="193" y="790"/>
                  </a:cubicBezTo>
                  <a:cubicBezTo>
                    <a:pt x="193" y="790"/>
                    <a:pt x="194" y="790"/>
                    <a:pt x="194" y="790"/>
                  </a:cubicBezTo>
                  <a:cubicBezTo>
                    <a:pt x="193" y="789"/>
                    <a:pt x="193" y="787"/>
                    <a:pt x="193" y="785"/>
                  </a:cubicBezTo>
                  <a:cubicBezTo>
                    <a:pt x="193" y="785"/>
                    <a:pt x="193" y="785"/>
                    <a:pt x="193" y="785"/>
                  </a:cubicBezTo>
                  <a:cubicBezTo>
                    <a:pt x="193" y="785"/>
                    <a:pt x="193" y="785"/>
                    <a:pt x="193" y="785"/>
                  </a:cubicBezTo>
                  <a:cubicBezTo>
                    <a:pt x="193" y="784"/>
                    <a:pt x="193" y="784"/>
                    <a:pt x="193" y="783"/>
                  </a:cubicBezTo>
                  <a:cubicBezTo>
                    <a:pt x="193" y="783"/>
                    <a:pt x="193" y="783"/>
                    <a:pt x="193" y="783"/>
                  </a:cubicBezTo>
                  <a:cubicBezTo>
                    <a:pt x="193" y="782"/>
                    <a:pt x="193" y="780"/>
                    <a:pt x="193" y="780"/>
                  </a:cubicBezTo>
                  <a:cubicBezTo>
                    <a:pt x="192" y="780"/>
                    <a:pt x="192" y="780"/>
                    <a:pt x="192" y="780"/>
                  </a:cubicBezTo>
                  <a:close/>
                  <a:moveTo>
                    <a:pt x="160" y="827"/>
                  </a:moveTo>
                  <a:cubicBezTo>
                    <a:pt x="160" y="828"/>
                    <a:pt x="160" y="825"/>
                    <a:pt x="160" y="827"/>
                  </a:cubicBezTo>
                  <a:close/>
                  <a:moveTo>
                    <a:pt x="160" y="823"/>
                  </a:moveTo>
                  <a:cubicBezTo>
                    <a:pt x="160" y="821"/>
                    <a:pt x="160" y="824"/>
                    <a:pt x="160" y="823"/>
                  </a:cubicBezTo>
                  <a:close/>
                  <a:moveTo>
                    <a:pt x="160" y="813"/>
                  </a:moveTo>
                  <a:cubicBezTo>
                    <a:pt x="159" y="810"/>
                    <a:pt x="159" y="813"/>
                    <a:pt x="160" y="813"/>
                  </a:cubicBezTo>
                  <a:close/>
                  <a:moveTo>
                    <a:pt x="181" y="756"/>
                  </a:moveTo>
                  <a:cubicBezTo>
                    <a:pt x="182" y="757"/>
                    <a:pt x="181" y="758"/>
                    <a:pt x="182" y="758"/>
                  </a:cubicBezTo>
                  <a:cubicBezTo>
                    <a:pt x="181" y="757"/>
                    <a:pt x="182" y="756"/>
                    <a:pt x="181" y="756"/>
                  </a:cubicBezTo>
                  <a:close/>
                  <a:moveTo>
                    <a:pt x="139" y="719"/>
                  </a:moveTo>
                  <a:cubicBezTo>
                    <a:pt x="139" y="719"/>
                    <a:pt x="138" y="720"/>
                    <a:pt x="139" y="720"/>
                  </a:cubicBezTo>
                  <a:cubicBezTo>
                    <a:pt x="139" y="720"/>
                    <a:pt x="138" y="718"/>
                    <a:pt x="139" y="719"/>
                  </a:cubicBezTo>
                  <a:close/>
                  <a:moveTo>
                    <a:pt x="179" y="640"/>
                  </a:moveTo>
                  <a:cubicBezTo>
                    <a:pt x="180" y="641"/>
                    <a:pt x="179" y="641"/>
                    <a:pt x="179" y="641"/>
                  </a:cubicBezTo>
                  <a:cubicBezTo>
                    <a:pt x="179" y="642"/>
                    <a:pt x="179" y="642"/>
                    <a:pt x="180" y="642"/>
                  </a:cubicBezTo>
                  <a:cubicBezTo>
                    <a:pt x="180" y="642"/>
                    <a:pt x="180" y="640"/>
                    <a:pt x="179" y="640"/>
                  </a:cubicBezTo>
                  <a:close/>
                  <a:moveTo>
                    <a:pt x="177" y="606"/>
                  </a:moveTo>
                  <a:cubicBezTo>
                    <a:pt x="176" y="606"/>
                    <a:pt x="177" y="607"/>
                    <a:pt x="177" y="607"/>
                  </a:cubicBezTo>
                  <a:cubicBezTo>
                    <a:pt x="177" y="607"/>
                    <a:pt x="177" y="607"/>
                    <a:pt x="177" y="607"/>
                  </a:cubicBezTo>
                  <a:cubicBezTo>
                    <a:pt x="177" y="607"/>
                    <a:pt x="177" y="606"/>
                    <a:pt x="177" y="606"/>
                  </a:cubicBezTo>
                  <a:close/>
                  <a:moveTo>
                    <a:pt x="177" y="607"/>
                  </a:moveTo>
                  <a:cubicBezTo>
                    <a:pt x="177" y="607"/>
                    <a:pt x="177" y="607"/>
                    <a:pt x="177" y="607"/>
                  </a:cubicBezTo>
                  <a:cubicBezTo>
                    <a:pt x="177" y="607"/>
                    <a:pt x="177" y="608"/>
                    <a:pt x="177" y="607"/>
                  </a:cubicBezTo>
                  <a:close/>
                  <a:moveTo>
                    <a:pt x="184" y="592"/>
                  </a:moveTo>
                  <a:cubicBezTo>
                    <a:pt x="185" y="591"/>
                    <a:pt x="185" y="592"/>
                    <a:pt x="185" y="591"/>
                  </a:cubicBezTo>
                  <a:cubicBezTo>
                    <a:pt x="185" y="591"/>
                    <a:pt x="185" y="591"/>
                    <a:pt x="185" y="591"/>
                  </a:cubicBezTo>
                  <a:cubicBezTo>
                    <a:pt x="185" y="591"/>
                    <a:pt x="185" y="591"/>
                    <a:pt x="185" y="590"/>
                  </a:cubicBezTo>
                  <a:cubicBezTo>
                    <a:pt x="184" y="590"/>
                    <a:pt x="183" y="591"/>
                    <a:pt x="184" y="592"/>
                  </a:cubicBezTo>
                  <a:close/>
                  <a:moveTo>
                    <a:pt x="184" y="584"/>
                  </a:moveTo>
                  <a:cubicBezTo>
                    <a:pt x="184" y="584"/>
                    <a:pt x="185" y="583"/>
                    <a:pt x="184" y="583"/>
                  </a:cubicBezTo>
                  <a:cubicBezTo>
                    <a:pt x="184" y="583"/>
                    <a:pt x="184" y="584"/>
                    <a:pt x="184" y="584"/>
                  </a:cubicBezTo>
                  <a:close/>
                  <a:moveTo>
                    <a:pt x="183" y="567"/>
                  </a:moveTo>
                  <a:cubicBezTo>
                    <a:pt x="183" y="567"/>
                    <a:pt x="183" y="568"/>
                    <a:pt x="183" y="567"/>
                  </a:cubicBezTo>
                  <a:cubicBezTo>
                    <a:pt x="183" y="567"/>
                    <a:pt x="183" y="567"/>
                    <a:pt x="183" y="567"/>
                  </a:cubicBezTo>
                  <a:cubicBezTo>
                    <a:pt x="183" y="567"/>
                    <a:pt x="183" y="567"/>
                    <a:pt x="183" y="567"/>
                  </a:cubicBezTo>
                  <a:cubicBezTo>
                    <a:pt x="183" y="568"/>
                    <a:pt x="183" y="568"/>
                    <a:pt x="183" y="568"/>
                  </a:cubicBezTo>
                  <a:cubicBezTo>
                    <a:pt x="183" y="568"/>
                    <a:pt x="183" y="568"/>
                    <a:pt x="183" y="568"/>
                  </a:cubicBezTo>
                  <a:cubicBezTo>
                    <a:pt x="183" y="568"/>
                    <a:pt x="183" y="569"/>
                    <a:pt x="183" y="569"/>
                  </a:cubicBezTo>
                  <a:cubicBezTo>
                    <a:pt x="183" y="569"/>
                    <a:pt x="184" y="569"/>
                    <a:pt x="184" y="568"/>
                  </a:cubicBezTo>
                  <a:cubicBezTo>
                    <a:pt x="184" y="568"/>
                    <a:pt x="184" y="568"/>
                    <a:pt x="184" y="568"/>
                  </a:cubicBezTo>
                  <a:cubicBezTo>
                    <a:pt x="184" y="568"/>
                    <a:pt x="184" y="567"/>
                    <a:pt x="184" y="567"/>
                  </a:cubicBezTo>
                  <a:cubicBezTo>
                    <a:pt x="184" y="567"/>
                    <a:pt x="184" y="567"/>
                    <a:pt x="184" y="567"/>
                  </a:cubicBezTo>
                  <a:cubicBezTo>
                    <a:pt x="184" y="566"/>
                    <a:pt x="184" y="565"/>
                    <a:pt x="184" y="564"/>
                  </a:cubicBezTo>
                  <a:cubicBezTo>
                    <a:pt x="183" y="565"/>
                    <a:pt x="183" y="564"/>
                    <a:pt x="182" y="564"/>
                  </a:cubicBezTo>
                  <a:cubicBezTo>
                    <a:pt x="183" y="565"/>
                    <a:pt x="183" y="566"/>
                    <a:pt x="183" y="567"/>
                  </a:cubicBezTo>
                  <a:close/>
                  <a:moveTo>
                    <a:pt x="127" y="616"/>
                  </a:moveTo>
                  <a:cubicBezTo>
                    <a:pt x="127" y="616"/>
                    <a:pt x="126" y="617"/>
                    <a:pt x="127" y="617"/>
                  </a:cubicBezTo>
                  <a:cubicBezTo>
                    <a:pt x="127" y="616"/>
                    <a:pt x="127" y="615"/>
                    <a:pt x="127" y="616"/>
                  </a:cubicBezTo>
                  <a:close/>
                  <a:moveTo>
                    <a:pt x="175" y="554"/>
                  </a:moveTo>
                  <a:cubicBezTo>
                    <a:pt x="175" y="554"/>
                    <a:pt x="174" y="555"/>
                    <a:pt x="175" y="555"/>
                  </a:cubicBezTo>
                  <a:cubicBezTo>
                    <a:pt x="175" y="555"/>
                    <a:pt x="175" y="553"/>
                    <a:pt x="175" y="554"/>
                  </a:cubicBezTo>
                  <a:close/>
                  <a:moveTo>
                    <a:pt x="173" y="525"/>
                  </a:moveTo>
                  <a:cubicBezTo>
                    <a:pt x="174" y="525"/>
                    <a:pt x="173" y="525"/>
                    <a:pt x="174" y="526"/>
                  </a:cubicBezTo>
                  <a:cubicBezTo>
                    <a:pt x="174" y="525"/>
                    <a:pt x="174" y="524"/>
                    <a:pt x="173" y="525"/>
                  </a:cubicBezTo>
                  <a:close/>
                  <a:moveTo>
                    <a:pt x="181" y="512"/>
                  </a:moveTo>
                  <a:cubicBezTo>
                    <a:pt x="181" y="512"/>
                    <a:pt x="181" y="511"/>
                    <a:pt x="181" y="511"/>
                  </a:cubicBezTo>
                  <a:cubicBezTo>
                    <a:pt x="181" y="512"/>
                    <a:pt x="180" y="512"/>
                    <a:pt x="181" y="512"/>
                  </a:cubicBezTo>
                  <a:close/>
                  <a:moveTo>
                    <a:pt x="169" y="510"/>
                  </a:moveTo>
                  <a:cubicBezTo>
                    <a:pt x="169" y="509"/>
                    <a:pt x="170" y="509"/>
                    <a:pt x="169" y="509"/>
                  </a:cubicBezTo>
                  <a:cubicBezTo>
                    <a:pt x="169" y="509"/>
                    <a:pt x="169" y="510"/>
                    <a:pt x="169" y="510"/>
                  </a:cubicBezTo>
                  <a:close/>
                  <a:moveTo>
                    <a:pt x="178" y="448"/>
                  </a:moveTo>
                  <a:cubicBezTo>
                    <a:pt x="178" y="448"/>
                    <a:pt x="179" y="448"/>
                    <a:pt x="179" y="448"/>
                  </a:cubicBezTo>
                  <a:cubicBezTo>
                    <a:pt x="178" y="447"/>
                    <a:pt x="179" y="447"/>
                    <a:pt x="178" y="447"/>
                  </a:cubicBezTo>
                  <a:cubicBezTo>
                    <a:pt x="177" y="447"/>
                    <a:pt x="178" y="449"/>
                    <a:pt x="178" y="448"/>
                  </a:cubicBezTo>
                  <a:close/>
                  <a:moveTo>
                    <a:pt x="164" y="448"/>
                  </a:moveTo>
                  <a:cubicBezTo>
                    <a:pt x="164" y="448"/>
                    <a:pt x="165" y="448"/>
                    <a:pt x="164" y="447"/>
                  </a:cubicBezTo>
                  <a:cubicBezTo>
                    <a:pt x="164" y="447"/>
                    <a:pt x="164" y="449"/>
                    <a:pt x="164" y="448"/>
                  </a:cubicBezTo>
                  <a:close/>
                  <a:moveTo>
                    <a:pt x="168" y="399"/>
                  </a:moveTo>
                  <a:cubicBezTo>
                    <a:pt x="168" y="399"/>
                    <a:pt x="169" y="398"/>
                    <a:pt x="168" y="398"/>
                  </a:cubicBezTo>
                  <a:cubicBezTo>
                    <a:pt x="167" y="399"/>
                    <a:pt x="168" y="399"/>
                    <a:pt x="168" y="399"/>
                  </a:cubicBezTo>
                  <a:close/>
                  <a:moveTo>
                    <a:pt x="160" y="340"/>
                  </a:moveTo>
                  <a:cubicBezTo>
                    <a:pt x="160" y="340"/>
                    <a:pt x="160" y="340"/>
                    <a:pt x="161" y="340"/>
                  </a:cubicBezTo>
                  <a:cubicBezTo>
                    <a:pt x="161" y="340"/>
                    <a:pt x="161" y="338"/>
                    <a:pt x="160" y="339"/>
                  </a:cubicBezTo>
                  <a:cubicBezTo>
                    <a:pt x="160" y="339"/>
                    <a:pt x="160" y="340"/>
                    <a:pt x="160" y="340"/>
                  </a:cubicBezTo>
                  <a:close/>
                  <a:moveTo>
                    <a:pt x="159" y="286"/>
                  </a:moveTo>
                  <a:cubicBezTo>
                    <a:pt x="159" y="286"/>
                    <a:pt x="160" y="284"/>
                    <a:pt x="159" y="284"/>
                  </a:cubicBezTo>
                  <a:cubicBezTo>
                    <a:pt x="159" y="285"/>
                    <a:pt x="159" y="286"/>
                    <a:pt x="159" y="286"/>
                  </a:cubicBezTo>
                  <a:close/>
                  <a:moveTo>
                    <a:pt x="106" y="294"/>
                  </a:moveTo>
                  <a:cubicBezTo>
                    <a:pt x="106" y="294"/>
                    <a:pt x="106" y="293"/>
                    <a:pt x="106" y="293"/>
                  </a:cubicBezTo>
                  <a:cubicBezTo>
                    <a:pt x="106" y="294"/>
                    <a:pt x="105" y="295"/>
                    <a:pt x="106" y="294"/>
                  </a:cubicBezTo>
                  <a:close/>
                  <a:moveTo>
                    <a:pt x="162" y="188"/>
                  </a:moveTo>
                  <a:cubicBezTo>
                    <a:pt x="162" y="188"/>
                    <a:pt x="163" y="187"/>
                    <a:pt x="162" y="187"/>
                  </a:cubicBezTo>
                  <a:cubicBezTo>
                    <a:pt x="162" y="188"/>
                    <a:pt x="162" y="189"/>
                    <a:pt x="162" y="188"/>
                  </a:cubicBezTo>
                  <a:close/>
                  <a:moveTo>
                    <a:pt x="145" y="1177"/>
                  </a:moveTo>
                  <a:cubicBezTo>
                    <a:pt x="145" y="1177"/>
                    <a:pt x="145" y="1177"/>
                    <a:pt x="145" y="1177"/>
                  </a:cubicBezTo>
                  <a:cubicBezTo>
                    <a:pt x="145" y="1177"/>
                    <a:pt x="145" y="1177"/>
                    <a:pt x="145" y="1177"/>
                  </a:cubicBezTo>
                  <a:cubicBezTo>
                    <a:pt x="145" y="1178"/>
                    <a:pt x="145" y="1178"/>
                    <a:pt x="145" y="1178"/>
                  </a:cubicBezTo>
                  <a:cubicBezTo>
                    <a:pt x="145" y="1178"/>
                    <a:pt x="145" y="1178"/>
                    <a:pt x="145" y="1178"/>
                  </a:cubicBezTo>
                  <a:cubicBezTo>
                    <a:pt x="145" y="1179"/>
                    <a:pt x="145" y="1179"/>
                    <a:pt x="145" y="1178"/>
                  </a:cubicBezTo>
                  <a:cubicBezTo>
                    <a:pt x="146" y="1178"/>
                    <a:pt x="146" y="1178"/>
                    <a:pt x="146" y="1177"/>
                  </a:cubicBezTo>
                  <a:cubicBezTo>
                    <a:pt x="146" y="1177"/>
                    <a:pt x="146" y="1177"/>
                    <a:pt x="146" y="1177"/>
                  </a:cubicBezTo>
                  <a:cubicBezTo>
                    <a:pt x="146" y="1177"/>
                    <a:pt x="146" y="1177"/>
                    <a:pt x="146" y="1177"/>
                  </a:cubicBezTo>
                  <a:cubicBezTo>
                    <a:pt x="146" y="1177"/>
                    <a:pt x="146" y="1176"/>
                    <a:pt x="146" y="1176"/>
                  </a:cubicBezTo>
                  <a:cubicBezTo>
                    <a:pt x="146" y="1176"/>
                    <a:pt x="146" y="1176"/>
                    <a:pt x="145" y="1176"/>
                  </a:cubicBezTo>
                  <a:lnTo>
                    <a:pt x="145" y="1177"/>
                  </a:lnTo>
                  <a:close/>
                  <a:moveTo>
                    <a:pt x="144" y="1158"/>
                  </a:moveTo>
                  <a:cubicBezTo>
                    <a:pt x="144" y="1158"/>
                    <a:pt x="144" y="1158"/>
                    <a:pt x="144" y="1159"/>
                  </a:cubicBezTo>
                  <a:cubicBezTo>
                    <a:pt x="144" y="1159"/>
                    <a:pt x="144" y="1159"/>
                    <a:pt x="144" y="1160"/>
                  </a:cubicBezTo>
                  <a:cubicBezTo>
                    <a:pt x="144" y="1160"/>
                    <a:pt x="144" y="1160"/>
                    <a:pt x="144" y="1160"/>
                  </a:cubicBezTo>
                  <a:cubicBezTo>
                    <a:pt x="144" y="1160"/>
                    <a:pt x="144" y="1160"/>
                    <a:pt x="144" y="1160"/>
                  </a:cubicBezTo>
                  <a:cubicBezTo>
                    <a:pt x="145" y="1159"/>
                    <a:pt x="145" y="1159"/>
                    <a:pt x="145" y="1158"/>
                  </a:cubicBezTo>
                  <a:cubicBezTo>
                    <a:pt x="145" y="1158"/>
                    <a:pt x="144" y="1158"/>
                    <a:pt x="144" y="1158"/>
                  </a:cubicBezTo>
                  <a:cubicBezTo>
                    <a:pt x="144" y="1158"/>
                    <a:pt x="144" y="1158"/>
                    <a:pt x="144" y="1158"/>
                  </a:cubicBezTo>
                  <a:close/>
                  <a:moveTo>
                    <a:pt x="113" y="1166"/>
                  </a:moveTo>
                  <a:cubicBezTo>
                    <a:pt x="113" y="1166"/>
                    <a:pt x="113" y="1165"/>
                    <a:pt x="112" y="1165"/>
                  </a:cubicBezTo>
                  <a:cubicBezTo>
                    <a:pt x="112" y="1165"/>
                    <a:pt x="112" y="1165"/>
                    <a:pt x="112" y="1165"/>
                  </a:cubicBezTo>
                  <a:cubicBezTo>
                    <a:pt x="112" y="1165"/>
                    <a:pt x="112" y="1165"/>
                    <a:pt x="112" y="1165"/>
                  </a:cubicBezTo>
                  <a:cubicBezTo>
                    <a:pt x="112" y="1165"/>
                    <a:pt x="112" y="1166"/>
                    <a:pt x="112" y="1166"/>
                  </a:cubicBezTo>
                  <a:cubicBezTo>
                    <a:pt x="112" y="1166"/>
                    <a:pt x="112" y="1167"/>
                    <a:pt x="112" y="1167"/>
                  </a:cubicBezTo>
                  <a:cubicBezTo>
                    <a:pt x="112" y="1167"/>
                    <a:pt x="113" y="1167"/>
                    <a:pt x="113" y="1167"/>
                  </a:cubicBezTo>
                  <a:cubicBezTo>
                    <a:pt x="113" y="1167"/>
                    <a:pt x="113" y="1167"/>
                    <a:pt x="113" y="1167"/>
                  </a:cubicBezTo>
                  <a:cubicBezTo>
                    <a:pt x="113" y="1166"/>
                    <a:pt x="113" y="1166"/>
                    <a:pt x="113" y="1166"/>
                  </a:cubicBezTo>
                  <a:close/>
                  <a:moveTo>
                    <a:pt x="117" y="1085"/>
                  </a:moveTo>
                  <a:cubicBezTo>
                    <a:pt x="117" y="1085"/>
                    <a:pt x="117" y="1085"/>
                    <a:pt x="117" y="1085"/>
                  </a:cubicBezTo>
                  <a:cubicBezTo>
                    <a:pt x="117" y="1085"/>
                    <a:pt x="117" y="1085"/>
                    <a:pt x="117" y="1085"/>
                  </a:cubicBezTo>
                  <a:cubicBezTo>
                    <a:pt x="117" y="1085"/>
                    <a:pt x="117" y="1085"/>
                    <a:pt x="117" y="1085"/>
                  </a:cubicBezTo>
                  <a:cubicBezTo>
                    <a:pt x="117" y="1085"/>
                    <a:pt x="117" y="1086"/>
                    <a:pt x="117" y="1087"/>
                  </a:cubicBezTo>
                  <a:cubicBezTo>
                    <a:pt x="117" y="1088"/>
                    <a:pt x="117" y="1089"/>
                    <a:pt x="116" y="1091"/>
                  </a:cubicBezTo>
                  <a:cubicBezTo>
                    <a:pt x="116" y="1091"/>
                    <a:pt x="116" y="1091"/>
                    <a:pt x="117" y="1091"/>
                  </a:cubicBezTo>
                  <a:cubicBezTo>
                    <a:pt x="117" y="1091"/>
                    <a:pt x="117" y="1091"/>
                    <a:pt x="117" y="1091"/>
                  </a:cubicBezTo>
                  <a:cubicBezTo>
                    <a:pt x="117" y="1089"/>
                    <a:pt x="117" y="1088"/>
                    <a:pt x="117" y="1087"/>
                  </a:cubicBezTo>
                  <a:cubicBezTo>
                    <a:pt x="117" y="1086"/>
                    <a:pt x="117" y="1085"/>
                    <a:pt x="117" y="1085"/>
                  </a:cubicBezTo>
                  <a:close/>
                  <a:moveTo>
                    <a:pt x="117" y="1083"/>
                  </a:moveTo>
                  <a:cubicBezTo>
                    <a:pt x="117" y="1082"/>
                    <a:pt x="117" y="1082"/>
                    <a:pt x="117" y="1081"/>
                  </a:cubicBezTo>
                  <a:cubicBezTo>
                    <a:pt x="117" y="1080"/>
                    <a:pt x="118" y="1080"/>
                    <a:pt x="118" y="1080"/>
                  </a:cubicBezTo>
                  <a:cubicBezTo>
                    <a:pt x="118" y="1080"/>
                    <a:pt x="118" y="1079"/>
                    <a:pt x="117" y="1079"/>
                  </a:cubicBezTo>
                  <a:cubicBezTo>
                    <a:pt x="117" y="1079"/>
                    <a:pt x="117" y="1079"/>
                    <a:pt x="117" y="1079"/>
                  </a:cubicBezTo>
                  <a:cubicBezTo>
                    <a:pt x="117" y="1080"/>
                    <a:pt x="117" y="1080"/>
                    <a:pt x="117" y="1080"/>
                  </a:cubicBezTo>
                  <a:cubicBezTo>
                    <a:pt x="117" y="1080"/>
                    <a:pt x="117" y="1080"/>
                    <a:pt x="117" y="1081"/>
                  </a:cubicBezTo>
                  <a:cubicBezTo>
                    <a:pt x="117" y="1081"/>
                    <a:pt x="117" y="1082"/>
                    <a:pt x="117" y="1083"/>
                  </a:cubicBezTo>
                  <a:cubicBezTo>
                    <a:pt x="117" y="1083"/>
                    <a:pt x="117" y="1083"/>
                    <a:pt x="117" y="1083"/>
                  </a:cubicBezTo>
                  <a:cubicBezTo>
                    <a:pt x="117" y="1083"/>
                    <a:pt x="117" y="1083"/>
                    <a:pt x="117" y="1083"/>
                  </a:cubicBezTo>
                  <a:close/>
                  <a:moveTo>
                    <a:pt x="118" y="1063"/>
                  </a:moveTo>
                  <a:cubicBezTo>
                    <a:pt x="118" y="1063"/>
                    <a:pt x="118" y="1063"/>
                    <a:pt x="118" y="1063"/>
                  </a:cubicBezTo>
                  <a:cubicBezTo>
                    <a:pt x="118" y="1063"/>
                    <a:pt x="118" y="1063"/>
                    <a:pt x="118" y="1063"/>
                  </a:cubicBezTo>
                  <a:cubicBezTo>
                    <a:pt x="118" y="1063"/>
                    <a:pt x="118" y="1063"/>
                    <a:pt x="118" y="1063"/>
                  </a:cubicBezTo>
                  <a:cubicBezTo>
                    <a:pt x="118" y="1063"/>
                    <a:pt x="118" y="1063"/>
                    <a:pt x="118" y="1063"/>
                  </a:cubicBezTo>
                  <a:cubicBezTo>
                    <a:pt x="117" y="1063"/>
                    <a:pt x="117" y="1063"/>
                    <a:pt x="117" y="1063"/>
                  </a:cubicBezTo>
                  <a:cubicBezTo>
                    <a:pt x="117" y="1064"/>
                    <a:pt x="117" y="1065"/>
                    <a:pt x="117" y="1066"/>
                  </a:cubicBezTo>
                  <a:cubicBezTo>
                    <a:pt x="117" y="1066"/>
                    <a:pt x="118" y="1066"/>
                    <a:pt x="118" y="1066"/>
                  </a:cubicBezTo>
                  <a:cubicBezTo>
                    <a:pt x="118" y="1066"/>
                    <a:pt x="118" y="1066"/>
                    <a:pt x="118" y="1066"/>
                  </a:cubicBezTo>
                  <a:cubicBezTo>
                    <a:pt x="117" y="1065"/>
                    <a:pt x="118" y="1064"/>
                    <a:pt x="118" y="1063"/>
                  </a:cubicBezTo>
                  <a:close/>
                  <a:moveTo>
                    <a:pt x="182" y="733"/>
                  </a:moveTo>
                  <a:cubicBezTo>
                    <a:pt x="182" y="733"/>
                    <a:pt x="182" y="733"/>
                    <a:pt x="182" y="732"/>
                  </a:cubicBezTo>
                  <a:cubicBezTo>
                    <a:pt x="182" y="732"/>
                    <a:pt x="182" y="732"/>
                    <a:pt x="181" y="731"/>
                  </a:cubicBezTo>
                  <a:cubicBezTo>
                    <a:pt x="181" y="731"/>
                    <a:pt x="181" y="731"/>
                    <a:pt x="181" y="731"/>
                  </a:cubicBezTo>
                  <a:cubicBezTo>
                    <a:pt x="181" y="731"/>
                    <a:pt x="181" y="731"/>
                    <a:pt x="181" y="731"/>
                  </a:cubicBezTo>
                  <a:cubicBezTo>
                    <a:pt x="181" y="731"/>
                    <a:pt x="181" y="732"/>
                    <a:pt x="181" y="732"/>
                  </a:cubicBezTo>
                  <a:cubicBezTo>
                    <a:pt x="181" y="732"/>
                    <a:pt x="181" y="732"/>
                    <a:pt x="181" y="732"/>
                  </a:cubicBezTo>
                  <a:cubicBezTo>
                    <a:pt x="181" y="732"/>
                    <a:pt x="181" y="733"/>
                    <a:pt x="181" y="733"/>
                  </a:cubicBezTo>
                  <a:cubicBezTo>
                    <a:pt x="181" y="733"/>
                    <a:pt x="181" y="734"/>
                    <a:pt x="181" y="734"/>
                  </a:cubicBezTo>
                  <a:cubicBezTo>
                    <a:pt x="181" y="734"/>
                    <a:pt x="181" y="734"/>
                    <a:pt x="181" y="734"/>
                  </a:cubicBezTo>
                  <a:cubicBezTo>
                    <a:pt x="181" y="734"/>
                    <a:pt x="181" y="734"/>
                    <a:pt x="181" y="734"/>
                  </a:cubicBezTo>
                  <a:cubicBezTo>
                    <a:pt x="181" y="734"/>
                    <a:pt x="182" y="733"/>
                    <a:pt x="182" y="733"/>
                  </a:cubicBezTo>
                  <a:close/>
                  <a:moveTo>
                    <a:pt x="181" y="710"/>
                  </a:moveTo>
                  <a:cubicBezTo>
                    <a:pt x="181" y="710"/>
                    <a:pt x="181" y="710"/>
                    <a:pt x="180" y="710"/>
                  </a:cubicBezTo>
                  <a:cubicBezTo>
                    <a:pt x="180" y="710"/>
                    <a:pt x="180" y="710"/>
                    <a:pt x="180" y="710"/>
                  </a:cubicBezTo>
                  <a:cubicBezTo>
                    <a:pt x="181" y="710"/>
                    <a:pt x="180" y="711"/>
                    <a:pt x="180" y="711"/>
                  </a:cubicBezTo>
                  <a:cubicBezTo>
                    <a:pt x="180" y="711"/>
                    <a:pt x="180" y="711"/>
                    <a:pt x="181" y="711"/>
                  </a:cubicBezTo>
                  <a:cubicBezTo>
                    <a:pt x="181" y="711"/>
                    <a:pt x="181" y="711"/>
                    <a:pt x="181" y="711"/>
                  </a:cubicBezTo>
                  <a:cubicBezTo>
                    <a:pt x="181" y="710"/>
                    <a:pt x="181" y="710"/>
                    <a:pt x="181" y="710"/>
                  </a:cubicBezTo>
                  <a:close/>
                  <a:moveTo>
                    <a:pt x="130" y="718"/>
                  </a:moveTo>
                  <a:cubicBezTo>
                    <a:pt x="130" y="718"/>
                    <a:pt x="129" y="718"/>
                    <a:pt x="129" y="718"/>
                  </a:cubicBezTo>
                  <a:cubicBezTo>
                    <a:pt x="129" y="718"/>
                    <a:pt x="129" y="718"/>
                    <a:pt x="129" y="718"/>
                  </a:cubicBezTo>
                  <a:cubicBezTo>
                    <a:pt x="129" y="721"/>
                    <a:pt x="130" y="723"/>
                    <a:pt x="130" y="725"/>
                  </a:cubicBezTo>
                  <a:cubicBezTo>
                    <a:pt x="130" y="728"/>
                    <a:pt x="130" y="730"/>
                    <a:pt x="130" y="733"/>
                  </a:cubicBezTo>
                  <a:cubicBezTo>
                    <a:pt x="130" y="733"/>
                    <a:pt x="130" y="733"/>
                    <a:pt x="131" y="733"/>
                  </a:cubicBezTo>
                  <a:cubicBezTo>
                    <a:pt x="131" y="733"/>
                    <a:pt x="131" y="733"/>
                    <a:pt x="131" y="733"/>
                  </a:cubicBezTo>
                  <a:cubicBezTo>
                    <a:pt x="131" y="730"/>
                    <a:pt x="131" y="728"/>
                    <a:pt x="130" y="725"/>
                  </a:cubicBezTo>
                  <a:cubicBezTo>
                    <a:pt x="130" y="723"/>
                    <a:pt x="130" y="721"/>
                    <a:pt x="130" y="718"/>
                  </a:cubicBezTo>
                  <a:cubicBezTo>
                    <a:pt x="130" y="718"/>
                    <a:pt x="130" y="718"/>
                    <a:pt x="130" y="718"/>
                  </a:cubicBezTo>
                  <a:close/>
                  <a:moveTo>
                    <a:pt x="138" y="711"/>
                  </a:moveTo>
                  <a:cubicBezTo>
                    <a:pt x="138" y="712"/>
                    <a:pt x="138" y="712"/>
                    <a:pt x="138" y="713"/>
                  </a:cubicBezTo>
                  <a:cubicBezTo>
                    <a:pt x="138" y="713"/>
                    <a:pt x="138" y="713"/>
                    <a:pt x="138" y="714"/>
                  </a:cubicBezTo>
                  <a:cubicBezTo>
                    <a:pt x="138" y="714"/>
                    <a:pt x="138" y="714"/>
                    <a:pt x="138" y="714"/>
                  </a:cubicBezTo>
                  <a:cubicBezTo>
                    <a:pt x="138" y="714"/>
                    <a:pt x="138" y="714"/>
                    <a:pt x="138" y="714"/>
                  </a:cubicBezTo>
                  <a:cubicBezTo>
                    <a:pt x="138" y="713"/>
                    <a:pt x="138" y="713"/>
                    <a:pt x="138" y="713"/>
                  </a:cubicBezTo>
                  <a:cubicBezTo>
                    <a:pt x="138" y="712"/>
                    <a:pt x="138" y="712"/>
                    <a:pt x="138" y="711"/>
                  </a:cubicBezTo>
                  <a:cubicBezTo>
                    <a:pt x="138" y="711"/>
                    <a:pt x="138" y="711"/>
                    <a:pt x="138" y="711"/>
                  </a:cubicBezTo>
                  <a:cubicBezTo>
                    <a:pt x="138" y="711"/>
                    <a:pt x="138" y="711"/>
                    <a:pt x="138" y="711"/>
                  </a:cubicBezTo>
                  <a:cubicBezTo>
                    <a:pt x="138" y="711"/>
                    <a:pt x="138" y="711"/>
                    <a:pt x="138" y="711"/>
                  </a:cubicBezTo>
                  <a:close/>
                  <a:moveTo>
                    <a:pt x="130" y="715"/>
                  </a:moveTo>
                  <a:cubicBezTo>
                    <a:pt x="130" y="715"/>
                    <a:pt x="130" y="715"/>
                    <a:pt x="129" y="715"/>
                  </a:cubicBezTo>
                  <a:cubicBezTo>
                    <a:pt x="129" y="715"/>
                    <a:pt x="129" y="715"/>
                    <a:pt x="129" y="715"/>
                  </a:cubicBezTo>
                  <a:cubicBezTo>
                    <a:pt x="129" y="715"/>
                    <a:pt x="129" y="715"/>
                    <a:pt x="129" y="715"/>
                  </a:cubicBezTo>
                  <a:cubicBezTo>
                    <a:pt x="129" y="715"/>
                    <a:pt x="129" y="715"/>
                    <a:pt x="129" y="716"/>
                  </a:cubicBezTo>
                  <a:cubicBezTo>
                    <a:pt x="129" y="716"/>
                    <a:pt x="129" y="716"/>
                    <a:pt x="130" y="716"/>
                  </a:cubicBezTo>
                  <a:cubicBezTo>
                    <a:pt x="130" y="716"/>
                    <a:pt x="130" y="716"/>
                    <a:pt x="130" y="716"/>
                  </a:cubicBezTo>
                  <a:cubicBezTo>
                    <a:pt x="130" y="715"/>
                    <a:pt x="130" y="715"/>
                    <a:pt x="130" y="715"/>
                  </a:cubicBezTo>
                  <a:close/>
                  <a:moveTo>
                    <a:pt x="129" y="708"/>
                  </a:moveTo>
                  <a:cubicBezTo>
                    <a:pt x="129" y="708"/>
                    <a:pt x="129" y="708"/>
                    <a:pt x="129" y="708"/>
                  </a:cubicBezTo>
                  <a:cubicBezTo>
                    <a:pt x="129" y="708"/>
                    <a:pt x="129" y="709"/>
                    <a:pt x="129" y="709"/>
                  </a:cubicBezTo>
                  <a:cubicBezTo>
                    <a:pt x="129" y="709"/>
                    <a:pt x="129" y="710"/>
                    <a:pt x="129" y="710"/>
                  </a:cubicBezTo>
                  <a:cubicBezTo>
                    <a:pt x="129" y="711"/>
                    <a:pt x="129" y="711"/>
                    <a:pt x="129" y="712"/>
                  </a:cubicBezTo>
                  <a:cubicBezTo>
                    <a:pt x="129" y="712"/>
                    <a:pt x="129" y="712"/>
                    <a:pt x="129" y="712"/>
                  </a:cubicBezTo>
                  <a:cubicBezTo>
                    <a:pt x="129" y="712"/>
                    <a:pt x="130" y="712"/>
                    <a:pt x="130" y="712"/>
                  </a:cubicBezTo>
                  <a:cubicBezTo>
                    <a:pt x="129" y="711"/>
                    <a:pt x="129" y="711"/>
                    <a:pt x="130" y="710"/>
                  </a:cubicBezTo>
                  <a:cubicBezTo>
                    <a:pt x="129" y="710"/>
                    <a:pt x="130" y="709"/>
                    <a:pt x="129" y="709"/>
                  </a:cubicBezTo>
                  <a:cubicBezTo>
                    <a:pt x="129" y="708"/>
                    <a:pt x="129" y="708"/>
                    <a:pt x="129" y="708"/>
                  </a:cubicBezTo>
                  <a:close/>
                  <a:moveTo>
                    <a:pt x="176" y="646"/>
                  </a:moveTo>
                  <a:cubicBezTo>
                    <a:pt x="176" y="646"/>
                    <a:pt x="176" y="646"/>
                    <a:pt x="176" y="647"/>
                  </a:cubicBezTo>
                  <a:cubicBezTo>
                    <a:pt x="177" y="647"/>
                    <a:pt x="177" y="647"/>
                    <a:pt x="177" y="647"/>
                  </a:cubicBezTo>
                  <a:cubicBezTo>
                    <a:pt x="177" y="647"/>
                    <a:pt x="177" y="647"/>
                    <a:pt x="177" y="647"/>
                  </a:cubicBezTo>
                  <a:cubicBezTo>
                    <a:pt x="177" y="646"/>
                    <a:pt x="177" y="646"/>
                    <a:pt x="177" y="646"/>
                  </a:cubicBezTo>
                  <a:cubicBezTo>
                    <a:pt x="177" y="646"/>
                    <a:pt x="177" y="645"/>
                    <a:pt x="177" y="645"/>
                  </a:cubicBezTo>
                  <a:cubicBezTo>
                    <a:pt x="177" y="645"/>
                    <a:pt x="176" y="645"/>
                    <a:pt x="176" y="645"/>
                  </a:cubicBezTo>
                  <a:cubicBezTo>
                    <a:pt x="176" y="645"/>
                    <a:pt x="176" y="645"/>
                    <a:pt x="176" y="646"/>
                  </a:cubicBezTo>
                  <a:close/>
                  <a:moveTo>
                    <a:pt x="187" y="634"/>
                  </a:moveTo>
                  <a:cubicBezTo>
                    <a:pt x="187" y="635"/>
                    <a:pt x="187" y="635"/>
                    <a:pt x="187" y="635"/>
                  </a:cubicBezTo>
                  <a:cubicBezTo>
                    <a:pt x="187" y="635"/>
                    <a:pt x="187" y="635"/>
                    <a:pt x="187" y="635"/>
                  </a:cubicBezTo>
                  <a:cubicBezTo>
                    <a:pt x="187" y="635"/>
                    <a:pt x="187" y="635"/>
                    <a:pt x="187" y="635"/>
                  </a:cubicBezTo>
                  <a:cubicBezTo>
                    <a:pt x="187" y="635"/>
                    <a:pt x="187" y="635"/>
                    <a:pt x="187" y="635"/>
                  </a:cubicBezTo>
                  <a:cubicBezTo>
                    <a:pt x="187" y="635"/>
                    <a:pt x="187" y="635"/>
                    <a:pt x="187" y="635"/>
                  </a:cubicBezTo>
                  <a:cubicBezTo>
                    <a:pt x="187" y="635"/>
                    <a:pt x="187" y="635"/>
                    <a:pt x="187" y="635"/>
                  </a:cubicBezTo>
                  <a:cubicBezTo>
                    <a:pt x="187" y="635"/>
                    <a:pt x="187" y="635"/>
                    <a:pt x="187" y="635"/>
                  </a:cubicBezTo>
                  <a:cubicBezTo>
                    <a:pt x="187" y="635"/>
                    <a:pt x="187" y="635"/>
                    <a:pt x="187" y="634"/>
                  </a:cubicBezTo>
                  <a:cubicBezTo>
                    <a:pt x="187" y="634"/>
                    <a:pt x="187" y="634"/>
                    <a:pt x="187" y="634"/>
                  </a:cubicBezTo>
                  <a:cubicBezTo>
                    <a:pt x="187" y="634"/>
                    <a:pt x="187" y="634"/>
                    <a:pt x="187" y="634"/>
                  </a:cubicBezTo>
                  <a:cubicBezTo>
                    <a:pt x="187" y="634"/>
                    <a:pt x="187" y="634"/>
                    <a:pt x="187" y="634"/>
                  </a:cubicBezTo>
                  <a:close/>
                  <a:moveTo>
                    <a:pt x="178" y="617"/>
                  </a:moveTo>
                  <a:cubicBezTo>
                    <a:pt x="178" y="617"/>
                    <a:pt x="178" y="617"/>
                    <a:pt x="178" y="617"/>
                  </a:cubicBezTo>
                  <a:cubicBezTo>
                    <a:pt x="178" y="618"/>
                    <a:pt x="178" y="620"/>
                    <a:pt x="178" y="621"/>
                  </a:cubicBezTo>
                  <a:cubicBezTo>
                    <a:pt x="178" y="621"/>
                    <a:pt x="178" y="621"/>
                    <a:pt x="178" y="621"/>
                  </a:cubicBezTo>
                  <a:cubicBezTo>
                    <a:pt x="179" y="621"/>
                    <a:pt x="179" y="621"/>
                    <a:pt x="179" y="621"/>
                  </a:cubicBezTo>
                  <a:cubicBezTo>
                    <a:pt x="179" y="620"/>
                    <a:pt x="179" y="618"/>
                    <a:pt x="179" y="617"/>
                  </a:cubicBezTo>
                  <a:cubicBezTo>
                    <a:pt x="179" y="617"/>
                    <a:pt x="179" y="617"/>
                    <a:pt x="178" y="617"/>
                  </a:cubicBezTo>
                  <a:cubicBezTo>
                    <a:pt x="178" y="617"/>
                    <a:pt x="178" y="617"/>
                    <a:pt x="178" y="617"/>
                  </a:cubicBezTo>
                  <a:close/>
                  <a:moveTo>
                    <a:pt x="177" y="595"/>
                  </a:moveTo>
                  <a:cubicBezTo>
                    <a:pt x="177" y="595"/>
                    <a:pt x="177" y="595"/>
                    <a:pt x="177" y="595"/>
                  </a:cubicBezTo>
                  <a:cubicBezTo>
                    <a:pt x="177" y="595"/>
                    <a:pt x="177" y="595"/>
                    <a:pt x="177" y="595"/>
                  </a:cubicBezTo>
                  <a:cubicBezTo>
                    <a:pt x="177" y="596"/>
                    <a:pt x="177" y="597"/>
                    <a:pt x="177" y="598"/>
                  </a:cubicBezTo>
                  <a:cubicBezTo>
                    <a:pt x="177" y="599"/>
                    <a:pt x="177" y="601"/>
                    <a:pt x="178" y="602"/>
                  </a:cubicBezTo>
                  <a:cubicBezTo>
                    <a:pt x="178" y="602"/>
                    <a:pt x="178" y="602"/>
                    <a:pt x="178" y="602"/>
                  </a:cubicBezTo>
                  <a:cubicBezTo>
                    <a:pt x="178" y="602"/>
                    <a:pt x="178" y="602"/>
                    <a:pt x="178" y="602"/>
                  </a:cubicBezTo>
                  <a:cubicBezTo>
                    <a:pt x="178" y="601"/>
                    <a:pt x="178" y="599"/>
                    <a:pt x="178" y="598"/>
                  </a:cubicBezTo>
                  <a:cubicBezTo>
                    <a:pt x="178" y="597"/>
                    <a:pt x="178" y="596"/>
                    <a:pt x="177" y="595"/>
                  </a:cubicBezTo>
                  <a:cubicBezTo>
                    <a:pt x="177" y="595"/>
                    <a:pt x="177" y="595"/>
                    <a:pt x="177" y="595"/>
                  </a:cubicBezTo>
                  <a:cubicBezTo>
                    <a:pt x="178" y="595"/>
                    <a:pt x="178" y="595"/>
                    <a:pt x="177" y="595"/>
                  </a:cubicBezTo>
                  <a:cubicBezTo>
                    <a:pt x="177" y="595"/>
                    <a:pt x="177" y="595"/>
                    <a:pt x="177" y="595"/>
                  </a:cubicBezTo>
                  <a:cubicBezTo>
                    <a:pt x="177" y="595"/>
                    <a:pt x="177" y="595"/>
                    <a:pt x="177" y="595"/>
                  </a:cubicBezTo>
                  <a:close/>
                  <a:moveTo>
                    <a:pt x="127" y="628"/>
                  </a:moveTo>
                  <a:cubicBezTo>
                    <a:pt x="127" y="629"/>
                    <a:pt x="128" y="629"/>
                    <a:pt x="127" y="630"/>
                  </a:cubicBezTo>
                  <a:cubicBezTo>
                    <a:pt x="127" y="630"/>
                    <a:pt x="127" y="630"/>
                    <a:pt x="127" y="630"/>
                  </a:cubicBezTo>
                  <a:cubicBezTo>
                    <a:pt x="128" y="630"/>
                    <a:pt x="128" y="630"/>
                    <a:pt x="128" y="630"/>
                  </a:cubicBezTo>
                  <a:cubicBezTo>
                    <a:pt x="128" y="629"/>
                    <a:pt x="128" y="629"/>
                    <a:pt x="128" y="628"/>
                  </a:cubicBezTo>
                  <a:lnTo>
                    <a:pt x="127" y="628"/>
                  </a:lnTo>
                  <a:close/>
                  <a:moveTo>
                    <a:pt x="181" y="515"/>
                  </a:moveTo>
                  <a:cubicBezTo>
                    <a:pt x="181" y="515"/>
                    <a:pt x="180" y="515"/>
                    <a:pt x="181" y="515"/>
                  </a:cubicBezTo>
                  <a:cubicBezTo>
                    <a:pt x="181" y="515"/>
                    <a:pt x="181" y="516"/>
                    <a:pt x="181" y="516"/>
                  </a:cubicBezTo>
                  <a:cubicBezTo>
                    <a:pt x="181" y="517"/>
                    <a:pt x="181" y="517"/>
                    <a:pt x="181" y="517"/>
                  </a:cubicBezTo>
                  <a:cubicBezTo>
                    <a:pt x="181" y="517"/>
                    <a:pt x="181" y="516"/>
                    <a:pt x="181" y="516"/>
                  </a:cubicBezTo>
                  <a:cubicBezTo>
                    <a:pt x="181" y="516"/>
                    <a:pt x="181" y="515"/>
                    <a:pt x="181" y="515"/>
                  </a:cubicBezTo>
                  <a:cubicBezTo>
                    <a:pt x="181" y="515"/>
                    <a:pt x="181" y="514"/>
                    <a:pt x="181" y="515"/>
                  </a:cubicBezTo>
                  <a:cubicBezTo>
                    <a:pt x="181" y="515"/>
                    <a:pt x="181" y="515"/>
                    <a:pt x="181" y="515"/>
                  </a:cubicBezTo>
                  <a:close/>
                  <a:moveTo>
                    <a:pt x="173" y="508"/>
                  </a:moveTo>
                  <a:cubicBezTo>
                    <a:pt x="173" y="507"/>
                    <a:pt x="173" y="507"/>
                    <a:pt x="173" y="507"/>
                  </a:cubicBezTo>
                  <a:cubicBezTo>
                    <a:pt x="173" y="507"/>
                    <a:pt x="173" y="507"/>
                    <a:pt x="173" y="507"/>
                  </a:cubicBezTo>
                  <a:cubicBezTo>
                    <a:pt x="173" y="507"/>
                    <a:pt x="173" y="507"/>
                    <a:pt x="173" y="507"/>
                  </a:cubicBezTo>
                  <a:cubicBezTo>
                    <a:pt x="173" y="508"/>
                    <a:pt x="173" y="508"/>
                    <a:pt x="173" y="508"/>
                  </a:cubicBezTo>
                  <a:cubicBezTo>
                    <a:pt x="173" y="508"/>
                    <a:pt x="173" y="509"/>
                    <a:pt x="173" y="509"/>
                  </a:cubicBezTo>
                  <a:cubicBezTo>
                    <a:pt x="173" y="509"/>
                    <a:pt x="173" y="509"/>
                    <a:pt x="173" y="509"/>
                  </a:cubicBezTo>
                  <a:cubicBezTo>
                    <a:pt x="173" y="509"/>
                    <a:pt x="173" y="509"/>
                    <a:pt x="173" y="509"/>
                  </a:cubicBezTo>
                  <a:cubicBezTo>
                    <a:pt x="173" y="509"/>
                    <a:pt x="173" y="508"/>
                    <a:pt x="173" y="508"/>
                  </a:cubicBezTo>
                  <a:cubicBezTo>
                    <a:pt x="173" y="508"/>
                    <a:pt x="173" y="508"/>
                    <a:pt x="173" y="508"/>
                  </a:cubicBezTo>
                  <a:close/>
                  <a:moveTo>
                    <a:pt x="167" y="503"/>
                  </a:moveTo>
                  <a:cubicBezTo>
                    <a:pt x="167" y="503"/>
                    <a:pt x="167" y="503"/>
                    <a:pt x="166" y="503"/>
                  </a:cubicBezTo>
                  <a:cubicBezTo>
                    <a:pt x="166" y="503"/>
                    <a:pt x="166" y="503"/>
                    <a:pt x="166" y="503"/>
                  </a:cubicBezTo>
                  <a:cubicBezTo>
                    <a:pt x="166" y="503"/>
                    <a:pt x="166" y="503"/>
                    <a:pt x="166" y="503"/>
                  </a:cubicBezTo>
                  <a:cubicBezTo>
                    <a:pt x="166" y="503"/>
                    <a:pt x="166" y="504"/>
                    <a:pt x="166" y="505"/>
                  </a:cubicBezTo>
                  <a:cubicBezTo>
                    <a:pt x="166" y="506"/>
                    <a:pt x="167" y="507"/>
                    <a:pt x="166" y="508"/>
                  </a:cubicBezTo>
                  <a:cubicBezTo>
                    <a:pt x="166" y="508"/>
                    <a:pt x="166" y="508"/>
                    <a:pt x="166" y="508"/>
                  </a:cubicBezTo>
                  <a:cubicBezTo>
                    <a:pt x="166" y="508"/>
                    <a:pt x="167" y="508"/>
                    <a:pt x="167" y="508"/>
                  </a:cubicBezTo>
                  <a:cubicBezTo>
                    <a:pt x="167" y="507"/>
                    <a:pt x="167" y="506"/>
                    <a:pt x="167" y="505"/>
                  </a:cubicBezTo>
                  <a:cubicBezTo>
                    <a:pt x="167" y="504"/>
                    <a:pt x="167" y="503"/>
                    <a:pt x="167" y="503"/>
                  </a:cubicBezTo>
                  <a:close/>
                  <a:moveTo>
                    <a:pt x="167" y="487"/>
                  </a:moveTo>
                  <a:cubicBezTo>
                    <a:pt x="167" y="487"/>
                    <a:pt x="167" y="487"/>
                    <a:pt x="167" y="487"/>
                  </a:cubicBezTo>
                  <a:cubicBezTo>
                    <a:pt x="167" y="488"/>
                    <a:pt x="167" y="488"/>
                    <a:pt x="167" y="489"/>
                  </a:cubicBezTo>
                  <a:cubicBezTo>
                    <a:pt x="167" y="489"/>
                    <a:pt x="167" y="489"/>
                    <a:pt x="167" y="489"/>
                  </a:cubicBezTo>
                  <a:cubicBezTo>
                    <a:pt x="167" y="489"/>
                    <a:pt x="167" y="489"/>
                    <a:pt x="167" y="489"/>
                  </a:cubicBezTo>
                  <a:cubicBezTo>
                    <a:pt x="167" y="489"/>
                    <a:pt x="167" y="489"/>
                    <a:pt x="167" y="489"/>
                  </a:cubicBezTo>
                  <a:cubicBezTo>
                    <a:pt x="167" y="489"/>
                    <a:pt x="167" y="489"/>
                    <a:pt x="167" y="489"/>
                  </a:cubicBezTo>
                  <a:cubicBezTo>
                    <a:pt x="167" y="488"/>
                    <a:pt x="168" y="488"/>
                    <a:pt x="167" y="487"/>
                  </a:cubicBezTo>
                  <a:cubicBezTo>
                    <a:pt x="167" y="487"/>
                    <a:pt x="167" y="487"/>
                    <a:pt x="167" y="487"/>
                  </a:cubicBezTo>
                  <a:cubicBezTo>
                    <a:pt x="167" y="487"/>
                    <a:pt x="167" y="487"/>
                    <a:pt x="167" y="487"/>
                  </a:cubicBezTo>
                  <a:close/>
                  <a:moveTo>
                    <a:pt x="165" y="465"/>
                  </a:moveTo>
                  <a:cubicBezTo>
                    <a:pt x="165" y="465"/>
                    <a:pt x="165" y="465"/>
                    <a:pt x="165" y="465"/>
                  </a:cubicBezTo>
                  <a:cubicBezTo>
                    <a:pt x="165" y="465"/>
                    <a:pt x="165" y="465"/>
                    <a:pt x="165" y="465"/>
                  </a:cubicBezTo>
                  <a:cubicBezTo>
                    <a:pt x="165" y="465"/>
                    <a:pt x="165" y="465"/>
                    <a:pt x="165" y="465"/>
                  </a:cubicBezTo>
                  <a:cubicBezTo>
                    <a:pt x="165" y="465"/>
                    <a:pt x="165" y="466"/>
                    <a:pt x="165" y="466"/>
                  </a:cubicBezTo>
                  <a:cubicBezTo>
                    <a:pt x="165" y="466"/>
                    <a:pt x="165" y="466"/>
                    <a:pt x="165" y="466"/>
                  </a:cubicBezTo>
                  <a:cubicBezTo>
                    <a:pt x="165" y="467"/>
                    <a:pt x="165" y="467"/>
                    <a:pt x="165" y="467"/>
                  </a:cubicBezTo>
                  <a:cubicBezTo>
                    <a:pt x="165" y="467"/>
                    <a:pt x="165" y="467"/>
                    <a:pt x="165" y="467"/>
                  </a:cubicBezTo>
                  <a:cubicBezTo>
                    <a:pt x="165" y="466"/>
                    <a:pt x="165" y="466"/>
                    <a:pt x="165" y="466"/>
                  </a:cubicBezTo>
                  <a:cubicBezTo>
                    <a:pt x="165" y="465"/>
                    <a:pt x="165" y="465"/>
                    <a:pt x="165" y="465"/>
                  </a:cubicBezTo>
                  <a:close/>
                  <a:moveTo>
                    <a:pt x="161" y="368"/>
                  </a:moveTo>
                  <a:cubicBezTo>
                    <a:pt x="161" y="368"/>
                    <a:pt x="161" y="368"/>
                    <a:pt x="161" y="369"/>
                  </a:cubicBezTo>
                  <a:cubicBezTo>
                    <a:pt x="161" y="375"/>
                    <a:pt x="161" y="382"/>
                    <a:pt x="162" y="390"/>
                  </a:cubicBezTo>
                  <a:cubicBezTo>
                    <a:pt x="162" y="390"/>
                    <a:pt x="162" y="390"/>
                    <a:pt x="162" y="390"/>
                  </a:cubicBezTo>
                  <a:cubicBezTo>
                    <a:pt x="162" y="390"/>
                    <a:pt x="163" y="390"/>
                    <a:pt x="163" y="390"/>
                  </a:cubicBezTo>
                  <a:cubicBezTo>
                    <a:pt x="162" y="382"/>
                    <a:pt x="162" y="375"/>
                    <a:pt x="161" y="369"/>
                  </a:cubicBezTo>
                  <a:cubicBezTo>
                    <a:pt x="161" y="368"/>
                    <a:pt x="161" y="368"/>
                    <a:pt x="161" y="368"/>
                  </a:cubicBezTo>
                  <a:cubicBezTo>
                    <a:pt x="161" y="368"/>
                    <a:pt x="161" y="368"/>
                    <a:pt x="161" y="368"/>
                  </a:cubicBezTo>
                  <a:close/>
                  <a:moveTo>
                    <a:pt x="159" y="266"/>
                  </a:moveTo>
                  <a:cubicBezTo>
                    <a:pt x="159" y="268"/>
                    <a:pt x="159" y="270"/>
                    <a:pt x="159" y="271"/>
                  </a:cubicBezTo>
                  <a:cubicBezTo>
                    <a:pt x="159" y="274"/>
                    <a:pt x="159" y="276"/>
                    <a:pt x="159" y="278"/>
                  </a:cubicBezTo>
                  <a:cubicBezTo>
                    <a:pt x="159" y="278"/>
                    <a:pt x="159" y="279"/>
                    <a:pt x="159" y="279"/>
                  </a:cubicBezTo>
                  <a:cubicBezTo>
                    <a:pt x="160" y="279"/>
                    <a:pt x="160" y="279"/>
                    <a:pt x="160" y="278"/>
                  </a:cubicBezTo>
                  <a:cubicBezTo>
                    <a:pt x="160" y="276"/>
                    <a:pt x="160" y="274"/>
                    <a:pt x="160" y="271"/>
                  </a:cubicBezTo>
                  <a:cubicBezTo>
                    <a:pt x="160" y="270"/>
                    <a:pt x="160" y="268"/>
                    <a:pt x="160" y="266"/>
                  </a:cubicBezTo>
                  <a:cubicBezTo>
                    <a:pt x="160" y="266"/>
                    <a:pt x="160" y="266"/>
                    <a:pt x="159" y="266"/>
                  </a:cubicBezTo>
                  <a:cubicBezTo>
                    <a:pt x="159" y="266"/>
                    <a:pt x="159" y="266"/>
                    <a:pt x="159" y="266"/>
                  </a:cubicBezTo>
                  <a:cubicBezTo>
                    <a:pt x="159" y="266"/>
                    <a:pt x="159" y="266"/>
                    <a:pt x="159" y="266"/>
                  </a:cubicBezTo>
                  <a:close/>
                  <a:moveTo>
                    <a:pt x="162" y="156"/>
                  </a:moveTo>
                  <a:cubicBezTo>
                    <a:pt x="162" y="157"/>
                    <a:pt x="162" y="157"/>
                    <a:pt x="162" y="158"/>
                  </a:cubicBezTo>
                  <a:cubicBezTo>
                    <a:pt x="162" y="158"/>
                    <a:pt x="162" y="158"/>
                    <a:pt x="163" y="158"/>
                  </a:cubicBezTo>
                  <a:cubicBezTo>
                    <a:pt x="163" y="158"/>
                    <a:pt x="163" y="158"/>
                    <a:pt x="163" y="158"/>
                  </a:cubicBezTo>
                  <a:cubicBezTo>
                    <a:pt x="163" y="157"/>
                    <a:pt x="163" y="157"/>
                    <a:pt x="163" y="156"/>
                  </a:cubicBezTo>
                  <a:cubicBezTo>
                    <a:pt x="163" y="156"/>
                    <a:pt x="163" y="156"/>
                    <a:pt x="163" y="156"/>
                  </a:cubicBezTo>
                  <a:cubicBezTo>
                    <a:pt x="162" y="156"/>
                    <a:pt x="162" y="156"/>
                    <a:pt x="162" y="156"/>
                  </a:cubicBezTo>
                  <a:cubicBezTo>
                    <a:pt x="162" y="156"/>
                    <a:pt x="162" y="156"/>
                    <a:pt x="162" y="156"/>
                  </a:cubicBezTo>
                  <a:close/>
                  <a:moveTo>
                    <a:pt x="178" y="666"/>
                  </a:moveTo>
                  <a:cubicBezTo>
                    <a:pt x="177" y="669"/>
                    <a:pt x="178" y="672"/>
                    <a:pt x="177" y="675"/>
                  </a:cubicBezTo>
                  <a:cubicBezTo>
                    <a:pt x="178" y="677"/>
                    <a:pt x="178" y="679"/>
                    <a:pt x="177" y="681"/>
                  </a:cubicBezTo>
                  <a:cubicBezTo>
                    <a:pt x="178" y="686"/>
                    <a:pt x="178" y="690"/>
                    <a:pt x="177" y="694"/>
                  </a:cubicBezTo>
                  <a:cubicBezTo>
                    <a:pt x="178" y="697"/>
                    <a:pt x="178" y="700"/>
                    <a:pt x="178" y="703"/>
                  </a:cubicBezTo>
                  <a:cubicBezTo>
                    <a:pt x="178" y="704"/>
                    <a:pt x="178" y="705"/>
                    <a:pt x="177" y="706"/>
                  </a:cubicBezTo>
                  <a:cubicBezTo>
                    <a:pt x="179" y="710"/>
                    <a:pt x="177" y="713"/>
                    <a:pt x="178" y="717"/>
                  </a:cubicBezTo>
                  <a:cubicBezTo>
                    <a:pt x="178" y="717"/>
                    <a:pt x="178" y="718"/>
                    <a:pt x="178" y="718"/>
                  </a:cubicBezTo>
                  <a:cubicBezTo>
                    <a:pt x="178" y="720"/>
                    <a:pt x="178" y="722"/>
                    <a:pt x="178" y="724"/>
                  </a:cubicBezTo>
                  <a:cubicBezTo>
                    <a:pt x="180" y="727"/>
                    <a:pt x="179" y="731"/>
                    <a:pt x="179" y="734"/>
                  </a:cubicBezTo>
                  <a:cubicBezTo>
                    <a:pt x="179" y="734"/>
                    <a:pt x="179" y="735"/>
                    <a:pt x="179" y="735"/>
                  </a:cubicBezTo>
                  <a:cubicBezTo>
                    <a:pt x="179" y="737"/>
                    <a:pt x="179" y="739"/>
                    <a:pt x="179" y="740"/>
                  </a:cubicBezTo>
                  <a:cubicBezTo>
                    <a:pt x="180" y="741"/>
                    <a:pt x="179" y="742"/>
                    <a:pt x="179" y="744"/>
                  </a:cubicBezTo>
                  <a:cubicBezTo>
                    <a:pt x="179" y="744"/>
                    <a:pt x="180" y="744"/>
                    <a:pt x="180" y="744"/>
                  </a:cubicBezTo>
                  <a:cubicBezTo>
                    <a:pt x="180" y="745"/>
                    <a:pt x="180" y="745"/>
                    <a:pt x="180" y="746"/>
                  </a:cubicBezTo>
                  <a:cubicBezTo>
                    <a:pt x="180" y="747"/>
                    <a:pt x="180" y="747"/>
                    <a:pt x="180" y="748"/>
                  </a:cubicBezTo>
                  <a:cubicBezTo>
                    <a:pt x="180" y="749"/>
                    <a:pt x="180" y="749"/>
                    <a:pt x="180" y="750"/>
                  </a:cubicBezTo>
                  <a:cubicBezTo>
                    <a:pt x="180" y="754"/>
                    <a:pt x="182" y="757"/>
                    <a:pt x="180" y="761"/>
                  </a:cubicBezTo>
                  <a:cubicBezTo>
                    <a:pt x="181" y="761"/>
                    <a:pt x="181" y="761"/>
                    <a:pt x="181" y="762"/>
                  </a:cubicBezTo>
                  <a:cubicBezTo>
                    <a:pt x="181" y="767"/>
                    <a:pt x="182" y="772"/>
                    <a:pt x="182" y="777"/>
                  </a:cubicBezTo>
                  <a:cubicBezTo>
                    <a:pt x="183" y="778"/>
                    <a:pt x="183" y="778"/>
                    <a:pt x="183" y="779"/>
                  </a:cubicBezTo>
                  <a:cubicBezTo>
                    <a:pt x="183" y="781"/>
                    <a:pt x="183" y="783"/>
                    <a:pt x="184" y="786"/>
                  </a:cubicBezTo>
                  <a:cubicBezTo>
                    <a:pt x="183" y="786"/>
                    <a:pt x="183" y="786"/>
                    <a:pt x="183" y="786"/>
                  </a:cubicBezTo>
                  <a:cubicBezTo>
                    <a:pt x="184" y="786"/>
                    <a:pt x="184" y="786"/>
                    <a:pt x="184" y="786"/>
                  </a:cubicBezTo>
                  <a:cubicBezTo>
                    <a:pt x="183" y="787"/>
                    <a:pt x="183" y="789"/>
                    <a:pt x="185" y="789"/>
                  </a:cubicBezTo>
                  <a:cubicBezTo>
                    <a:pt x="184" y="788"/>
                    <a:pt x="184" y="787"/>
                    <a:pt x="184" y="786"/>
                  </a:cubicBezTo>
                  <a:cubicBezTo>
                    <a:pt x="184" y="786"/>
                    <a:pt x="184" y="786"/>
                    <a:pt x="184" y="786"/>
                  </a:cubicBezTo>
                  <a:cubicBezTo>
                    <a:pt x="184" y="785"/>
                    <a:pt x="184" y="785"/>
                    <a:pt x="184" y="785"/>
                  </a:cubicBezTo>
                  <a:cubicBezTo>
                    <a:pt x="185" y="783"/>
                    <a:pt x="183" y="780"/>
                    <a:pt x="184" y="778"/>
                  </a:cubicBezTo>
                  <a:cubicBezTo>
                    <a:pt x="183" y="773"/>
                    <a:pt x="184" y="767"/>
                    <a:pt x="182" y="762"/>
                  </a:cubicBezTo>
                  <a:cubicBezTo>
                    <a:pt x="183" y="762"/>
                    <a:pt x="183" y="761"/>
                    <a:pt x="183" y="761"/>
                  </a:cubicBezTo>
                  <a:cubicBezTo>
                    <a:pt x="183" y="755"/>
                    <a:pt x="182" y="750"/>
                    <a:pt x="182" y="744"/>
                  </a:cubicBezTo>
                  <a:cubicBezTo>
                    <a:pt x="182" y="744"/>
                    <a:pt x="182" y="744"/>
                    <a:pt x="182" y="744"/>
                  </a:cubicBezTo>
                  <a:cubicBezTo>
                    <a:pt x="182" y="744"/>
                    <a:pt x="182" y="744"/>
                    <a:pt x="182" y="744"/>
                  </a:cubicBezTo>
                  <a:cubicBezTo>
                    <a:pt x="182" y="744"/>
                    <a:pt x="183" y="744"/>
                    <a:pt x="183" y="744"/>
                  </a:cubicBezTo>
                  <a:cubicBezTo>
                    <a:pt x="183" y="750"/>
                    <a:pt x="184" y="756"/>
                    <a:pt x="184" y="761"/>
                  </a:cubicBezTo>
                  <a:cubicBezTo>
                    <a:pt x="184" y="761"/>
                    <a:pt x="184" y="761"/>
                    <a:pt x="184" y="761"/>
                  </a:cubicBezTo>
                  <a:cubicBezTo>
                    <a:pt x="184" y="764"/>
                    <a:pt x="185" y="767"/>
                    <a:pt x="184" y="770"/>
                  </a:cubicBezTo>
                  <a:cubicBezTo>
                    <a:pt x="185" y="774"/>
                    <a:pt x="186" y="778"/>
                    <a:pt x="185" y="782"/>
                  </a:cubicBezTo>
                  <a:cubicBezTo>
                    <a:pt x="187" y="786"/>
                    <a:pt x="186" y="789"/>
                    <a:pt x="186" y="793"/>
                  </a:cubicBezTo>
                  <a:cubicBezTo>
                    <a:pt x="186" y="795"/>
                    <a:pt x="187" y="796"/>
                    <a:pt x="186" y="798"/>
                  </a:cubicBezTo>
                  <a:cubicBezTo>
                    <a:pt x="187" y="803"/>
                    <a:pt x="187" y="808"/>
                    <a:pt x="187" y="812"/>
                  </a:cubicBezTo>
                  <a:cubicBezTo>
                    <a:pt x="187" y="812"/>
                    <a:pt x="187" y="812"/>
                    <a:pt x="187" y="813"/>
                  </a:cubicBezTo>
                  <a:cubicBezTo>
                    <a:pt x="187" y="813"/>
                    <a:pt x="187" y="814"/>
                    <a:pt x="187" y="815"/>
                  </a:cubicBezTo>
                  <a:cubicBezTo>
                    <a:pt x="187" y="816"/>
                    <a:pt x="187" y="817"/>
                    <a:pt x="187" y="817"/>
                  </a:cubicBezTo>
                  <a:cubicBezTo>
                    <a:pt x="187" y="817"/>
                    <a:pt x="187" y="817"/>
                    <a:pt x="187" y="818"/>
                  </a:cubicBezTo>
                  <a:cubicBezTo>
                    <a:pt x="187" y="819"/>
                    <a:pt x="187" y="821"/>
                    <a:pt x="188" y="822"/>
                  </a:cubicBezTo>
                  <a:cubicBezTo>
                    <a:pt x="188" y="824"/>
                    <a:pt x="188" y="826"/>
                    <a:pt x="188" y="828"/>
                  </a:cubicBezTo>
                  <a:cubicBezTo>
                    <a:pt x="188" y="828"/>
                    <a:pt x="188" y="828"/>
                    <a:pt x="188" y="828"/>
                  </a:cubicBezTo>
                  <a:cubicBezTo>
                    <a:pt x="188" y="830"/>
                    <a:pt x="188" y="833"/>
                    <a:pt x="188" y="835"/>
                  </a:cubicBezTo>
                  <a:cubicBezTo>
                    <a:pt x="188" y="837"/>
                    <a:pt x="188" y="839"/>
                    <a:pt x="188" y="840"/>
                  </a:cubicBezTo>
                  <a:cubicBezTo>
                    <a:pt x="188" y="840"/>
                    <a:pt x="188" y="841"/>
                    <a:pt x="188" y="841"/>
                  </a:cubicBezTo>
                  <a:cubicBezTo>
                    <a:pt x="189" y="845"/>
                    <a:pt x="188" y="849"/>
                    <a:pt x="188" y="853"/>
                  </a:cubicBezTo>
                  <a:cubicBezTo>
                    <a:pt x="188" y="853"/>
                    <a:pt x="188" y="853"/>
                    <a:pt x="188" y="853"/>
                  </a:cubicBezTo>
                  <a:cubicBezTo>
                    <a:pt x="188" y="856"/>
                    <a:pt x="188" y="858"/>
                    <a:pt x="188" y="862"/>
                  </a:cubicBezTo>
                  <a:cubicBezTo>
                    <a:pt x="189" y="862"/>
                    <a:pt x="189" y="862"/>
                    <a:pt x="188" y="862"/>
                  </a:cubicBezTo>
                  <a:cubicBezTo>
                    <a:pt x="189" y="863"/>
                    <a:pt x="189" y="865"/>
                    <a:pt x="188" y="866"/>
                  </a:cubicBezTo>
                  <a:cubicBezTo>
                    <a:pt x="188" y="866"/>
                    <a:pt x="188" y="866"/>
                    <a:pt x="188" y="866"/>
                  </a:cubicBezTo>
                  <a:cubicBezTo>
                    <a:pt x="188" y="866"/>
                    <a:pt x="188" y="867"/>
                    <a:pt x="188" y="867"/>
                  </a:cubicBezTo>
                  <a:cubicBezTo>
                    <a:pt x="188" y="867"/>
                    <a:pt x="188" y="868"/>
                    <a:pt x="188" y="868"/>
                  </a:cubicBezTo>
                  <a:cubicBezTo>
                    <a:pt x="189" y="868"/>
                    <a:pt x="189" y="868"/>
                    <a:pt x="189" y="868"/>
                  </a:cubicBezTo>
                  <a:cubicBezTo>
                    <a:pt x="189" y="870"/>
                    <a:pt x="188" y="872"/>
                    <a:pt x="189" y="874"/>
                  </a:cubicBezTo>
                  <a:cubicBezTo>
                    <a:pt x="189" y="874"/>
                    <a:pt x="189" y="875"/>
                    <a:pt x="189" y="875"/>
                  </a:cubicBezTo>
                  <a:cubicBezTo>
                    <a:pt x="188" y="875"/>
                    <a:pt x="188" y="876"/>
                    <a:pt x="189" y="876"/>
                  </a:cubicBezTo>
                  <a:cubicBezTo>
                    <a:pt x="189" y="877"/>
                    <a:pt x="189" y="877"/>
                    <a:pt x="189" y="878"/>
                  </a:cubicBezTo>
                  <a:cubicBezTo>
                    <a:pt x="189" y="879"/>
                    <a:pt x="189" y="879"/>
                    <a:pt x="189" y="880"/>
                  </a:cubicBezTo>
                  <a:cubicBezTo>
                    <a:pt x="189" y="880"/>
                    <a:pt x="189" y="880"/>
                    <a:pt x="189" y="880"/>
                  </a:cubicBezTo>
                  <a:cubicBezTo>
                    <a:pt x="189" y="882"/>
                    <a:pt x="189" y="884"/>
                    <a:pt x="189" y="886"/>
                  </a:cubicBezTo>
                  <a:cubicBezTo>
                    <a:pt x="189" y="888"/>
                    <a:pt x="189" y="891"/>
                    <a:pt x="189" y="893"/>
                  </a:cubicBezTo>
                  <a:cubicBezTo>
                    <a:pt x="189" y="893"/>
                    <a:pt x="189" y="893"/>
                    <a:pt x="189" y="893"/>
                  </a:cubicBezTo>
                  <a:cubicBezTo>
                    <a:pt x="189" y="895"/>
                    <a:pt x="190" y="896"/>
                    <a:pt x="189" y="897"/>
                  </a:cubicBezTo>
                  <a:cubicBezTo>
                    <a:pt x="189" y="897"/>
                    <a:pt x="189" y="897"/>
                    <a:pt x="189" y="898"/>
                  </a:cubicBezTo>
                  <a:cubicBezTo>
                    <a:pt x="190" y="898"/>
                    <a:pt x="189" y="899"/>
                    <a:pt x="189" y="900"/>
                  </a:cubicBezTo>
                  <a:cubicBezTo>
                    <a:pt x="189" y="900"/>
                    <a:pt x="189" y="900"/>
                    <a:pt x="189" y="900"/>
                  </a:cubicBezTo>
                  <a:cubicBezTo>
                    <a:pt x="189" y="901"/>
                    <a:pt x="189" y="902"/>
                    <a:pt x="189" y="904"/>
                  </a:cubicBezTo>
                  <a:cubicBezTo>
                    <a:pt x="189" y="904"/>
                    <a:pt x="189" y="904"/>
                    <a:pt x="189" y="904"/>
                  </a:cubicBezTo>
                  <a:cubicBezTo>
                    <a:pt x="189" y="905"/>
                    <a:pt x="189" y="906"/>
                    <a:pt x="189" y="907"/>
                  </a:cubicBezTo>
                  <a:cubicBezTo>
                    <a:pt x="189" y="907"/>
                    <a:pt x="189" y="907"/>
                    <a:pt x="189" y="907"/>
                  </a:cubicBezTo>
                  <a:cubicBezTo>
                    <a:pt x="189" y="907"/>
                    <a:pt x="189" y="907"/>
                    <a:pt x="189" y="907"/>
                  </a:cubicBezTo>
                  <a:cubicBezTo>
                    <a:pt x="190" y="910"/>
                    <a:pt x="190" y="913"/>
                    <a:pt x="189" y="915"/>
                  </a:cubicBezTo>
                  <a:cubicBezTo>
                    <a:pt x="189" y="915"/>
                    <a:pt x="189" y="915"/>
                    <a:pt x="189" y="915"/>
                  </a:cubicBezTo>
                  <a:cubicBezTo>
                    <a:pt x="189" y="916"/>
                    <a:pt x="189" y="916"/>
                    <a:pt x="189" y="916"/>
                  </a:cubicBezTo>
                  <a:cubicBezTo>
                    <a:pt x="189" y="917"/>
                    <a:pt x="189" y="917"/>
                    <a:pt x="189" y="918"/>
                  </a:cubicBezTo>
                  <a:cubicBezTo>
                    <a:pt x="189" y="917"/>
                    <a:pt x="189" y="917"/>
                    <a:pt x="189" y="917"/>
                  </a:cubicBezTo>
                  <a:cubicBezTo>
                    <a:pt x="190" y="920"/>
                    <a:pt x="189" y="922"/>
                    <a:pt x="189" y="924"/>
                  </a:cubicBezTo>
                  <a:cubicBezTo>
                    <a:pt x="189" y="924"/>
                    <a:pt x="190" y="925"/>
                    <a:pt x="190" y="926"/>
                  </a:cubicBezTo>
                  <a:cubicBezTo>
                    <a:pt x="190" y="927"/>
                    <a:pt x="189" y="928"/>
                    <a:pt x="189" y="930"/>
                  </a:cubicBezTo>
                  <a:cubicBezTo>
                    <a:pt x="189" y="931"/>
                    <a:pt x="190" y="932"/>
                    <a:pt x="190" y="933"/>
                  </a:cubicBezTo>
                  <a:cubicBezTo>
                    <a:pt x="190" y="933"/>
                    <a:pt x="190" y="933"/>
                    <a:pt x="190" y="934"/>
                  </a:cubicBezTo>
                  <a:cubicBezTo>
                    <a:pt x="190" y="935"/>
                    <a:pt x="190" y="936"/>
                    <a:pt x="189" y="937"/>
                  </a:cubicBezTo>
                  <a:cubicBezTo>
                    <a:pt x="190" y="938"/>
                    <a:pt x="190" y="938"/>
                    <a:pt x="190" y="939"/>
                  </a:cubicBezTo>
                  <a:cubicBezTo>
                    <a:pt x="189" y="941"/>
                    <a:pt x="191" y="943"/>
                    <a:pt x="189" y="945"/>
                  </a:cubicBezTo>
                  <a:cubicBezTo>
                    <a:pt x="191" y="949"/>
                    <a:pt x="190" y="953"/>
                    <a:pt x="190" y="956"/>
                  </a:cubicBezTo>
                  <a:cubicBezTo>
                    <a:pt x="191" y="958"/>
                    <a:pt x="190" y="960"/>
                    <a:pt x="189" y="962"/>
                  </a:cubicBezTo>
                  <a:cubicBezTo>
                    <a:pt x="189" y="964"/>
                    <a:pt x="190" y="967"/>
                    <a:pt x="190" y="970"/>
                  </a:cubicBezTo>
                  <a:cubicBezTo>
                    <a:pt x="190" y="971"/>
                    <a:pt x="189" y="973"/>
                    <a:pt x="190" y="975"/>
                  </a:cubicBezTo>
                  <a:cubicBezTo>
                    <a:pt x="190" y="976"/>
                    <a:pt x="190" y="977"/>
                    <a:pt x="189" y="977"/>
                  </a:cubicBezTo>
                  <a:cubicBezTo>
                    <a:pt x="189" y="978"/>
                    <a:pt x="190" y="978"/>
                    <a:pt x="190" y="979"/>
                  </a:cubicBezTo>
                  <a:cubicBezTo>
                    <a:pt x="189" y="982"/>
                    <a:pt x="190" y="986"/>
                    <a:pt x="190" y="989"/>
                  </a:cubicBezTo>
                  <a:cubicBezTo>
                    <a:pt x="191" y="991"/>
                    <a:pt x="189" y="994"/>
                    <a:pt x="190" y="996"/>
                  </a:cubicBezTo>
                  <a:cubicBezTo>
                    <a:pt x="190" y="996"/>
                    <a:pt x="190" y="996"/>
                    <a:pt x="190" y="997"/>
                  </a:cubicBezTo>
                  <a:cubicBezTo>
                    <a:pt x="190" y="998"/>
                    <a:pt x="190" y="1000"/>
                    <a:pt x="190" y="1002"/>
                  </a:cubicBezTo>
                  <a:cubicBezTo>
                    <a:pt x="190" y="1003"/>
                    <a:pt x="190" y="1003"/>
                    <a:pt x="190" y="1003"/>
                  </a:cubicBezTo>
                  <a:cubicBezTo>
                    <a:pt x="190" y="1004"/>
                    <a:pt x="190" y="1004"/>
                    <a:pt x="190" y="1004"/>
                  </a:cubicBezTo>
                  <a:cubicBezTo>
                    <a:pt x="190" y="1005"/>
                    <a:pt x="190" y="1005"/>
                    <a:pt x="190" y="1005"/>
                  </a:cubicBezTo>
                  <a:cubicBezTo>
                    <a:pt x="190" y="1007"/>
                    <a:pt x="189" y="1009"/>
                    <a:pt x="190" y="1011"/>
                  </a:cubicBezTo>
                  <a:cubicBezTo>
                    <a:pt x="190" y="1011"/>
                    <a:pt x="190" y="1011"/>
                    <a:pt x="190" y="1011"/>
                  </a:cubicBezTo>
                  <a:cubicBezTo>
                    <a:pt x="191" y="1015"/>
                    <a:pt x="190" y="1023"/>
                    <a:pt x="190" y="1028"/>
                  </a:cubicBezTo>
                  <a:cubicBezTo>
                    <a:pt x="190" y="1028"/>
                    <a:pt x="190" y="1029"/>
                    <a:pt x="190" y="1029"/>
                  </a:cubicBezTo>
                  <a:cubicBezTo>
                    <a:pt x="191" y="1032"/>
                    <a:pt x="190" y="1034"/>
                    <a:pt x="190" y="1037"/>
                  </a:cubicBezTo>
                  <a:cubicBezTo>
                    <a:pt x="191" y="1039"/>
                    <a:pt x="189" y="1041"/>
                    <a:pt x="190" y="1043"/>
                  </a:cubicBezTo>
                  <a:cubicBezTo>
                    <a:pt x="190" y="1044"/>
                    <a:pt x="190" y="1044"/>
                    <a:pt x="190" y="1045"/>
                  </a:cubicBezTo>
                  <a:cubicBezTo>
                    <a:pt x="191" y="1048"/>
                    <a:pt x="190" y="1051"/>
                    <a:pt x="190" y="1054"/>
                  </a:cubicBezTo>
                  <a:cubicBezTo>
                    <a:pt x="190" y="1057"/>
                    <a:pt x="190" y="1060"/>
                    <a:pt x="190" y="1063"/>
                  </a:cubicBezTo>
                  <a:cubicBezTo>
                    <a:pt x="190" y="1064"/>
                    <a:pt x="190" y="1066"/>
                    <a:pt x="190" y="1067"/>
                  </a:cubicBezTo>
                  <a:cubicBezTo>
                    <a:pt x="190" y="1068"/>
                    <a:pt x="190" y="1068"/>
                    <a:pt x="190" y="1068"/>
                  </a:cubicBezTo>
                  <a:cubicBezTo>
                    <a:pt x="190" y="1070"/>
                    <a:pt x="190" y="1071"/>
                    <a:pt x="190" y="1072"/>
                  </a:cubicBezTo>
                  <a:cubicBezTo>
                    <a:pt x="190" y="1074"/>
                    <a:pt x="190" y="1075"/>
                    <a:pt x="190" y="1077"/>
                  </a:cubicBezTo>
                  <a:cubicBezTo>
                    <a:pt x="191" y="1077"/>
                    <a:pt x="190" y="1075"/>
                    <a:pt x="191" y="1074"/>
                  </a:cubicBezTo>
                  <a:cubicBezTo>
                    <a:pt x="192" y="1073"/>
                    <a:pt x="192" y="1072"/>
                    <a:pt x="192" y="1071"/>
                  </a:cubicBezTo>
                  <a:cubicBezTo>
                    <a:pt x="192" y="1071"/>
                    <a:pt x="192" y="1072"/>
                    <a:pt x="192" y="1072"/>
                  </a:cubicBezTo>
                  <a:cubicBezTo>
                    <a:pt x="192" y="1072"/>
                    <a:pt x="192" y="1072"/>
                    <a:pt x="192" y="1072"/>
                  </a:cubicBezTo>
                  <a:cubicBezTo>
                    <a:pt x="191" y="1072"/>
                    <a:pt x="191" y="1072"/>
                    <a:pt x="191" y="1072"/>
                  </a:cubicBezTo>
                  <a:cubicBezTo>
                    <a:pt x="191" y="1072"/>
                    <a:pt x="191" y="1072"/>
                    <a:pt x="191" y="1072"/>
                  </a:cubicBezTo>
                  <a:cubicBezTo>
                    <a:pt x="191" y="1072"/>
                    <a:pt x="191" y="1072"/>
                    <a:pt x="191" y="1072"/>
                  </a:cubicBezTo>
                  <a:cubicBezTo>
                    <a:pt x="192" y="1071"/>
                    <a:pt x="192" y="1071"/>
                    <a:pt x="192" y="1071"/>
                  </a:cubicBezTo>
                  <a:cubicBezTo>
                    <a:pt x="192" y="1071"/>
                    <a:pt x="192" y="1071"/>
                    <a:pt x="192" y="1071"/>
                  </a:cubicBezTo>
                  <a:cubicBezTo>
                    <a:pt x="192" y="1071"/>
                    <a:pt x="192" y="1071"/>
                    <a:pt x="192" y="1071"/>
                  </a:cubicBezTo>
                  <a:cubicBezTo>
                    <a:pt x="193" y="1070"/>
                    <a:pt x="192" y="1070"/>
                    <a:pt x="193" y="1069"/>
                  </a:cubicBezTo>
                  <a:cubicBezTo>
                    <a:pt x="192" y="1068"/>
                    <a:pt x="194" y="1067"/>
                    <a:pt x="192" y="1065"/>
                  </a:cubicBezTo>
                  <a:cubicBezTo>
                    <a:pt x="192" y="1065"/>
                    <a:pt x="194" y="1065"/>
                    <a:pt x="194" y="1064"/>
                  </a:cubicBezTo>
                  <a:cubicBezTo>
                    <a:pt x="193" y="1063"/>
                    <a:pt x="193" y="1065"/>
                    <a:pt x="192" y="1064"/>
                  </a:cubicBezTo>
                  <a:cubicBezTo>
                    <a:pt x="192" y="1063"/>
                    <a:pt x="193" y="1063"/>
                    <a:pt x="192" y="1061"/>
                  </a:cubicBezTo>
                  <a:cubicBezTo>
                    <a:pt x="193" y="1061"/>
                    <a:pt x="193" y="1061"/>
                    <a:pt x="193" y="1061"/>
                  </a:cubicBezTo>
                  <a:cubicBezTo>
                    <a:pt x="193" y="1058"/>
                    <a:pt x="193" y="1056"/>
                    <a:pt x="192" y="1054"/>
                  </a:cubicBezTo>
                  <a:cubicBezTo>
                    <a:pt x="194" y="1053"/>
                    <a:pt x="192" y="1051"/>
                    <a:pt x="194" y="1050"/>
                  </a:cubicBezTo>
                  <a:cubicBezTo>
                    <a:pt x="193" y="1050"/>
                    <a:pt x="193" y="1050"/>
                    <a:pt x="193" y="1049"/>
                  </a:cubicBezTo>
                  <a:cubicBezTo>
                    <a:pt x="194" y="1049"/>
                    <a:pt x="193" y="1048"/>
                    <a:pt x="193" y="1047"/>
                  </a:cubicBezTo>
                  <a:cubicBezTo>
                    <a:pt x="193" y="1046"/>
                    <a:pt x="194" y="1045"/>
                    <a:pt x="193" y="1044"/>
                  </a:cubicBezTo>
                  <a:cubicBezTo>
                    <a:pt x="193" y="1043"/>
                    <a:pt x="193" y="1043"/>
                    <a:pt x="194" y="1042"/>
                  </a:cubicBezTo>
                  <a:cubicBezTo>
                    <a:pt x="193" y="1041"/>
                    <a:pt x="194" y="1041"/>
                    <a:pt x="193" y="1040"/>
                  </a:cubicBezTo>
                  <a:cubicBezTo>
                    <a:pt x="193" y="1040"/>
                    <a:pt x="193" y="1040"/>
                    <a:pt x="193" y="1040"/>
                  </a:cubicBezTo>
                  <a:cubicBezTo>
                    <a:pt x="193" y="1040"/>
                    <a:pt x="193" y="1040"/>
                    <a:pt x="193" y="1040"/>
                  </a:cubicBezTo>
                  <a:cubicBezTo>
                    <a:pt x="193" y="1039"/>
                    <a:pt x="192" y="1038"/>
                    <a:pt x="194" y="1038"/>
                  </a:cubicBezTo>
                  <a:cubicBezTo>
                    <a:pt x="193" y="1035"/>
                    <a:pt x="194" y="1032"/>
                    <a:pt x="193" y="1029"/>
                  </a:cubicBezTo>
                  <a:cubicBezTo>
                    <a:pt x="194" y="1026"/>
                    <a:pt x="193" y="1024"/>
                    <a:pt x="193" y="1021"/>
                  </a:cubicBezTo>
                  <a:cubicBezTo>
                    <a:pt x="192" y="1021"/>
                    <a:pt x="193" y="1018"/>
                    <a:pt x="193" y="1017"/>
                  </a:cubicBezTo>
                  <a:cubicBezTo>
                    <a:pt x="194" y="1016"/>
                    <a:pt x="192" y="1016"/>
                    <a:pt x="193" y="1016"/>
                  </a:cubicBezTo>
                  <a:cubicBezTo>
                    <a:pt x="193" y="1015"/>
                    <a:pt x="193" y="1014"/>
                    <a:pt x="193" y="1013"/>
                  </a:cubicBezTo>
                  <a:cubicBezTo>
                    <a:pt x="193" y="1012"/>
                    <a:pt x="194" y="1011"/>
                    <a:pt x="193" y="1011"/>
                  </a:cubicBezTo>
                  <a:cubicBezTo>
                    <a:pt x="193" y="1010"/>
                    <a:pt x="193" y="1010"/>
                    <a:pt x="194" y="1009"/>
                  </a:cubicBezTo>
                  <a:cubicBezTo>
                    <a:pt x="194" y="1007"/>
                    <a:pt x="193" y="1005"/>
                    <a:pt x="194" y="1002"/>
                  </a:cubicBezTo>
                  <a:cubicBezTo>
                    <a:pt x="194" y="998"/>
                    <a:pt x="194" y="994"/>
                    <a:pt x="194" y="990"/>
                  </a:cubicBezTo>
                  <a:cubicBezTo>
                    <a:pt x="194" y="990"/>
                    <a:pt x="194" y="991"/>
                    <a:pt x="194" y="990"/>
                  </a:cubicBezTo>
                  <a:cubicBezTo>
                    <a:pt x="195" y="990"/>
                    <a:pt x="194" y="989"/>
                    <a:pt x="194" y="990"/>
                  </a:cubicBezTo>
                  <a:cubicBezTo>
                    <a:pt x="194" y="989"/>
                    <a:pt x="194" y="988"/>
                    <a:pt x="195" y="988"/>
                  </a:cubicBezTo>
                  <a:cubicBezTo>
                    <a:pt x="194" y="987"/>
                    <a:pt x="194" y="987"/>
                    <a:pt x="194" y="987"/>
                  </a:cubicBezTo>
                  <a:cubicBezTo>
                    <a:pt x="194" y="985"/>
                    <a:pt x="194" y="983"/>
                    <a:pt x="194" y="981"/>
                  </a:cubicBezTo>
                  <a:cubicBezTo>
                    <a:pt x="194" y="981"/>
                    <a:pt x="194" y="980"/>
                    <a:pt x="194" y="980"/>
                  </a:cubicBezTo>
                  <a:cubicBezTo>
                    <a:pt x="194" y="979"/>
                    <a:pt x="194" y="979"/>
                    <a:pt x="194" y="979"/>
                  </a:cubicBezTo>
                  <a:cubicBezTo>
                    <a:pt x="194" y="977"/>
                    <a:pt x="194" y="975"/>
                    <a:pt x="194" y="973"/>
                  </a:cubicBezTo>
                  <a:cubicBezTo>
                    <a:pt x="194" y="972"/>
                    <a:pt x="194" y="972"/>
                    <a:pt x="194" y="972"/>
                  </a:cubicBezTo>
                  <a:cubicBezTo>
                    <a:pt x="194" y="971"/>
                    <a:pt x="193" y="970"/>
                    <a:pt x="195" y="970"/>
                  </a:cubicBezTo>
                  <a:cubicBezTo>
                    <a:pt x="193" y="968"/>
                    <a:pt x="195" y="966"/>
                    <a:pt x="194" y="964"/>
                  </a:cubicBezTo>
                  <a:cubicBezTo>
                    <a:pt x="194" y="964"/>
                    <a:pt x="194" y="964"/>
                    <a:pt x="195" y="963"/>
                  </a:cubicBezTo>
                  <a:cubicBezTo>
                    <a:pt x="193" y="961"/>
                    <a:pt x="195" y="959"/>
                    <a:pt x="194" y="957"/>
                  </a:cubicBezTo>
                  <a:cubicBezTo>
                    <a:pt x="194" y="957"/>
                    <a:pt x="195" y="957"/>
                    <a:pt x="195" y="956"/>
                  </a:cubicBezTo>
                  <a:cubicBezTo>
                    <a:pt x="195" y="955"/>
                    <a:pt x="194" y="953"/>
                    <a:pt x="195" y="952"/>
                  </a:cubicBezTo>
                  <a:cubicBezTo>
                    <a:pt x="195" y="952"/>
                    <a:pt x="194" y="952"/>
                    <a:pt x="194" y="951"/>
                  </a:cubicBezTo>
                  <a:cubicBezTo>
                    <a:pt x="195" y="948"/>
                    <a:pt x="194" y="945"/>
                    <a:pt x="195" y="942"/>
                  </a:cubicBezTo>
                  <a:cubicBezTo>
                    <a:pt x="195" y="941"/>
                    <a:pt x="195" y="941"/>
                    <a:pt x="195" y="940"/>
                  </a:cubicBezTo>
                  <a:cubicBezTo>
                    <a:pt x="195" y="939"/>
                    <a:pt x="195" y="939"/>
                    <a:pt x="195" y="939"/>
                  </a:cubicBezTo>
                  <a:cubicBezTo>
                    <a:pt x="195" y="937"/>
                    <a:pt x="196" y="935"/>
                    <a:pt x="195" y="933"/>
                  </a:cubicBezTo>
                  <a:cubicBezTo>
                    <a:pt x="196" y="932"/>
                    <a:pt x="194" y="932"/>
                    <a:pt x="195" y="931"/>
                  </a:cubicBezTo>
                  <a:cubicBezTo>
                    <a:pt x="195" y="931"/>
                    <a:pt x="194" y="930"/>
                    <a:pt x="194" y="930"/>
                  </a:cubicBezTo>
                  <a:cubicBezTo>
                    <a:pt x="195" y="929"/>
                    <a:pt x="195" y="928"/>
                    <a:pt x="196" y="928"/>
                  </a:cubicBezTo>
                  <a:cubicBezTo>
                    <a:pt x="194" y="925"/>
                    <a:pt x="195" y="923"/>
                    <a:pt x="195" y="921"/>
                  </a:cubicBezTo>
                  <a:cubicBezTo>
                    <a:pt x="194" y="918"/>
                    <a:pt x="194" y="916"/>
                    <a:pt x="195" y="914"/>
                  </a:cubicBezTo>
                  <a:cubicBezTo>
                    <a:pt x="195" y="913"/>
                    <a:pt x="195" y="913"/>
                    <a:pt x="194" y="912"/>
                  </a:cubicBezTo>
                  <a:cubicBezTo>
                    <a:pt x="195" y="911"/>
                    <a:pt x="194" y="911"/>
                    <a:pt x="195" y="911"/>
                  </a:cubicBezTo>
                  <a:cubicBezTo>
                    <a:pt x="194" y="909"/>
                    <a:pt x="194" y="906"/>
                    <a:pt x="195" y="904"/>
                  </a:cubicBezTo>
                  <a:cubicBezTo>
                    <a:pt x="194" y="903"/>
                    <a:pt x="195" y="902"/>
                    <a:pt x="194" y="901"/>
                  </a:cubicBezTo>
                  <a:cubicBezTo>
                    <a:pt x="196" y="899"/>
                    <a:pt x="194" y="897"/>
                    <a:pt x="195" y="895"/>
                  </a:cubicBezTo>
                  <a:cubicBezTo>
                    <a:pt x="195" y="895"/>
                    <a:pt x="195" y="894"/>
                    <a:pt x="195" y="894"/>
                  </a:cubicBezTo>
                  <a:cubicBezTo>
                    <a:pt x="195" y="893"/>
                    <a:pt x="195" y="892"/>
                    <a:pt x="195" y="892"/>
                  </a:cubicBezTo>
                  <a:cubicBezTo>
                    <a:pt x="195" y="890"/>
                    <a:pt x="194" y="888"/>
                    <a:pt x="195" y="887"/>
                  </a:cubicBezTo>
                  <a:cubicBezTo>
                    <a:pt x="194" y="880"/>
                    <a:pt x="195" y="874"/>
                    <a:pt x="194" y="868"/>
                  </a:cubicBezTo>
                  <a:cubicBezTo>
                    <a:pt x="195" y="865"/>
                    <a:pt x="195" y="862"/>
                    <a:pt x="194" y="859"/>
                  </a:cubicBezTo>
                  <a:cubicBezTo>
                    <a:pt x="195" y="858"/>
                    <a:pt x="195" y="857"/>
                    <a:pt x="195" y="856"/>
                  </a:cubicBezTo>
                  <a:cubicBezTo>
                    <a:pt x="195" y="854"/>
                    <a:pt x="194" y="853"/>
                    <a:pt x="195" y="852"/>
                  </a:cubicBezTo>
                  <a:cubicBezTo>
                    <a:pt x="195" y="852"/>
                    <a:pt x="195" y="851"/>
                    <a:pt x="194" y="852"/>
                  </a:cubicBezTo>
                  <a:cubicBezTo>
                    <a:pt x="195" y="850"/>
                    <a:pt x="195" y="849"/>
                    <a:pt x="194" y="848"/>
                  </a:cubicBezTo>
                  <a:cubicBezTo>
                    <a:pt x="195" y="847"/>
                    <a:pt x="195" y="846"/>
                    <a:pt x="195" y="845"/>
                  </a:cubicBezTo>
                  <a:cubicBezTo>
                    <a:pt x="195" y="845"/>
                    <a:pt x="195" y="845"/>
                    <a:pt x="195" y="845"/>
                  </a:cubicBezTo>
                  <a:cubicBezTo>
                    <a:pt x="195" y="845"/>
                    <a:pt x="195" y="845"/>
                    <a:pt x="194" y="845"/>
                  </a:cubicBezTo>
                  <a:cubicBezTo>
                    <a:pt x="195" y="841"/>
                    <a:pt x="194" y="838"/>
                    <a:pt x="195" y="834"/>
                  </a:cubicBezTo>
                  <a:cubicBezTo>
                    <a:pt x="195" y="834"/>
                    <a:pt x="195" y="834"/>
                    <a:pt x="195" y="834"/>
                  </a:cubicBezTo>
                  <a:cubicBezTo>
                    <a:pt x="194" y="828"/>
                    <a:pt x="194" y="821"/>
                    <a:pt x="194" y="815"/>
                  </a:cubicBezTo>
                  <a:cubicBezTo>
                    <a:pt x="194" y="812"/>
                    <a:pt x="194" y="810"/>
                    <a:pt x="193" y="807"/>
                  </a:cubicBezTo>
                  <a:cubicBezTo>
                    <a:pt x="193" y="807"/>
                    <a:pt x="193" y="807"/>
                    <a:pt x="193" y="807"/>
                  </a:cubicBezTo>
                  <a:cubicBezTo>
                    <a:pt x="193" y="807"/>
                    <a:pt x="193" y="806"/>
                    <a:pt x="194" y="806"/>
                  </a:cubicBezTo>
                  <a:cubicBezTo>
                    <a:pt x="194" y="806"/>
                    <a:pt x="195" y="807"/>
                    <a:pt x="194" y="807"/>
                  </a:cubicBezTo>
                  <a:cubicBezTo>
                    <a:pt x="194" y="810"/>
                    <a:pt x="195" y="812"/>
                    <a:pt x="195" y="815"/>
                  </a:cubicBezTo>
                  <a:cubicBezTo>
                    <a:pt x="195" y="821"/>
                    <a:pt x="195" y="828"/>
                    <a:pt x="196" y="834"/>
                  </a:cubicBezTo>
                  <a:cubicBezTo>
                    <a:pt x="196" y="834"/>
                    <a:pt x="196" y="834"/>
                    <a:pt x="196" y="834"/>
                  </a:cubicBezTo>
                  <a:cubicBezTo>
                    <a:pt x="196" y="835"/>
                    <a:pt x="196" y="836"/>
                    <a:pt x="196" y="837"/>
                  </a:cubicBezTo>
                  <a:cubicBezTo>
                    <a:pt x="196" y="838"/>
                    <a:pt x="196" y="839"/>
                    <a:pt x="196" y="840"/>
                  </a:cubicBezTo>
                  <a:cubicBezTo>
                    <a:pt x="196" y="842"/>
                    <a:pt x="197" y="843"/>
                    <a:pt x="196" y="845"/>
                  </a:cubicBezTo>
                  <a:cubicBezTo>
                    <a:pt x="196" y="845"/>
                    <a:pt x="196" y="845"/>
                    <a:pt x="196" y="845"/>
                  </a:cubicBezTo>
                  <a:cubicBezTo>
                    <a:pt x="196" y="845"/>
                    <a:pt x="196" y="845"/>
                    <a:pt x="196" y="846"/>
                  </a:cubicBezTo>
                  <a:cubicBezTo>
                    <a:pt x="196" y="846"/>
                    <a:pt x="196" y="846"/>
                    <a:pt x="196" y="846"/>
                  </a:cubicBezTo>
                  <a:cubicBezTo>
                    <a:pt x="196" y="846"/>
                    <a:pt x="197" y="847"/>
                    <a:pt x="196" y="848"/>
                  </a:cubicBezTo>
                  <a:cubicBezTo>
                    <a:pt x="197" y="850"/>
                    <a:pt x="196" y="853"/>
                    <a:pt x="197" y="854"/>
                  </a:cubicBezTo>
                  <a:cubicBezTo>
                    <a:pt x="197" y="859"/>
                    <a:pt x="197" y="863"/>
                    <a:pt x="197" y="868"/>
                  </a:cubicBezTo>
                  <a:cubicBezTo>
                    <a:pt x="197" y="868"/>
                    <a:pt x="198" y="868"/>
                    <a:pt x="197" y="868"/>
                  </a:cubicBezTo>
                  <a:cubicBezTo>
                    <a:pt x="198" y="869"/>
                    <a:pt x="198" y="871"/>
                    <a:pt x="197" y="872"/>
                  </a:cubicBezTo>
                  <a:cubicBezTo>
                    <a:pt x="198" y="876"/>
                    <a:pt x="199" y="880"/>
                    <a:pt x="198" y="884"/>
                  </a:cubicBezTo>
                  <a:cubicBezTo>
                    <a:pt x="198" y="885"/>
                    <a:pt x="199" y="885"/>
                    <a:pt x="199" y="885"/>
                  </a:cubicBezTo>
                  <a:cubicBezTo>
                    <a:pt x="198" y="887"/>
                    <a:pt x="198" y="888"/>
                    <a:pt x="199" y="890"/>
                  </a:cubicBezTo>
                  <a:cubicBezTo>
                    <a:pt x="198" y="894"/>
                    <a:pt x="199" y="898"/>
                    <a:pt x="199" y="902"/>
                  </a:cubicBezTo>
                  <a:cubicBezTo>
                    <a:pt x="198" y="902"/>
                    <a:pt x="199" y="903"/>
                    <a:pt x="198" y="903"/>
                  </a:cubicBezTo>
                  <a:cubicBezTo>
                    <a:pt x="199" y="904"/>
                    <a:pt x="198" y="906"/>
                    <a:pt x="199" y="907"/>
                  </a:cubicBezTo>
                  <a:cubicBezTo>
                    <a:pt x="199" y="907"/>
                    <a:pt x="198" y="907"/>
                    <a:pt x="198" y="908"/>
                  </a:cubicBezTo>
                  <a:cubicBezTo>
                    <a:pt x="200" y="911"/>
                    <a:pt x="198" y="916"/>
                    <a:pt x="199" y="919"/>
                  </a:cubicBezTo>
                  <a:cubicBezTo>
                    <a:pt x="198" y="920"/>
                    <a:pt x="199" y="921"/>
                    <a:pt x="198" y="922"/>
                  </a:cubicBezTo>
                  <a:cubicBezTo>
                    <a:pt x="198" y="923"/>
                    <a:pt x="198" y="924"/>
                    <a:pt x="199" y="924"/>
                  </a:cubicBezTo>
                  <a:cubicBezTo>
                    <a:pt x="197" y="927"/>
                    <a:pt x="199" y="930"/>
                    <a:pt x="197" y="932"/>
                  </a:cubicBezTo>
                  <a:cubicBezTo>
                    <a:pt x="197" y="933"/>
                    <a:pt x="198" y="933"/>
                    <a:pt x="198" y="933"/>
                  </a:cubicBezTo>
                  <a:cubicBezTo>
                    <a:pt x="197" y="934"/>
                    <a:pt x="198" y="936"/>
                    <a:pt x="197" y="937"/>
                  </a:cubicBezTo>
                  <a:cubicBezTo>
                    <a:pt x="197" y="940"/>
                    <a:pt x="199" y="942"/>
                    <a:pt x="198" y="945"/>
                  </a:cubicBezTo>
                  <a:cubicBezTo>
                    <a:pt x="200" y="948"/>
                    <a:pt x="197" y="951"/>
                    <a:pt x="199" y="955"/>
                  </a:cubicBezTo>
                  <a:cubicBezTo>
                    <a:pt x="198" y="956"/>
                    <a:pt x="198" y="957"/>
                    <a:pt x="198" y="958"/>
                  </a:cubicBezTo>
                  <a:cubicBezTo>
                    <a:pt x="199" y="960"/>
                    <a:pt x="199" y="961"/>
                    <a:pt x="198" y="963"/>
                  </a:cubicBezTo>
                  <a:cubicBezTo>
                    <a:pt x="198" y="963"/>
                    <a:pt x="199" y="963"/>
                    <a:pt x="199" y="964"/>
                  </a:cubicBezTo>
                  <a:cubicBezTo>
                    <a:pt x="199" y="966"/>
                    <a:pt x="198" y="968"/>
                    <a:pt x="198" y="969"/>
                  </a:cubicBezTo>
                  <a:cubicBezTo>
                    <a:pt x="198" y="971"/>
                    <a:pt x="199" y="973"/>
                    <a:pt x="199" y="974"/>
                  </a:cubicBezTo>
                  <a:cubicBezTo>
                    <a:pt x="199" y="974"/>
                    <a:pt x="198" y="974"/>
                    <a:pt x="198" y="974"/>
                  </a:cubicBezTo>
                  <a:cubicBezTo>
                    <a:pt x="198" y="974"/>
                    <a:pt x="199" y="974"/>
                    <a:pt x="199" y="974"/>
                  </a:cubicBezTo>
                  <a:cubicBezTo>
                    <a:pt x="198" y="979"/>
                    <a:pt x="198" y="984"/>
                    <a:pt x="199" y="989"/>
                  </a:cubicBezTo>
                  <a:cubicBezTo>
                    <a:pt x="197" y="992"/>
                    <a:pt x="200" y="994"/>
                    <a:pt x="198" y="997"/>
                  </a:cubicBezTo>
                  <a:cubicBezTo>
                    <a:pt x="198" y="1000"/>
                    <a:pt x="199" y="1003"/>
                    <a:pt x="198" y="1006"/>
                  </a:cubicBezTo>
                  <a:cubicBezTo>
                    <a:pt x="199" y="1011"/>
                    <a:pt x="198" y="1017"/>
                    <a:pt x="199" y="1022"/>
                  </a:cubicBezTo>
                  <a:cubicBezTo>
                    <a:pt x="198" y="1025"/>
                    <a:pt x="198" y="1028"/>
                    <a:pt x="199" y="1031"/>
                  </a:cubicBezTo>
                  <a:cubicBezTo>
                    <a:pt x="198" y="1032"/>
                    <a:pt x="199" y="1032"/>
                    <a:pt x="198" y="1033"/>
                  </a:cubicBezTo>
                  <a:cubicBezTo>
                    <a:pt x="198" y="1033"/>
                    <a:pt x="198" y="1034"/>
                    <a:pt x="199" y="1034"/>
                  </a:cubicBezTo>
                  <a:cubicBezTo>
                    <a:pt x="197" y="1040"/>
                    <a:pt x="200" y="1045"/>
                    <a:pt x="198" y="1050"/>
                  </a:cubicBezTo>
                  <a:cubicBezTo>
                    <a:pt x="199" y="1052"/>
                    <a:pt x="199" y="1054"/>
                    <a:pt x="199" y="1056"/>
                  </a:cubicBezTo>
                  <a:cubicBezTo>
                    <a:pt x="199" y="1057"/>
                    <a:pt x="199" y="1058"/>
                    <a:pt x="198" y="1059"/>
                  </a:cubicBezTo>
                  <a:cubicBezTo>
                    <a:pt x="200" y="1062"/>
                    <a:pt x="198" y="1064"/>
                    <a:pt x="199" y="1067"/>
                  </a:cubicBezTo>
                  <a:cubicBezTo>
                    <a:pt x="198" y="1068"/>
                    <a:pt x="199" y="1069"/>
                    <a:pt x="198" y="1070"/>
                  </a:cubicBezTo>
                  <a:cubicBezTo>
                    <a:pt x="198" y="1070"/>
                    <a:pt x="198" y="1070"/>
                    <a:pt x="199" y="1070"/>
                  </a:cubicBezTo>
                  <a:cubicBezTo>
                    <a:pt x="198" y="1071"/>
                    <a:pt x="199" y="1071"/>
                    <a:pt x="198" y="1072"/>
                  </a:cubicBezTo>
                  <a:cubicBezTo>
                    <a:pt x="199" y="1073"/>
                    <a:pt x="198" y="1075"/>
                    <a:pt x="198" y="1077"/>
                  </a:cubicBezTo>
                  <a:cubicBezTo>
                    <a:pt x="198" y="1079"/>
                    <a:pt x="198" y="1082"/>
                    <a:pt x="198" y="1084"/>
                  </a:cubicBezTo>
                  <a:cubicBezTo>
                    <a:pt x="198" y="1087"/>
                    <a:pt x="199" y="1090"/>
                    <a:pt x="197" y="1093"/>
                  </a:cubicBezTo>
                  <a:cubicBezTo>
                    <a:pt x="197" y="1093"/>
                    <a:pt x="198" y="1093"/>
                    <a:pt x="198" y="1094"/>
                  </a:cubicBezTo>
                  <a:cubicBezTo>
                    <a:pt x="197" y="1100"/>
                    <a:pt x="198" y="1106"/>
                    <a:pt x="196" y="1111"/>
                  </a:cubicBezTo>
                  <a:cubicBezTo>
                    <a:pt x="196" y="1118"/>
                    <a:pt x="196" y="1125"/>
                    <a:pt x="195" y="1131"/>
                  </a:cubicBezTo>
                  <a:cubicBezTo>
                    <a:pt x="195" y="1133"/>
                    <a:pt x="195" y="1135"/>
                    <a:pt x="195" y="1137"/>
                  </a:cubicBezTo>
                  <a:cubicBezTo>
                    <a:pt x="195" y="1140"/>
                    <a:pt x="195" y="1142"/>
                    <a:pt x="194" y="1145"/>
                  </a:cubicBezTo>
                  <a:cubicBezTo>
                    <a:pt x="194" y="1146"/>
                    <a:pt x="194" y="1146"/>
                    <a:pt x="194" y="1147"/>
                  </a:cubicBezTo>
                  <a:cubicBezTo>
                    <a:pt x="194" y="1147"/>
                    <a:pt x="195" y="1148"/>
                    <a:pt x="195" y="1148"/>
                  </a:cubicBezTo>
                  <a:cubicBezTo>
                    <a:pt x="195" y="1149"/>
                    <a:pt x="194" y="1150"/>
                    <a:pt x="194" y="1151"/>
                  </a:cubicBezTo>
                  <a:cubicBezTo>
                    <a:pt x="194" y="1153"/>
                    <a:pt x="195" y="1156"/>
                    <a:pt x="193" y="1159"/>
                  </a:cubicBezTo>
                  <a:cubicBezTo>
                    <a:pt x="193" y="1160"/>
                    <a:pt x="194" y="1160"/>
                    <a:pt x="194" y="1160"/>
                  </a:cubicBezTo>
                  <a:cubicBezTo>
                    <a:pt x="194" y="1164"/>
                    <a:pt x="194" y="1168"/>
                    <a:pt x="194" y="1172"/>
                  </a:cubicBezTo>
                  <a:cubicBezTo>
                    <a:pt x="193" y="1173"/>
                    <a:pt x="192" y="1174"/>
                    <a:pt x="192" y="1176"/>
                  </a:cubicBezTo>
                  <a:cubicBezTo>
                    <a:pt x="191" y="1177"/>
                    <a:pt x="191" y="1176"/>
                    <a:pt x="191" y="1176"/>
                  </a:cubicBezTo>
                  <a:cubicBezTo>
                    <a:pt x="190" y="1175"/>
                    <a:pt x="189" y="1176"/>
                    <a:pt x="188" y="1174"/>
                  </a:cubicBezTo>
                  <a:cubicBezTo>
                    <a:pt x="188" y="1174"/>
                    <a:pt x="187" y="1174"/>
                    <a:pt x="187" y="1175"/>
                  </a:cubicBezTo>
                  <a:cubicBezTo>
                    <a:pt x="187" y="1175"/>
                    <a:pt x="186" y="1174"/>
                    <a:pt x="186" y="1173"/>
                  </a:cubicBezTo>
                  <a:cubicBezTo>
                    <a:pt x="185" y="1174"/>
                    <a:pt x="184" y="1175"/>
                    <a:pt x="184" y="1175"/>
                  </a:cubicBezTo>
                  <a:cubicBezTo>
                    <a:pt x="182" y="1176"/>
                    <a:pt x="179" y="1178"/>
                    <a:pt x="177" y="1177"/>
                  </a:cubicBezTo>
                  <a:cubicBezTo>
                    <a:pt x="177" y="1177"/>
                    <a:pt x="177" y="1177"/>
                    <a:pt x="177" y="1177"/>
                  </a:cubicBezTo>
                  <a:cubicBezTo>
                    <a:pt x="177" y="1177"/>
                    <a:pt x="177" y="1177"/>
                    <a:pt x="177" y="1177"/>
                  </a:cubicBezTo>
                  <a:cubicBezTo>
                    <a:pt x="177" y="1177"/>
                    <a:pt x="176" y="1178"/>
                    <a:pt x="176" y="1177"/>
                  </a:cubicBezTo>
                  <a:cubicBezTo>
                    <a:pt x="176" y="1177"/>
                    <a:pt x="176" y="1177"/>
                    <a:pt x="176" y="1177"/>
                  </a:cubicBezTo>
                  <a:cubicBezTo>
                    <a:pt x="176" y="1177"/>
                    <a:pt x="176" y="1177"/>
                    <a:pt x="176" y="1177"/>
                  </a:cubicBezTo>
                  <a:cubicBezTo>
                    <a:pt x="177" y="1174"/>
                    <a:pt x="174" y="1174"/>
                    <a:pt x="172" y="1173"/>
                  </a:cubicBezTo>
                  <a:cubicBezTo>
                    <a:pt x="171" y="1172"/>
                    <a:pt x="172" y="1171"/>
                    <a:pt x="172" y="1171"/>
                  </a:cubicBezTo>
                  <a:cubicBezTo>
                    <a:pt x="171" y="1169"/>
                    <a:pt x="173" y="1167"/>
                    <a:pt x="172" y="1164"/>
                  </a:cubicBezTo>
                  <a:cubicBezTo>
                    <a:pt x="172" y="1163"/>
                    <a:pt x="172" y="1161"/>
                    <a:pt x="172" y="1160"/>
                  </a:cubicBezTo>
                  <a:cubicBezTo>
                    <a:pt x="173" y="1158"/>
                    <a:pt x="172" y="1155"/>
                    <a:pt x="173" y="1153"/>
                  </a:cubicBezTo>
                  <a:cubicBezTo>
                    <a:pt x="172" y="1150"/>
                    <a:pt x="173" y="1147"/>
                    <a:pt x="173" y="1143"/>
                  </a:cubicBezTo>
                  <a:cubicBezTo>
                    <a:pt x="173" y="1139"/>
                    <a:pt x="174" y="1135"/>
                    <a:pt x="174" y="1130"/>
                  </a:cubicBezTo>
                  <a:cubicBezTo>
                    <a:pt x="175" y="1123"/>
                    <a:pt x="175" y="1115"/>
                    <a:pt x="176" y="1108"/>
                  </a:cubicBezTo>
                  <a:cubicBezTo>
                    <a:pt x="177" y="1102"/>
                    <a:pt x="177" y="1096"/>
                    <a:pt x="177" y="1089"/>
                  </a:cubicBezTo>
                  <a:cubicBezTo>
                    <a:pt x="177" y="1087"/>
                    <a:pt x="178" y="1085"/>
                    <a:pt x="178" y="1082"/>
                  </a:cubicBezTo>
                  <a:cubicBezTo>
                    <a:pt x="178" y="1079"/>
                    <a:pt x="178" y="1076"/>
                    <a:pt x="178" y="1072"/>
                  </a:cubicBezTo>
                  <a:cubicBezTo>
                    <a:pt x="178" y="1067"/>
                    <a:pt x="178" y="1063"/>
                    <a:pt x="178" y="1058"/>
                  </a:cubicBezTo>
                  <a:cubicBezTo>
                    <a:pt x="179" y="1057"/>
                    <a:pt x="179" y="1058"/>
                    <a:pt x="180" y="1057"/>
                  </a:cubicBezTo>
                  <a:cubicBezTo>
                    <a:pt x="180" y="1056"/>
                    <a:pt x="179" y="1055"/>
                    <a:pt x="181" y="1053"/>
                  </a:cubicBezTo>
                  <a:cubicBezTo>
                    <a:pt x="181" y="1039"/>
                    <a:pt x="181" y="1024"/>
                    <a:pt x="181" y="1009"/>
                  </a:cubicBezTo>
                  <a:cubicBezTo>
                    <a:pt x="181" y="990"/>
                    <a:pt x="181" y="970"/>
                    <a:pt x="182" y="951"/>
                  </a:cubicBezTo>
                  <a:cubicBezTo>
                    <a:pt x="182" y="950"/>
                    <a:pt x="182" y="949"/>
                    <a:pt x="182" y="948"/>
                  </a:cubicBezTo>
                  <a:cubicBezTo>
                    <a:pt x="183" y="939"/>
                    <a:pt x="181" y="930"/>
                    <a:pt x="182" y="920"/>
                  </a:cubicBezTo>
                  <a:cubicBezTo>
                    <a:pt x="182" y="917"/>
                    <a:pt x="182" y="913"/>
                    <a:pt x="182" y="909"/>
                  </a:cubicBezTo>
                  <a:cubicBezTo>
                    <a:pt x="182" y="907"/>
                    <a:pt x="182" y="906"/>
                    <a:pt x="182" y="904"/>
                  </a:cubicBezTo>
                  <a:cubicBezTo>
                    <a:pt x="182" y="900"/>
                    <a:pt x="182" y="896"/>
                    <a:pt x="182" y="892"/>
                  </a:cubicBezTo>
                  <a:cubicBezTo>
                    <a:pt x="182" y="890"/>
                    <a:pt x="182" y="889"/>
                    <a:pt x="182" y="888"/>
                  </a:cubicBezTo>
                  <a:cubicBezTo>
                    <a:pt x="182" y="882"/>
                    <a:pt x="182" y="876"/>
                    <a:pt x="182" y="869"/>
                  </a:cubicBezTo>
                  <a:cubicBezTo>
                    <a:pt x="182" y="866"/>
                    <a:pt x="181" y="862"/>
                    <a:pt x="182" y="857"/>
                  </a:cubicBezTo>
                  <a:cubicBezTo>
                    <a:pt x="181" y="854"/>
                    <a:pt x="181" y="849"/>
                    <a:pt x="181" y="845"/>
                  </a:cubicBezTo>
                  <a:cubicBezTo>
                    <a:pt x="181" y="834"/>
                    <a:pt x="181" y="822"/>
                    <a:pt x="180" y="811"/>
                  </a:cubicBezTo>
                  <a:cubicBezTo>
                    <a:pt x="180" y="811"/>
                    <a:pt x="180" y="811"/>
                    <a:pt x="180" y="811"/>
                  </a:cubicBezTo>
                  <a:cubicBezTo>
                    <a:pt x="179" y="803"/>
                    <a:pt x="179" y="796"/>
                    <a:pt x="179" y="788"/>
                  </a:cubicBezTo>
                  <a:cubicBezTo>
                    <a:pt x="178" y="783"/>
                    <a:pt x="178" y="779"/>
                    <a:pt x="178" y="774"/>
                  </a:cubicBezTo>
                  <a:cubicBezTo>
                    <a:pt x="178" y="772"/>
                    <a:pt x="177" y="770"/>
                    <a:pt x="177" y="768"/>
                  </a:cubicBezTo>
                  <a:cubicBezTo>
                    <a:pt x="177" y="763"/>
                    <a:pt x="177" y="758"/>
                    <a:pt x="176" y="753"/>
                  </a:cubicBezTo>
                  <a:cubicBezTo>
                    <a:pt x="176" y="751"/>
                    <a:pt x="176" y="748"/>
                    <a:pt x="176" y="745"/>
                  </a:cubicBezTo>
                  <a:cubicBezTo>
                    <a:pt x="175" y="742"/>
                    <a:pt x="176" y="739"/>
                    <a:pt x="176" y="735"/>
                  </a:cubicBezTo>
                  <a:cubicBezTo>
                    <a:pt x="175" y="734"/>
                    <a:pt x="175" y="734"/>
                    <a:pt x="175" y="733"/>
                  </a:cubicBezTo>
                  <a:cubicBezTo>
                    <a:pt x="175" y="732"/>
                    <a:pt x="175" y="730"/>
                    <a:pt x="175" y="729"/>
                  </a:cubicBezTo>
                  <a:cubicBezTo>
                    <a:pt x="175" y="726"/>
                    <a:pt x="175" y="723"/>
                    <a:pt x="175" y="720"/>
                  </a:cubicBezTo>
                  <a:cubicBezTo>
                    <a:pt x="174" y="718"/>
                    <a:pt x="174" y="716"/>
                    <a:pt x="174" y="713"/>
                  </a:cubicBezTo>
                  <a:cubicBezTo>
                    <a:pt x="174" y="713"/>
                    <a:pt x="174" y="712"/>
                    <a:pt x="174" y="712"/>
                  </a:cubicBezTo>
                  <a:cubicBezTo>
                    <a:pt x="174" y="706"/>
                    <a:pt x="173" y="700"/>
                    <a:pt x="174" y="694"/>
                  </a:cubicBezTo>
                  <a:cubicBezTo>
                    <a:pt x="173" y="687"/>
                    <a:pt x="175" y="681"/>
                    <a:pt x="174" y="675"/>
                  </a:cubicBezTo>
                  <a:cubicBezTo>
                    <a:pt x="174" y="674"/>
                    <a:pt x="174" y="674"/>
                    <a:pt x="174" y="673"/>
                  </a:cubicBezTo>
                  <a:cubicBezTo>
                    <a:pt x="174" y="669"/>
                    <a:pt x="174" y="665"/>
                    <a:pt x="174" y="660"/>
                  </a:cubicBezTo>
                  <a:cubicBezTo>
                    <a:pt x="174" y="660"/>
                    <a:pt x="174" y="660"/>
                    <a:pt x="174" y="660"/>
                  </a:cubicBezTo>
                  <a:cubicBezTo>
                    <a:pt x="174" y="660"/>
                    <a:pt x="174" y="660"/>
                    <a:pt x="174" y="659"/>
                  </a:cubicBezTo>
                  <a:cubicBezTo>
                    <a:pt x="174" y="659"/>
                    <a:pt x="174" y="659"/>
                    <a:pt x="174" y="659"/>
                  </a:cubicBezTo>
                  <a:cubicBezTo>
                    <a:pt x="174" y="659"/>
                    <a:pt x="174" y="658"/>
                    <a:pt x="174" y="658"/>
                  </a:cubicBezTo>
                  <a:cubicBezTo>
                    <a:pt x="174" y="658"/>
                    <a:pt x="174" y="658"/>
                    <a:pt x="174" y="658"/>
                  </a:cubicBezTo>
                  <a:cubicBezTo>
                    <a:pt x="174" y="658"/>
                    <a:pt x="174" y="658"/>
                    <a:pt x="175" y="658"/>
                  </a:cubicBezTo>
                  <a:cubicBezTo>
                    <a:pt x="175" y="659"/>
                    <a:pt x="175" y="659"/>
                    <a:pt x="175" y="659"/>
                  </a:cubicBezTo>
                  <a:cubicBezTo>
                    <a:pt x="175" y="660"/>
                    <a:pt x="175" y="660"/>
                    <a:pt x="175" y="660"/>
                  </a:cubicBezTo>
                  <a:cubicBezTo>
                    <a:pt x="175" y="660"/>
                    <a:pt x="175" y="660"/>
                    <a:pt x="175" y="660"/>
                  </a:cubicBezTo>
                  <a:cubicBezTo>
                    <a:pt x="176" y="660"/>
                    <a:pt x="175" y="658"/>
                    <a:pt x="176" y="657"/>
                  </a:cubicBezTo>
                  <a:cubicBezTo>
                    <a:pt x="176" y="657"/>
                    <a:pt x="176" y="657"/>
                    <a:pt x="176" y="657"/>
                  </a:cubicBezTo>
                  <a:cubicBezTo>
                    <a:pt x="176" y="656"/>
                    <a:pt x="176" y="655"/>
                    <a:pt x="176" y="655"/>
                  </a:cubicBezTo>
                  <a:cubicBezTo>
                    <a:pt x="176" y="654"/>
                    <a:pt x="176" y="654"/>
                    <a:pt x="176" y="653"/>
                  </a:cubicBezTo>
                  <a:cubicBezTo>
                    <a:pt x="176" y="653"/>
                    <a:pt x="176" y="653"/>
                    <a:pt x="176" y="653"/>
                  </a:cubicBezTo>
                  <a:cubicBezTo>
                    <a:pt x="176" y="653"/>
                    <a:pt x="176" y="653"/>
                    <a:pt x="176" y="653"/>
                  </a:cubicBezTo>
                  <a:cubicBezTo>
                    <a:pt x="177" y="652"/>
                    <a:pt x="177" y="653"/>
                    <a:pt x="177" y="653"/>
                  </a:cubicBezTo>
                  <a:cubicBezTo>
                    <a:pt x="177" y="654"/>
                    <a:pt x="177" y="654"/>
                    <a:pt x="177" y="655"/>
                  </a:cubicBezTo>
                  <a:cubicBezTo>
                    <a:pt x="177" y="655"/>
                    <a:pt x="177" y="656"/>
                    <a:pt x="177" y="656"/>
                  </a:cubicBezTo>
                  <a:cubicBezTo>
                    <a:pt x="177" y="658"/>
                    <a:pt x="177" y="659"/>
                    <a:pt x="177" y="660"/>
                  </a:cubicBezTo>
                  <a:cubicBezTo>
                    <a:pt x="177" y="661"/>
                    <a:pt x="177" y="661"/>
                    <a:pt x="177" y="661"/>
                  </a:cubicBezTo>
                  <a:cubicBezTo>
                    <a:pt x="177" y="662"/>
                    <a:pt x="177" y="664"/>
                    <a:pt x="177" y="665"/>
                  </a:cubicBezTo>
                  <a:cubicBezTo>
                    <a:pt x="177" y="665"/>
                    <a:pt x="177" y="665"/>
                    <a:pt x="178" y="666"/>
                  </a:cubicBezTo>
                  <a:close/>
                  <a:moveTo>
                    <a:pt x="187" y="925"/>
                  </a:moveTo>
                  <a:cubicBezTo>
                    <a:pt x="187" y="925"/>
                    <a:pt x="187" y="925"/>
                    <a:pt x="187" y="925"/>
                  </a:cubicBezTo>
                  <a:cubicBezTo>
                    <a:pt x="187" y="925"/>
                    <a:pt x="187" y="926"/>
                    <a:pt x="188" y="926"/>
                  </a:cubicBezTo>
                  <a:cubicBezTo>
                    <a:pt x="188" y="926"/>
                    <a:pt x="188" y="926"/>
                    <a:pt x="188" y="925"/>
                  </a:cubicBezTo>
                  <a:cubicBezTo>
                    <a:pt x="188" y="925"/>
                    <a:pt x="188" y="925"/>
                    <a:pt x="187" y="925"/>
                  </a:cubicBezTo>
                  <a:close/>
                  <a:moveTo>
                    <a:pt x="188" y="920"/>
                  </a:moveTo>
                  <a:cubicBezTo>
                    <a:pt x="187" y="920"/>
                    <a:pt x="187" y="922"/>
                    <a:pt x="188" y="922"/>
                  </a:cubicBezTo>
                  <a:cubicBezTo>
                    <a:pt x="188" y="921"/>
                    <a:pt x="189" y="920"/>
                    <a:pt x="188" y="920"/>
                  </a:cubicBezTo>
                  <a:close/>
                  <a:moveTo>
                    <a:pt x="188" y="909"/>
                  </a:moveTo>
                  <a:cubicBezTo>
                    <a:pt x="188" y="909"/>
                    <a:pt x="187" y="909"/>
                    <a:pt x="187" y="910"/>
                  </a:cubicBezTo>
                  <a:cubicBezTo>
                    <a:pt x="187" y="909"/>
                    <a:pt x="187" y="910"/>
                    <a:pt x="187" y="910"/>
                  </a:cubicBezTo>
                  <a:cubicBezTo>
                    <a:pt x="188" y="910"/>
                    <a:pt x="188" y="909"/>
                    <a:pt x="188" y="909"/>
                  </a:cubicBezTo>
                  <a:close/>
                  <a:moveTo>
                    <a:pt x="188" y="904"/>
                  </a:moveTo>
                  <a:cubicBezTo>
                    <a:pt x="188" y="904"/>
                    <a:pt x="188" y="905"/>
                    <a:pt x="187" y="905"/>
                  </a:cubicBezTo>
                  <a:cubicBezTo>
                    <a:pt x="187" y="905"/>
                    <a:pt x="187" y="905"/>
                    <a:pt x="187" y="905"/>
                  </a:cubicBezTo>
                  <a:cubicBezTo>
                    <a:pt x="187" y="905"/>
                    <a:pt x="187" y="905"/>
                    <a:pt x="187" y="905"/>
                  </a:cubicBezTo>
                  <a:cubicBezTo>
                    <a:pt x="187" y="906"/>
                    <a:pt x="187" y="906"/>
                    <a:pt x="187" y="906"/>
                  </a:cubicBezTo>
                  <a:cubicBezTo>
                    <a:pt x="187" y="907"/>
                    <a:pt x="188" y="907"/>
                    <a:pt x="188" y="907"/>
                  </a:cubicBezTo>
                  <a:cubicBezTo>
                    <a:pt x="188" y="907"/>
                    <a:pt x="188" y="907"/>
                    <a:pt x="188" y="907"/>
                  </a:cubicBezTo>
                  <a:cubicBezTo>
                    <a:pt x="188" y="907"/>
                    <a:pt x="188" y="907"/>
                    <a:pt x="188" y="907"/>
                  </a:cubicBezTo>
                  <a:cubicBezTo>
                    <a:pt x="188" y="906"/>
                    <a:pt x="188" y="905"/>
                    <a:pt x="188" y="904"/>
                  </a:cubicBezTo>
                  <a:close/>
                  <a:moveTo>
                    <a:pt x="185" y="800"/>
                  </a:moveTo>
                  <a:cubicBezTo>
                    <a:pt x="185" y="800"/>
                    <a:pt x="184" y="800"/>
                    <a:pt x="184" y="801"/>
                  </a:cubicBezTo>
                  <a:cubicBezTo>
                    <a:pt x="184" y="801"/>
                    <a:pt x="184" y="801"/>
                    <a:pt x="184" y="801"/>
                  </a:cubicBezTo>
                  <a:cubicBezTo>
                    <a:pt x="184" y="801"/>
                    <a:pt x="184" y="800"/>
                    <a:pt x="184" y="800"/>
                  </a:cubicBezTo>
                  <a:cubicBezTo>
                    <a:pt x="184" y="800"/>
                    <a:pt x="184" y="800"/>
                    <a:pt x="184" y="800"/>
                  </a:cubicBezTo>
                  <a:cubicBezTo>
                    <a:pt x="184" y="799"/>
                    <a:pt x="184" y="799"/>
                    <a:pt x="184" y="799"/>
                  </a:cubicBezTo>
                  <a:cubicBezTo>
                    <a:pt x="184" y="799"/>
                    <a:pt x="184" y="799"/>
                    <a:pt x="184" y="799"/>
                  </a:cubicBezTo>
                  <a:cubicBezTo>
                    <a:pt x="184" y="800"/>
                    <a:pt x="183" y="802"/>
                    <a:pt x="183" y="803"/>
                  </a:cubicBezTo>
                  <a:cubicBezTo>
                    <a:pt x="183" y="803"/>
                    <a:pt x="184" y="804"/>
                    <a:pt x="184" y="804"/>
                  </a:cubicBezTo>
                  <a:cubicBezTo>
                    <a:pt x="184" y="804"/>
                    <a:pt x="185" y="804"/>
                    <a:pt x="185" y="804"/>
                  </a:cubicBezTo>
                  <a:cubicBezTo>
                    <a:pt x="185" y="805"/>
                    <a:pt x="185" y="806"/>
                    <a:pt x="185" y="808"/>
                  </a:cubicBezTo>
                  <a:cubicBezTo>
                    <a:pt x="185" y="808"/>
                    <a:pt x="185" y="808"/>
                    <a:pt x="185" y="809"/>
                  </a:cubicBezTo>
                  <a:cubicBezTo>
                    <a:pt x="185" y="809"/>
                    <a:pt x="185" y="809"/>
                    <a:pt x="185" y="809"/>
                  </a:cubicBezTo>
                  <a:cubicBezTo>
                    <a:pt x="185" y="809"/>
                    <a:pt x="185" y="809"/>
                    <a:pt x="185" y="809"/>
                  </a:cubicBezTo>
                  <a:cubicBezTo>
                    <a:pt x="185" y="810"/>
                    <a:pt x="185" y="811"/>
                    <a:pt x="185" y="812"/>
                  </a:cubicBezTo>
                  <a:cubicBezTo>
                    <a:pt x="185" y="813"/>
                    <a:pt x="185" y="813"/>
                    <a:pt x="185" y="814"/>
                  </a:cubicBezTo>
                  <a:cubicBezTo>
                    <a:pt x="185" y="814"/>
                    <a:pt x="185" y="814"/>
                    <a:pt x="185" y="814"/>
                  </a:cubicBezTo>
                  <a:cubicBezTo>
                    <a:pt x="185" y="814"/>
                    <a:pt x="185" y="814"/>
                    <a:pt x="185" y="814"/>
                  </a:cubicBezTo>
                  <a:cubicBezTo>
                    <a:pt x="185" y="813"/>
                    <a:pt x="185" y="813"/>
                    <a:pt x="185" y="812"/>
                  </a:cubicBezTo>
                  <a:cubicBezTo>
                    <a:pt x="185" y="811"/>
                    <a:pt x="185" y="810"/>
                    <a:pt x="184" y="809"/>
                  </a:cubicBezTo>
                  <a:cubicBezTo>
                    <a:pt x="184" y="809"/>
                    <a:pt x="184" y="809"/>
                    <a:pt x="184" y="809"/>
                  </a:cubicBezTo>
                  <a:cubicBezTo>
                    <a:pt x="184" y="809"/>
                    <a:pt x="184" y="809"/>
                    <a:pt x="184" y="809"/>
                  </a:cubicBezTo>
                  <a:cubicBezTo>
                    <a:pt x="185" y="808"/>
                    <a:pt x="185" y="808"/>
                    <a:pt x="184" y="808"/>
                  </a:cubicBezTo>
                  <a:cubicBezTo>
                    <a:pt x="184" y="808"/>
                    <a:pt x="184" y="808"/>
                    <a:pt x="184" y="808"/>
                  </a:cubicBezTo>
                  <a:cubicBezTo>
                    <a:pt x="184" y="808"/>
                    <a:pt x="184" y="808"/>
                    <a:pt x="184" y="808"/>
                  </a:cubicBezTo>
                  <a:cubicBezTo>
                    <a:pt x="184" y="808"/>
                    <a:pt x="184" y="809"/>
                    <a:pt x="184" y="809"/>
                  </a:cubicBezTo>
                  <a:cubicBezTo>
                    <a:pt x="184" y="809"/>
                    <a:pt x="184" y="809"/>
                    <a:pt x="184" y="809"/>
                  </a:cubicBezTo>
                  <a:cubicBezTo>
                    <a:pt x="184" y="810"/>
                    <a:pt x="184" y="810"/>
                    <a:pt x="184" y="810"/>
                  </a:cubicBezTo>
                  <a:cubicBezTo>
                    <a:pt x="184" y="810"/>
                    <a:pt x="184" y="810"/>
                    <a:pt x="184" y="811"/>
                  </a:cubicBezTo>
                  <a:cubicBezTo>
                    <a:pt x="185" y="818"/>
                    <a:pt x="184" y="826"/>
                    <a:pt x="185" y="833"/>
                  </a:cubicBezTo>
                  <a:cubicBezTo>
                    <a:pt x="184" y="834"/>
                    <a:pt x="185" y="836"/>
                    <a:pt x="184" y="837"/>
                  </a:cubicBezTo>
                  <a:cubicBezTo>
                    <a:pt x="185" y="837"/>
                    <a:pt x="185" y="838"/>
                    <a:pt x="185" y="838"/>
                  </a:cubicBezTo>
                  <a:cubicBezTo>
                    <a:pt x="185" y="839"/>
                    <a:pt x="185" y="841"/>
                    <a:pt x="185" y="842"/>
                  </a:cubicBezTo>
                  <a:cubicBezTo>
                    <a:pt x="186" y="843"/>
                    <a:pt x="185" y="845"/>
                    <a:pt x="185" y="846"/>
                  </a:cubicBezTo>
                  <a:cubicBezTo>
                    <a:pt x="185" y="846"/>
                    <a:pt x="185" y="847"/>
                    <a:pt x="185" y="847"/>
                  </a:cubicBezTo>
                  <a:cubicBezTo>
                    <a:pt x="186" y="848"/>
                    <a:pt x="185" y="850"/>
                    <a:pt x="185" y="851"/>
                  </a:cubicBezTo>
                  <a:cubicBezTo>
                    <a:pt x="186" y="854"/>
                    <a:pt x="186" y="857"/>
                    <a:pt x="185" y="859"/>
                  </a:cubicBezTo>
                  <a:cubicBezTo>
                    <a:pt x="185" y="861"/>
                    <a:pt x="186" y="863"/>
                    <a:pt x="185" y="865"/>
                  </a:cubicBezTo>
                  <a:cubicBezTo>
                    <a:pt x="187" y="870"/>
                    <a:pt x="184" y="875"/>
                    <a:pt x="186" y="881"/>
                  </a:cubicBezTo>
                  <a:cubicBezTo>
                    <a:pt x="185" y="885"/>
                    <a:pt x="186" y="888"/>
                    <a:pt x="186" y="892"/>
                  </a:cubicBezTo>
                  <a:cubicBezTo>
                    <a:pt x="186" y="892"/>
                    <a:pt x="186" y="893"/>
                    <a:pt x="186" y="893"/>
                  </a:cubicBezTo>
                  <a:cubicBezTo>
                    <a:pt x="185" y="898"/>
                    <a:pt x="186" y="904"/>
                    <a:pt x="186" y="910"/>
                  </a:cubicBezTo>
                  <a:cubicBezTo>
                    <a:pt x="186" y="912"/>
                    <a:pt x="185" y="915"/>
                    <a:pt x="186" y="916"/>
                  </a:cubicBezTo>
                  <a:cubicBezTo>
                    <a:pt x="186" y="916"/>
                    <a:pt x="186" y="916"/>
                    <a:pt x="186" y="916"/>
                  </a:cubicBezTo>
                  <a:cubicBezTo>
                    <a:pt x="187" y="916"/>
                    <a:pt x="187" y="916"/>
                    <a:pt x="187" y="916"/>
                  </a:cubicBezTo>
                  <a:cubicBezTo>
                    <a:pt x="187" y="916"/>
                    <a:pt x="187" y="916"/>
                    <a:pt x="187" y="916"/>
                  </a:cubicBezTo>
                  <a:cubicBezTo>
                    <a:pt x="187" y="916"/>
                    <a:pt x="187" y="916"/>
                    <a:pt x="187" y="916"/>
                  </a:cubicBezTo>
                  <a:cubicBezTo>
                    <a:pt x="187" y="917"/>
                    <a:pt x="187" y="917"/>
                    <a:pt x="187" y="917"/>
                  </a:cubicBezTo>
                  <a:cubicBezTo>
                    <a:pt x="187" y="917"/>
                    <a:pt x="187" y="917"/>
                    <a:pt x="187" y="917"/>
                  </a:cubicBezTo>
                  <a:cubicBezTo>
                    <a:pt x="187" y="917"/>
                    <a:pt x="187" y="918"/>
                    <a:pt x="188" y="918"/>
                  </a:cubicBezTo>
                  <a:cubicBezTo>
                    <a:pt x="188" y="918"/>
                    <a:pt x="188" y="918"/>
                    <a:pt x="188" y="918"/>
                  </a:cubicBezTo>
                  <a:cubicBezTo>
                    <a:pt x="188" y="918"/>
                    <a:pt x="188" y="918"/>
                    <a:pt x="188" y="918"/>
                  </a:cubicBezTo>
                  <a:cubicBezTo>
                    <a:pt x="188" y="917"/>
                    <a:pt x="188" y="917"/>
                    <a:pt x="188" y="917"/>
                  </a:cubicBezTo>
                  <a:cubicBezTo>
                    <a:pt x="188" y="916"/>
                    <a:pt x="188" y="916"/>
                    <a:pt x="188" y="915"/>
                  </a:cubicBezTo>
                  <a:cubicBezTo>
                    <a:pt x="188" y="915"/>
                    <a:pt x="188" y="915"/>
                    <a:pt x="188" y="915"/>
                  </a:cubicBezTo>
                  <a:cubicBezTo>
                    <a:pt x="188" y="915"/>
                    <a:pt x="188" y="915"/>
                    <a:pt x="188" y="915"/>
                  </a:cubicBezTo>
                  <a:cubicBezTo>
                    <a:pt x="188" y="915"/>
                    <a:pt x="187" y="915"/>
                    <a:pt x="187" y="915"/>
                  </a:cubicBezTo>
                  <a:cubicBezTo>
                    <a:pt x="187" y="914"/>
                    <a:pt x="187" y="913"/>
                    <a:pt x="187" y="912"/>
                  </a:cubicBezTo>
                  <a:cubicBezTo>
                    <a:pt x="187" y="911"/>
                    <a:pt x="187" y="911"/>
                    <a:pt x="187" y="911"/>
                  </a:cubicBezTo>
                  <a:cubicBezTo>
                    <a:pt x="187" y="911"/>
                    <a:pt x="187" y="911"/>
                    <a:pt x="187" y="911"/>
                  </a:cubicBezTo>
                  <a:cubicBezTo>
                    <a:pt x="187" y="911"/>
                    <a:pt x="187" y="911"/>
                    <a:pt x="187" y="911"/>
                  </a:cubicBezTo>
                  <a:cubicBezTo>
                    <a:pt x="187" y="910"/>
                    <a:pt x="187" y="910"/>
                    <a:pt x="187" y="909"/>
                  </a:cubicBezTo>
                  <a:cubicBezTo>
                    <a:pt x="187" y="909"/>
                    <a:pt x="187" y="909"/>
                    <a:pt x="187" y="909"/>
                  </a:cubicBezTo>
                  <a:cubicBezTo>
                    <a:pt x="188" y="909"/>
                    <a:pt x="188" y="908"/>
                    <a:pt x="188" y="908"/>
                  </a:cubicBezTo>
                  <a:cubicBezTo>
                    <a:pt x="188" y="908"/>
                    <a:pt x="188" y="908"/>
                    <a:pt x="188" y="908"/>
                  </a:cubicBezTo>
                  <a:cubicBezTo>
                    <a:pt x="188" y="908"/>
                    <a:pt x="188" y="908"/>
                    <a:pt x="188" y="908"/>
                  </a:cubicBezTo>
                  <a:cubicBezTo>
                    <a:pt x="188" y="907"/>
                    <a:pt x="188" y="907"/>
                    <a:pt x="188" y="907"/>
                  </a:cubicBezTo>
                  <a:cubicBezTo>
                    <a:pt x="188" y="908"/>
                    <a:pt x="188" y="908"/>
                    <a:pt x="188" y="908"/>
                  </a:cubicBezTo>
                  <a:cubicBezTo>
                    <a:pt x="187" y="907"/>
                    <a:pt x="187" y="907"/>
                    <a:pt x="187" y="907"/>
                  </a:cubicBezTo>
                  <a:cubicBezTo>
                    <a:pt x="187" y="906"/>
                    <a:pt x="187" y="906"/>
                    <a:pt x="187" y="905"/>
                  </a:cubicBezTo>
                  <a:cubicBezTo>
                    <a:pt x="187" y="905"/>
                    <a:pt x="187" y="905"/>
                    <a:pt x="187" y="904"/>
                  </a:cubicBezTo>
                  <a:cubicBezTo>
                    <a:pt x="187" y="904"/>
                    <a:pt x="187" y="904"/>
                    <a:pt x="187" y="904"/>
                  </a:cubicBezTo>
                  <a:cubicBezTo>
                    <a:pt x="186" y="902"/>
                    <a:pt x="187" y="899"/>
                    <a:pt x="187" y="897"/>
                  </a:cubicBezTo>
                  <a:cubicBezTo>
                    <a:pt x="187" y="897"/>
                    <a:pt x="187" y="897"/>
                    <a:pt x="187" y="897"/>
                  </a:cubicBezTo>
                  <a:cubicBezTo>
                    <a:pt x="187" y="897"/>
                    <a:pt x="187" y="897"/>
                    <a:pt x="187" y="897"/>
                  </a:cubicBezTo>
                  <a:cubicBezTo>
                    <a:pt x="187" y="897"/>
                    <a:pt x="187" y="897"/>
                    <a:pt x="187" y="897"/>
                  </a:cubicBezTo>
                  <a:cubicBezTo>
                    <a:pt x="187" y="899"/>
                    <a:pt x="187" y="902"/>
                    <a:pt x="187" y="904"/>
                  </a:cubicBezTo>
                  <a:cubicBezTo>
                    <a:pt x="187" y="904"/>
                    <a:pt x="187" y="904"/>
                    <a:pt x="187" y="904"/>
                  </a:cubicBezTo>
                  <a:cubicBezTo>
                    <a:pt x="187" y="904"/>
                    <a:pt x="188" y="904"/>
                    <a:pt x="188" y="904"/>
                  </a:cubicBezTo>
                  <a:cubicBezTo>
                    <a:pt x="188" y="904"/>
                    <a:pt x="188" y="904"/>
                    <a:pt x="188" y="904"/>
                  </a:cubicBezTo>
                  <a:cubicBezTo>
                    <a:pt x="188" y="904"/>
                    <a:pt x="188" y="904"/>
                    <a:pt x="188" y="904"/>
                  </a:cubicBezTo>
                  <a:cubicBezTo>
                    <a:pt x="188" y="902"/>
                    <a:pt x="188" y="901"/>
                    <a:pt x="188" y="900"/>
                  </a:cubicBezTo>
                  <a:cubicBezTo>
                    <a:pt x="188" y="900"/>
                    <a:pt x="188" y="900"/>
                    <a:pt x="188" y="900"/>
                  </a:cubicBezTo>
                  <a:cubicBezTo>
                    <a:pt x="188" y="900"/>
                    <a:pt x="187" y="899"/>
                    <a:pt x="187" y="899"/>
                  </a:cubicBezTo>
                  <a:cubicBezTo>
                    <a:pt x="188" y="898"/>
                    <a:pt x="188" y="898"/>
                    <a:pt x="188" y="898"/>
                  </a:cubicBezTo>
                  <a:cubicBezTo>
                    <a:pt x="188" y="898"/>
                    <a:pt x="188" y="898"/>
                    <a:pt x="188" y="898"/>
                  </a:cubicBezTo>
                  <a:cubicBezTo>
                    <a:pt x="188" y="898"/>
                    <a:pt x="188" y="897"/>
                    <a:pt x="188" y="897"/>
                  </a:cubicBezTo>
                  <a:cubicBezTo>
                    <a:pt x="188" y="897"/>
                    <a:pt x="188" y="897"/>
                    <a:pt x="188" y="897"/>
                  </a:cubicBezTo>
                  <a:cubicBezTo>
                    <a:pt x="188" y="897"/>
                    <a:pt x="188" y="897"/>
                    <a:pt x="188" y="897"/>
                  </a:cubicBezTo>
                  <a:cubicBezTo>
                    <a:pt x="187" y="896"/>
                    <a:pt x="189" y="895"/>
                    <a:pt x="187" y="894"/>
                  </a:cubicBezTo>
                  <a:cubicBezTo>
                    <a:pt x="188" y="894"/>
                    <a:pt x="188" y="894"/>
                    <a:pt x="188" y="893"/>
                  </a:cubicBezTo>
                  <a:cubicBezTo>
                    <a:pt x="188" y="893"/>
                    <a:pt x="188" y="893"/>
                    <a:pt x="188" y="893"/>
                  </a:cubicBezTo>
                  <a:cubicBezTo>
                    <a:pt x="188" y="893"/>
                    <a:pt x="188" y="893"/>
                    <a:pt x="188" y="893"/>
                  </a:cubicBezTo>
                  <a:cubicBezTo>
                    <a:pt x="188" y="891"/>
                    <a:pt x="188" y="888"/>
                    <a:pt x="188" y="886"/>
                  </a:cubicBezTo>
                  <a:cubicBezTo>
                    <a:pt x="188" y="884"/>
                    <a:pt x="188" y="882"/>
                    <a:pt x="188" y="880"/>
                  </a:cubicBezTo>
                  <a:cubicBezTo>
                    <a:pt x="187" y="879"/>
                    <a:pt x="187" y="879"/>
                    <a:pt x="188" y="878"/>
                  </a:cubicBezTo>
                  <a:cubicBezTo>
                    <a:pt x="188" y="878"/>
                    <a:pt x="188" y="878"/>
                    <a:pt x="188" y="878"/>
                  </a:cubicBezTo>
                  <a:cubicBezTo>
                    <a:pt x="188" y="878"/>
                    <a:pt x="188" y="878"/>
                    <a:pt x="188" y="878"/>
                  </a:cubicBezTo>
                  <a:cubicBezTo>
                    <a:pt x="188" y="877"/>
                    <a:pt x="188" y="877"/>
                    <a:pt x="188" y="877"/>
                  </a:cubicBezTo>
                  <a:cubicBezTo>
                    <a:pt x="188" y="876"/>
                    <a:pt x="188" y="875"/>
                    <a:pt x="188" y="874"/>
                  </a:cubicBezTo>
                  <a:cubicBezTo>
                    <a:pt x="188" y="874"/>
                    <a:pt x="188" y="874"/>
                    <a:pt x="188" y="874"/>
                  </a:cubicBezTo>
                  <a:cubicBezTo>
                    <a:pt x="186" y="872"/>
                    <a:pt x="188" y="871"/>
                    <a:pt x="187" y="869"/>
                  </a:cubicBezTo>
                  <a:cubicBezTo>
                    <a:pt x="187" y="869"/>
                    <a:pt x="187" y="869"/>
                    <a:pt x="188" y="868"/>
                  </a:cubicBezTo>
                  <a:cubicBezTo>
                    <a:pt x="188" y="868"/>
                    <a:pt x="188" y="868"/>
                    <a:pt x="188" y="868"/>
                  </a:cubicBezTo>
                  <a:cubicBezTo>
                    <a:pt x="188" y="868"/>
                    <a:pt x="188" y="867"/>
                    <a:pt x="188" y="867"/>
                  </a:cubicBezTo>
                  <a:cubicBezTo>
                    <a:pt x="188" y="867"/>
                    <a:pt x="188" y="866"/>
                    <a:pt x="188" y="866"/>
                  </a:cubicBezTo>
                  <a:cubicBezTo>
                    <a:pt x="188" y="866"/>
                    <a:pt x="188" y="866"/>
                    <a:pt x="188" y="866"/>
                  </a:cubicBezTo>
                  <a:cubicBezTo>
                    <a:pt x="187" y="866"/>
                    <a:pt x="187" y="866"/>
                    <a:pt x="187" y="866"/>
                  </a:cubicBezTo>
                  <a:cubicBezTo>
                    <a:pt x="188" y="865"/>
                    <a:pt x="187" y="864"/>
                    <a:pt x="187" y="864"/>
                  </a:cubicBezTo>
                  <a:cubicBezTo>
                    <a:pt x="187" y="864"/>
                    <a:pt x="187" y="864"/>
                    <a:pt x="187" y="864"/>
                  </a:cubicBezTo>
                  <a:cubicBezTo>
                    <a:pt x="187" y="864"/>
                    <a:pt x="187" y="864"/>
                    <a:pt x="186" y="864"/>
                  </a:cubicBezTo>
                  <a:cubicBezTo>
                    <a:pt x="186" y="863"/>
                    <a:pt x="186" y="863"/>
                    <a:pt x="186" y="862"/>
                  </a:cubicBezTo>
                  <a:cubicBezTo>
                    <a:pt x="186" y="862"/>
                    <a:pt x="186" y="862"/>
                    <a:pt x="186" y="862"/>
                  </a:cubicBezTo>
                  <a:cubicBezTo>
                    <a:pt x="186" y="862"/>
                    <a:pt x="186" y="862"/>
                    <a:pt x="186" y="862"/>
                  </a:cubicBezTo>
                  <a:cubicBezTo>
                    <a:pt x="186" y="862"/>
                    <a:pt x="187" y="862"/>
                    <a:pt x="187" y="862"/>
                  </a:cubicBezTo>
                  <a:cubicBezTo>
                    <a:pt x="186" y="862"/>
                    <a:pt x="186" y="863"/>
                    <a:pt x="187" y="864"/>
                  </a:cubicBezTo>
                  <a:cubicBezTo>
                    <a:pt x="187" y="864"/>
                    <a:pt x="187" y="864"/>
                    <a:pt x="187" y="864"/>
                  </a:cubicBezTo>
                  <a:cubicBezTo>
                    <a:pt x="187" y="864"/>
                    <a:pt x="187" y="864"/>
                    <a:pt x="187" y="863"/>
                  </a:cubicBezTo>
                  <a:cubicBezTo>
                    <a:pt x="187" y="863"/>
                    <a:pt x="187" y="862"/>
                    <a:pt x="188" y="862"/>
                  </a:cubicBezTo>
                  <a:cubicBezTo>
                    <a:pt x="187" y="859"/>
                    <a:pt x="187" y="856"/>
                    <a:pt x="187" y="853"/>
                  </a:cubicBezTo>
                  <a:cubicBezTo>
                    <a:pt x="187" y="853"/>
                    <a:pt x="187" y="853"/>
                    <a:pt x="187" y="853"/>
                  </a:cubicBezTo>
                  <a:cubicBezTo>
                    <a:pt x="187" y="853"/>
                    <a:pt x="187" y="853"/>
                    <a:pt x="187" y="853"/>
                  </a:cubicBezTo>
                  <a:cubicBezTo>
                    <a:pt x="186" y="854"/>
                    <a:pt x="186" y="854"/>
                    <a:pt x="186" y="855"/>
                  </a:cubicBezTo>
                  <a:cubicBezTo>
                    <a:pt x="186" y="855"/>
                    <a:pt x="186" y="856"/>
                    <a:pt x="186" y="856"/>
                  </a:cubicBezTo>
                  <a:cubicBezTo>
                    <a:pt x="186" y="856"/>
                    <a:pt x="186" y="856"/>
                    <a:pt x="186" y="856"/>
                  </a:cubicBezTo>
                  <a:cubicBezTo>
                    <a:pt x="186" y="856"/>
                    <a:pt x="186" y="856"/>
                    <a:pt x="186" y="856"/>
                  </a:cubicBezTo>
                  <a:cubicBezTo>
                    <a:pt x="186" y="856"/>
                    <a:pt x="186" y="855"/>
                    <a:pt x="186" y="855"/>
                  </a:cubicBezTo>
                  <a:cubicBezTo>
                    <a:pt x="186" y="854"/>
                    <a:pt x="186" y="853"/>
                    <a:pt x="186" y="853"/>
                  </a:cubicBezTo>
                  <a:cubicBezTo>
                    <a:pt x="186" y="853"/>
                    <a:pt x="186" y="852"/>
                    <a:pt x="186" y="852"/>
                  </a:cubicBezTo>
                  <a:cubicBezTo>
                    <a:pt x="186" y="852"/>
                    <a:pt x="186" y="852"/>
                    <a:pt x="186" y="852"/>
                  </a:cubicBezTo>
                  <a:cubicBezTo>
                    <a:pt x="186" y="852"/>
                    <a:pt x="186" y="852"/>
                    <a:pt x="186" y="852"/>
                  </a:cubicBezTo>
                  <a:cubicBezTo>
                    <a:pt x="186" y="852"/>
                    <a:pt x="186" y="852"/>
                    <a:pt x="186" y="852"/>
                  </a:cubicBezTo>
                  <a:cubicBezTo>
                    <a:pt x="186" y="851"/>
                    <a:pt x="186" y="852"/>
                    <a:pt x="186" y="852"/>
                  </a:cubicBezTo>
                  <a:cubicBezTo>
                    <a:pt x="186" y="852"/>
                    <a:pt x="186" y="852"/>
                    <a:pt x="186" y="852"/>
                  </a:cubicBezTo>
                  <a:cubicBezTo>
                    <a:pt x="187" y="852"/>
                    <a:pt x="187" y="852"/>
                    <a:pt x="187" y="852"/>
                  </a:cubicBezTo>
                  <a:cubicBezTo>
                    <a:pt x="187" y="852"/>
                    <a:pt x="187" y="852"/>
                    <a:pt x="187" y="852"/>
                  </a:cubicBezTo>
                  <a:cubicBezTo>
                    <a:pt x="187" y="850"/>
                    <a:pt x="187" y="848"/>
                    <a:pt x="187" y="845"/>
                  </a:cubicBezTo>
                  <a:cubicBezTo>
                    <a:pt x="187" y="845"/>
                    <a:pt x="187" y="845"/>
                    <a:pt x="187" y="845"/>
                  </a:cubicBezTo>
                  <a:cubicBezTo>
                    <a:pt x="187" y="845"/>
                    <a:pt x="187" y="845"/>
                    <a:pt x="187" y="845"/>
                  </a:cubicBezTo>
                  <a:cubicBezTo>
                    <a:pt x="186" y="845"/>
                    <a:pt x="187" y="844"/>
                    <a:pt x="187" y="844"/>
                  </a:cubicBezTo>
                  <a:cubicBezTo>
                    <a:pt x="187" y="844"/>
                    <a:pt x="187" y="844"/>
                    <a:pt x="187" y="844"/>
                  </a:cubicBezTo>
                  <a:cubicBezTo>
                    <a:pt x="187" y="843"/>
                    <a:pt x="187" y="843"/>
                    <a:pt x="187" y="843"/>
                  </a:cubicBezTo>
                  <a:cubicBezTo>
                    <a:pt x="188" y="842"/>
                    <a:pt x="187" y="841"/>
                    <a:pt x="186" y="841"/>
                  </a:cubicBezTo>
                  <a:cubicBezTo>
                    <a:pt x="187" y="841"/>
                    <a:pt x="187" y="840"/>
                    <a:pt x="187" y="840"/>
                  </a:cubicBezTo>
                  <a:cubicBezTo>
                    <a:pt x="187" y="839"/>
                    <a:pt x="187" y="837"/>
                    <a:pt x="187" y="835"/>
                  </a:cubicBezTo>
                  <a:cubicBezTo>
                    <a:pt x="187" y="833"/>
                    <a:pt x="187" y="830"/>
                    <a:pt x="187" y="828"/>
                  </a:cubicBezTo>
                  <a:cubicBezTo>
                    <a:pt x="186" y="828"/>
                    <a:pt x="186" y="828"/>
                    <a:pt x="186" y="828"/>
                  </a:cubicBezTo>
                  <a:cubicBezTo>
                    <a:pt x="185" y="827"/>
                    <a:pt x="185" y="827"/>
                    <a:pt x="185" y="826"/>
                  </a:cubicBezTo>
                  <a:cubicBezTo>
                    <a:pt x="185" y="825"/>
                    <a:pt x="185" y="825"/>
                    <a:pt x="185" y="825"/>
                  </a:cubicBezTo>
                  <a:cubicBezTo>
                    <a:pt x="185" y="824"/>
                    <a:pt x="185" y="824"/>
                    <a:pt x="185" y="824"/>
                  </a:cubicBezTo>
                  <a:cubicBezTo>
                    <a:pt x="185" y="824"/>
                    <a:pt x="185" y="824"/>
                    <a:pt x="185" y="824"/>
                  </a:cubicBezTo>
                  <a:cubicBezTo>
                    <a:pt x="185" y="824"/>
                    <a:pt x="185" y="824"/>
                    <a:pt x="185" y="824"/>
                  </a:cubicBezTo>
                  <a:cubicBezTo>
                    <a:pt x="186" y="825"/>
                    <a:pt x="186" y="825"/>
                    <a:pt x="186" y="826"/>
                  </a:cubicBezTo>
                  <a:cubicBezTo>
                    <a:pt x="186" y="827"/>
                    <a:pt x="186" y="827"/>
                    <a:pt x="186" y="828"/>
                  </a:cubicBezTo>
                  <a:cubicBezTo>
                    <a:pt x="186" y="828"/>
                    <a:pt x="186" y="827"/>
                    <a:pt x="186" y="827"/>
                  </a:cubicBezTo>
                  <a:cubicBezTo>
                    <a:pt x="186" y="826"/>
                    <a:pt x="186" y="824"/>
                    <a:pt x="186" y="822"/>
                  </a:cubicBezTo>
                  <a:cubicBezTo>
                    <a:pt x="186" y="821"/>
                    <a:pt x="186" y="819"/>
                    <a:pt x="186" y="818"/>
                  </a:cubicBezTo>
                  <a:cubicBezTo>
                    <a:pt x="186" y="818"/>
                    <a:pt x="186" y="818"/>
                    <a:pt x="186" y="818"/>
                  </a:cubicBezTo>
                  <a:cubicBezTo>
                    <a:pt x="185" y="819"/>
                    <a:pt x="185" y="820"/>
                    <a:pt x="185" y="820"/>
                  </a:cubicBezTo>
                  <a:cubicBezTo>
                    <a:pt x="185" y="821"/>
                    <a:pt x="185" y="821"/>
                    <a:pt x="185" y="822"/>
                  </a:cubicBezTo>
                  <a:cubicBezTo>
                    <a:pt x="185" y="822"/>
                    <a:pt x="185" y="822"/>
                    <a:pt x="185" y="822"/>
                  </a:cubicBezTo>
                  <a:cubicBezTo>
                    <a:pt x="185" y="822"/>
                    <a:pt x="185" y="822"/>
                    <a:pt x="185" y="822"/>
                  </a:cubicBezTo>
                  <a:cubicBezTo>
                    <a:pt x="185" y="821"/>
                    <a:pt x="185" y="821"/>
                    <a:pt x="185" y="820"/>
                  </a:cubicBezTo>
                  <a:cubicBezTo>
                    <a:pt x="185" y="820"/>
                    <a:pt x="185" y="819"/>
                    <a:pt x="185" y="818"/>
                  </a:cubicBezTo>
                  <a:cubicBezTo>
                    <a:pt x="185" y="818"/>
                    <a:pt x="185" y="818"/>
                    <a:pt x="185" y="818"/>
                  </a:cubicBezTo>
                  <a:cubicBezTo>
                    <a:pt x="185" y="818"/>
                    <a:pt x="185" y="818"/>
                    <a:pt x="185" y="818"/>
                  </a:cubicBezTo>
                  <a:cubicBezTo>
                    <a:pt x="185" y="818"/>
                    <a:pt x="185" y="818"/>
                    <a:pt x="185" y="818"/>
                  </a:cubicBezTo>
                  <a:cubicBezTo>
                    <a:pt x="186" y="818"/>
                    <a:pt x="186" y="818"/>
                    <a:pt x="186" y="818"/>
                  </a:cubicBezTo>
                  <a:cubicBezTo>
                    <a:pt x="186" y="818"/>
                    <a:pt x="186" y="818"/>
                    <a:pt x="186" y="818"/>
                  </a:cubicBezTo>
                  <a:cubicBezTo>
                    <a:pt x="186" y="817"/>
                    <a:pt x="186" y="817"/>
                    <a:pt x="186" y="817"/>
                  </a:cubicBezTo>
                  <a:cubicBezTo>
                    <a:pt x="186" y="817"/>
                    <a:pt x="186" y="816"/>
                    <a:pt x="186" y="815"/>
                  </a:cubicBezTo>
                  <a:cubicBezTo>
                    <a:pt x="186" y="814"/>
                    <a:pt x="186" y="813"/>
                    <a:pt x="186" y="812"/>
                  </a:cubicBezTo>
                  <a:cubicBezTo>
                    <a:pt x="186" y="812"/>
                    <a:pt x="186" y="812"/>
                    <a:pt x="186" y="812"/>
                  </a:cubicBezTo>
                  <a:cubicBezTo>
                    <a:pt x="184" y="808"/>
                    <a:pt x="186" y="804"/>
                    <a:pt x="185" y="800"/>
                  </a:cubicBezTo>
                  <a:close/>
                  <a:moveTo>
                    <a:pt x="184" y="795"/>
                  </a:moveTo>
                  <a:cubicBezTo>
                    <a:pt x="184" y="796"/>
                    <a:pt x="184" y="797"/>
                    <a:pt x="184" y="798"/>
                  </a:cubicBezTo>
                  <a:cubicBezTo>
                    <a:pt x="184" y="798"/>
                    <a:pt x="184" y="798"/>
                    <a:pt x="184" y="798"/>
                  </a:cubicBezTo>
                  <a:cubicBezTo>
                    <a:pt x="184" y="799"/>
                    <a:pt x="184" y="799"/>
                    <a:pt x="184" y="799"/>
                  </a:cubicBezTo>
                  <a:cubicBezTo>
                    <a:pt x="184" y="799"/>
                    <a:pt x="184" y="799"/>
                    <a:pt x="185" y="799"/>
                  </a:cubicBezTo>
                  <a:cubicBezTo>
                    <a:pt x="185" y="798"/>
                    <a:pt x="185" y="796"/>
                    <a:pt x="184" y="795"/>
                  </a:cubicBezTo>
                  <a:close/>
                  <a:moveTo>
                    <a:pt x="184" y="790"/>
                  </a:moveTo>
                  <a:cubicBezTo>
                    <a:pt x="184" y="791"/>
                    <a:pt x="184" y="792"/>
                    <a:pt x="184" y="793"/>
                  </a:cubicBezTo>
                  <a:cubicBezTo>
                    <a:pt x="184" y="792"/>
                    <a:pt x="185" y="791"/>
                    <a:pt x="184" y="790"/>
                  </a:cubicBezTo>
                  <a:close/>
                  <a:moveTo>
                    <a:pt x="186" y="842"/>
                  </a:moveTo>
                  <a:cubicBezTo>
                    <a:pt x="186" y="842"/>
                    <a:pt x="186" y="843"/>
                    <a:pt x="186" y="843"/>
                  </a:cubicBezTo>
                  <a:cubicBezTo>
                    <a:pt x="186" y="843"/>
                    <a:pt x="186" y="843"/>
                    <a:pt x="186" y="843"/>
                  </a:cubicBezTo>
                  <a:cubicBezTo>
                    <a:pt x="186" y="843"/>
                    <a:pt x="186" y="844"/>
                    <a:pt x="186" y="844"/>
                  </a:cubicBezTo>
                  <a:cubicBezTo>
                    <a:pt x="186" y="844"/>
                    <a:pt x="186" y="844"/>
                    <a:pt x="186" y="844"/>
                  </a:cubicBezTo>
                  <a:cubicBezTo>
                    <a:pt x="186" y="845"/>
                    <a:pt x="186" y="845"/>
                    <a:pt x="186" y="845"/>
                  </a:cubicBezTo>
                  <a:cubicBezTo>
                    <a:pt x="186" y="846"/>
                    <a:pt x="186" y="846"/>
                    <a:pt x="186" y="846"/>
                  </a:cubicBezTo>
                  <a:cubicBezTo>
                    <a:pt x="186" y="847"/>
                    <a:pt x="186" y="847"/>
                    <a:pt x="186" y="847"/>
                  </a:cubicBezTo>
                  <a:cubicBezTo>
                    <a:pt x="186" y="847"/>
                    <a:pt x="186" y="847"/>
                    <a:pt x="186" y="847"/>
                  </a:cubicBezTo>
                  <a:cubicBezTo>
                    <a:pt x="186" y="847"/>
                    <a:pt x="186" y="847"/>
                    <a:pt x="186" y="847"/>
                  </a:cubicBezTo>
                  <a:cubicBezTo>
                    <a:pt x="186" y="847"/>
                    <a:pt x="186" y="847"/>
                    <a:pt x="186" y="846"/>
                  </a:cubicBezTo>
                  <a:cubicBezTo>
                    <a:pt x="186" y="846"/>
                    <a:pt x="186" y="846"/>
                    <a:pt x="186" y="845"/>
                  </a:cubicBezTo>
                  <a:cubicBezTo>
                    <a:pt x="186" y="845"/>
                    <a:pt x="186" y="845"/>
                    <a:pt x="186" y="845"/>
                  </a:cubicBezTo>
                  <a:cubicBezTo>
                    <a:pt x="186" y="845"/>
                    <a:pt x="186" y="845"/>
                    <a:pt x="186" y="845"/>
                  </a:cubicBezTo>
                  <a:cubicBezTo>
                    <a:pt x="186" y="845"/>
                    <a:pt x="186" y="845"/>
                    <a:pt x="186" y="844"/>
                  </a:cubicBezTo>
                  <a:cubicBezTo>
                    <a:pt x="186" y="844"/>
                    <a:pt x="186" y="844"/>
                    <a:pt x="186" y="844"/>
                  </a:cubicBezTo>
                  <a:cubicBezTo>
                    <a:pt x="186" y="844"/>
                    <a:pt x="186" y="844"/>
                    <a:pt x="186" y="844"/>
                  </a:cubicBezTo>
                  <a:cubicBezTo>
                    <a:pt x="186" y="844"/>
                    <a:pt x="186" y="844"/>
                    <a:pt x="186" y="844"/>
                  </a:cubicBezTo>
                  <a:cubicBezTo>
                    <a:pt x="186" y="844"/>
                    <a:pt x="186" y="844"/>
                    <a:pt x="186" y="844"/>
                  </a:cubicBezTo>
                  <a:cubicBezTo>
                    <a:pt x="186" y="844"/>
                    <a:pt x="186" y="844"/>
                    <a:pt x="186" y="844"/>
                  </a:cubicBezTo>
                  <a:cubicBezTo>
                    <a:pt x="186" y="844"/>
                    <a:pt x="186" y="844"/>
                    <a:pt x="186" y="844"/>
                  </a:cubicBezTo>
                  <a:cubicBezTo>
                    <a:pt x="186" y="843"/>
                    <a:pt x="186" y="843"/>
                    <a:pt x="186" y="843"/>
                  </a:cubicBezTo>
                  <a:cubicBezTo>
                    <a:pt x="186" y="843"/>
                    <a:pt x="186" y="843"/>
                    <a:pt x="186" y="843"/>
                  </a:cubicBezTo>
                  <a:cubicBezTo>
                    <a:pt x="186" y="842"/>
                    <a:pt x="186" y="842"/>
                    <a:pt x="186" y="842"/>
                  </a:cubicBezTo>
                  <a:cubicBezTo>
                    <a:pt x="186" y="842"/>
                    <a:pt x="186" y="842"/>
                    <a:pt x="186" y="842"/>
                  </a:cubicBezTo>
                  <a:close/>
                  <a:moveTo>
                    <a:pt x="9" y="151"/>
                  </a:moveTo>
                  <a:cubicBezTo>
                    <a:pt x="9" y="142"/>
                    <a:pt x="11" y="134"/>
                    <a:pt x="11" y="125"/>
                  </a:cubicBezTo>
                  <a:cubicBezTo>
                    <a:pt x="11" y="125"/>
                    <a:pt x="12" y="124"/>
                    <a:pt x="12" y="124"/>
                  </a:cubicBezTo>
                  <a:cubicBezTo>
                    <a:pt x="13" y="117"/>
                    <a:pt x="13" y="110"/>
                    <a:pt x="13" y="103"/>
                  </a:cubicBezTo>
                  <a:cubicBezTo>
                    <a:pt x="14" y="103"/>
                    <a:pt x="15" y="103"/>
                    <a:pt x="15" y="102"/>
                  </a:cubicBezTo>
                  <a:cubicBezTo>
                    <a:pt x="16" y="102"/>
                    <a:pt x="16" y="101"/>
                    <a:pt x="16" y="101"/>
                  </a:cubicBezTo>
                  <a:cubicBezTo>
                    <a:pt x="16" y="92"/>
                    <a:pt x="17" y="84"/>
                    <a:pt x="16" y="75"/>
                  </a:cubicBezTo>
                  <a:cubicBezTo>
                    <a:pt x="16" y="75"/>
                    <a:pt x="17" y="74"/>
                    <a:pt x="17" y="74"/>
                  </a:cubicBezTo>
                  <a:cubicBezTo>
                    <a:pt x="17" y="71"/>
                    <a:pt x="18" y="68"/>
                    <a:pt x="18" y="64"/>
                  </a:cubicBezTo>
                  <a:cubicBezTo>
                    <a:pt x="18" y="64"/>
                    <a:pt x="18" y="63"/>
                    <a:pt x="18" y="63"/>
                  </a:cubicBezTo>
                  <a:cubicBezTo>
                    <a:pt x="18" y="60"/>
                    <a:pt x="18" y="58"/>
                    <a:pt x="18" y="55"/>
                  </a:cubicBezTo>
                  <a:cubicBezTo>
                    <a:pt x="18" y="48"/>
                    <a:pt x="18" y="41"/>
                    <a:pt x="18" y="34"/>
                  </a:cubicBezTo>
                  <a:cubicBezTo>
                    <a:pt x="18" y="34"/>
                    <a:pt x="18" y="34"/>
                    <a:pt x="18" y="34"/>
                  </a:cubicBezTo>
                  <a:cubicBezTo>
                    <a:pt x="19" y="34"/>
                    <a:pt x="19" y="34"/>
                    <a:pt x="19" y="34"/>
                  </a:cubicBezTo>
                  <a:cubicBezTo>
                    <a:pt x="20" y="34"/>
                    <a:pt x="19" y="33"/>
                    <a:pt x="20" y="32"/>
                  </a:cubicBezTo>
                  <a:cubicBezTo>
                    <a:pt x="20" y="31"/>
                    <a:pt x="21" y="32"/>
                    <a:pt x="21" y="32"/>
                  </a:cubicBezTo>
                  <a:cubicBezTo>
                    <a:pt x="22" y="26"/>
                    <a:pt x="21" y="20"/>
                    <a:pt x="21" y="14"/>
                  </a:cubicBezTo>
                  <a:cubicBezTo>
                    <a:pt x="21" y="14"/>
                    <a:pt x="21" y="14"/>
                    <a:pt x="21" y="14"/>
                  </a:cubicBezTo>
                  <a:cubicBezTo>
                    <a:pt x="21" y="14"/>
                    <a:pt x="21" y="14"/>
                    <a:pt x="21" y="14"/>
                  </a:cubicBezTo>
                  <a:cubicBezTo>
                    <a:pt x="24" y="14"/>
                    <a:pt x="26" y="14"/>
                    <a:pt x="28" y="14"/>
                  </a:cubicBezTo>
                  <a:cubicBezTo>
                    <a:pt x="32" y="12"/>
                    <a:pt x="36" y="14"/>
                    <a:pt x="39" y="15"/>
                  </a:cubicBezTo>
                  <a:cubicBezTo>
                    <a:pt x="40" y="15"/>
                    <a:pt x="41" y="14"/>
                    <a:pt x="41" y="14"/>
                  </a:cubicBezTo>
                  <a:cubicBezTo>
                    <a:pt x="42" y="20"/>
                    <a:pt x="42" y="26"/>
                    <a:pt x="43" y="33"/>
                  </a:cubicBezTo>
                  <a:cubicBezTo>
                    <a:pt x="44" y="33"/>
                    <a:pt x="44" y="35"/>
                    <a:pt x="45" y="36"/>
                  </a:cubicBezTo>
                  <a:cubicBezTo>
                    <a:pt x="45" y="37"/>
                    <a:pt x="45" y="37"/>
                    <a:pt x="45" y="37"/>
                  </a:cubicBezTo>
                  <a:cubicBezTo>
                    <a:pt x="45" y="37"/>
                    <a:pt x="45" y="37"/>
                    <a:pt x="45" y="37"/>
                  </a:cubicBezTo>
                  <a:cubicBezTo>
                    <a:pt x="45" y="37"/>
                    <a:pt x="45" y="37"/>
                    <a:pt x="45" y="37"/>
                  </a:cubicBezTo>
                  <a:cubicBezTo>
                    <a:pt x="45" y="37"/>
                    <a:pt x="46" y="37"/>
                    <a:pt x="46" y="37"/>
                  </a:cubicBezTo>
                  <a:cubicBezTo>
                    <a:pt x="46" y="37"/>
                    <a:pt x="46" y="37"/>
                    <a:pt x="46" y="36"/>
                  </a:cubicBezTo>
                  <a:cubicBezTo>
                    <a:pt x="46" y="36"/>
                    <a:pt x="46" y="36"/>
                    <a:pt x="46" y="36"/>
                  </a:cubicBezTo>
                  <a:cubicBezTo>
                    <a:pt x="46" y="36"/>
                    <a:pt x="45" y="36"/>
                    <a:pt x="45" y="36"/>
                  </a:cubicBezTo>
                  <a:cubicBezTo>
                    <a:pt x="46" y="36"/>
                    <a:pt x="46" y="36"/>
                    <a:pt x="46" y="36"/>
                  </a:cubicBezTo>
                  <a:cubicBezTo>
                    <a:pt x="46" y="36"/>
                    <a:pt x="46" y="36"/>
                    <a:pt x="46" y="36"/>
                  </a:cubicBezTo>
                  <a:cubicBezTo>
                    <a:pt x="46" y="36"/>
                    <a:pt x="46" y="36"/>
                    <a:pt x="46" y="36"/>
                  </a:cubicBezTo>
                  <a:cubicBezTo>
                    <a:pt x="45" y="36"/>
                    <a:pt x="45" y="36"/>
                    <a:pt x="45" y="36"/>
                  </a:cubicBezTo>
                  <a:cubicBezTo>
                    <a:pt x="45" y="35"/>
                    <a:pt x="46" y="36"/>
                    <a:pt x="46" y="35"/>
                  </a:cubicBezTo>
                  <a:cubicBezTo>
                    <a:pt x="46" y="35"/>
                    <a:pt x="47" y="36"/>
                    <a:pt x="46" y="36"/>
                  </a:cubicBezTo>
                  <a:cubicBezTo>
                    <a:pt x="46" y="36"/>
                    <a:pt x="46" y="36"/>
                    <a:pt x="46" y="36"/>
                  </a:cubicBezTo>
                  <a:cubicBezTo>
                    <a:pt x="46" y="37"/>
                    <a:pt x="46" y="37"/>
                    <a:pt x="46" y="38"/>
                  </a:cubicBezTo>
                  <a:cubicBezTo>
                    <a:pt x="47" y="37"/>
                    <a:pt x="47" y="37"/>
                    <a:pt x="47" y="37"/>
                  </a:cubicBezTo>
                  <a:cubicBezTo>
                    <a:pt x="47" y="38"/>
                    <a:pt x="47" y="39"/>
                    <a:pt x="47" y="39"/>
                  </a:cubicBezTo>
                  <a:cubicBezTo>
                    <a:pt x="48" y="40"/>
                    <a:pt x="47" y="39"/>
                    <a:pt x="48" y="39"/>
                  </a:cubicBezTo>
                  <a:cubicBezTo>
                    <a:pt x="48" y="40"/>
                    <a:pt x="49" y="41"/>
                    <a:pt x="49" y="41"/>
                  </a:cubicBezTo>
                  <a:cubicBezTo>
                    <a:pt x="49" y="42"/>
                    <a:pt x="49" y="42"/>
                    <a:pt x="49" y="43"/>
                  </a:cubicBezTo>
                  <a:cubicBezTo>
                    <a:pt x="50" y="43"/>
                    <a:pt x="50" y="42"/>
                    <a:pt x="50" y="42"/>
                  </a:cubicBezTo>
                  <a:cubicBezTo>
                    <a:pt x="51" y="42"/>
                    <a:pt x="51" y="42"/>
                    <a:pt x="52" y="41"/>
                  </a:cubicBezTo>
                  <a:cubicBezTo>
                    <a:pt x="53" y="40"/>
                    <a:pt x="52" y="40"/>
                    <a:pt x="52" y="39"/>
                  </a:cubicBezTo>
                  <a:cubicBezTo>
                    <a:pt x="53" y="38"/>
                    <a:pt x="53" y="38"/>
                    <a:pt x="54" y="39"/>
                  </a:cubicBezTo>
                  <a:cubicBezTo>
                    <a:pt x="54" y="38"/>
                    <a:pt x="55" y="35"/>
                    <a:pt x="55" y="36"/>
                  </a:cubicBezTo>
                  <a:cubicBezTo>
                    <a:pt x="55" y="36"/>
                    <a:pt x="56" y="34"/>
                    <a:pt x="56" y="36"/>
                  </a:cubicBezTo>
                  <a:cubicBezTo>
                    <a:pt x="57" y="36"/>
                    <a:pt x="56" y="35"/>
                    <a:pt x="56" y="34"/>
                  </a:cubicBezTo>
                  <a:cubicBezTo>
                    <a:pt x="56" y="34"/>
                    <a:pt x="56" y="34"/>
                    <a:pt x="56" y="34"/>
                  </a:cubicBezTo>
                  <a:cubicBezTo>
                    <a:pt x="56" y="34"/>
                    <a:pt x="56" y="34"/>
                    <a:pt x="56" y="34"/>
                  </a:cubicBezTo>
                  <a:cubicBezTo>
                    <a:pt x="56" y="34"/>
                    <a:pt x="56" y="34"/>
                    <a:pt x="56" y="34"/>
                  </a:cubicBezTo>
                  <a:cubicBezTo>
                    <a:pt x="56" y="33"/>
                    <a:pt x="57" y="34"/>
                    <a:pt x="57" y="34"/>
                  </a:cubicBezTo>
                  <a:cubicBezTo>
                    <a:pt x="57" y="34"/>
                    <a:pt x="57" y="34"/>
                    <a:pt x="57" y="35"/>
                  </a:cubicBezTo>
                  <a:cubicBezTo>
                    <a:pt x="57" y="35"/>
                    <a:pt x="57" y="35"/>
                    <a:pt x="57" y="35"/>
                  </a:cubicBezTo>
                  <a:cubicBezTo>
                    <a:pt x="58" y="35"/>
                    <a:pt x="57" y="36"/>
                    <a:pt x="58" y="36"/>
                  </a:cubicBezTo>
                  <a:cubicBezTo>
                    <a:pt x="59" y="37"/>
                    <a:pt x="58" y="36"/>
                    <a:pt x="59" y="37"/>
                  </a:cubicBezTo>
                  <a:cubicBezTo>
                    <a:pt x="62" y="33"/>
                    <a:pt x="59" y="28"/>
                    <a:pt x="61" y="24"/>
                  </a:cubicBezTo>
                  <a:cubicBezTo>
                    <a:pt x="61" y="22"/>
                    <a:pt x="60" y="20"/>
                    <a:pt x="61" y="17"/>
                  </a:cubicBezTo>
                  <a:cubicBezTo>
                    <a:pt x="61" y="18"/>
                    <a:pt x="61" y="18"/>
                    <a:pt x="61" y="18"/>
                  </a:cubicBezTo>
                  <a:cubicBezTo>
                    <a:pt x="61" y="17"/>
                    <a:pt x="61" y="17"/>
                    <a:pt x="61" y="17"/>
                  </a:cubicBezTo>
                  <a:cubicBezTo>
                    <a:pt x="61" y="17"/>
                    <a:pt x="61" y="17"/>
                    <a:pt x="62" y="18"/>
                  </a:cubicBezTo>
                  <a:cubicBezTo>
                    <a:pt x="63" y="15"/>
                    <a:pt x="61" y="12"/>
                    <a:pt x="62" y="9"/>
                  </a:cubicBezTo>
                  <a:cubicBezTo>
                    <a:pt x="62" y="9"/>
                    <a:pt x="62" y="9"/>
                    <a:pt x="62" y="9"/>
                  </a:cubicBezTo>
                  <a:cubicBezTo>
                    <a:pt x="62" y="9"/>
                    <a:pt x="62" y="9"/>
                    <a:pt x="62" y="9"/>
                  </a:cubicBezTo>
                  <a:cubicBezTo>
                    <a:pt x="62" y="7"/>
                    <a:pt x="62" y="5"/>
                    <a:pt x="62" y="4"/>
                  </a:cubicBezTo>
                  <a:cubicBezTo>
                    <a:pt x="62" y="3"/>
                    <a:pt x="62" y="1"/>
                    <a:pt x="61" y="0"/>
                  </a:cubicBezTo>
                  <a:cubicBezTo>
                    <a:pt x="61" y="0"/>
                    <a:pt x="61" y="0"/>
                    <a:pt x="61" y="0"/>
                  </a:cubicBezTo>
                  <a:cubicBezTo>
                    <a:pt x="62" y="0"/>
                    <a:pt x="62" y="0"/>
                    <a:pt x="62" y="0"/>
                  </a:cubicBezTo>
                  <a:cubicBezTo>
                    <a:pt x="62" y="0"/>
                    <a:pt x="62" y="0"/>
                    <a:pt x="62" y="0"/>
                  </a:cubicBezTo>
                  <a:cubicBezTo>
                    <a:pt x="62" y="1"/>
                    <a:pt x="62" y="3"/>
                    <a:pt x="62" y="4"/>
                  </a:cubicBezTo>
                  <a:cubicBezTo>
                    <a:pt x="63" y="5"/>
                    <a:pt x="63" y="7"/>
                    <a:pt x="63" y="8"/>
                  </a:cubicBezTo>
                  <a:cubicBezTo>
                    <a:pt x="63" y="8"/>
                    <a:pt x="63" y="8"/>
                    <a:pt x="63" y="8"/>
                  </a:cubicBezTo>
                  <a:cubicBezTo>
                    <a:pt x="64" y="13"/>
                    <a:pt x="63" y="16"/>
                    <a:pt x="64" y="20"/>
                  </a:cubicBezTo>
                  <a:cubicBezTo>
                    <a:pt x="65" y="21"/>
                    <a:pt x="65" y="19"/>
                    <a:pt x="65" y="19"/>
                  </a:cubicBezTo>
                  <a:cubicBezTo>
                    <a:pt x="65" y="19"/>
                    <a:pt x="65" y="19"/>
                    <a:pt x="65" y="19"/>
                  </a:cubicBezTo>
                  <a:cubicBezTo>
                    <a:pt x="65" y="18"/>
                    <a:pt x="65" y="17"/>
                    <a:pt x="65" y="16"/>
                  </a:cubicBezTo>
                  <a:cubicBezTo>
                    <a:pt x="65" y="15"/>
                    <a:pt x="65" y="13"/>
                    <a:pt x="65" y="11"/>
                  </a:cubicBezTo>
                  <a:cubicBezTo>
                    <a:pt x="65" y="11"/>
                    <a:pt x="65" y="11"/>
                    <a:pt x="65" y="11"/>
                  </a:cubicBezTo>
                  <a:cubicBezTo>
                    <a:pt x="65" y="11"/>
                    <a:pt x="65" y="11"/>
                    <a:pt x="65" y="11"/>
                  </a:cubicBezTo>
                  <a:cubicBezTo>
                    <a:pt x="65" y="11"/>
                    <a:pt x="65" y="11"/>
                    <a:pt x="65" y="11"/>
                  </a:cubicBezTo>
                  <a:cubicBezTo>
                    <a:pt x="65" y="13"/>
                    <a:pt x="65" y="15"/>
                    <a:pt x="65" y="16"/>
                  </a:cubicBezTo>
                  <a:cubicBezTo>
                    <a:pt x="66" y="17"/>
                    <a:pt x="66" y="18"/>
                    <a:pt x="66" y="19"/>
                  </a:cubicBezTo>
                  <a:cubicBezTo>
                    <a:pt x="66" y="19"/>
                    <a:pt x="66" y="19"/>
                    <a:pt x="66" y="19"/>
                  </a:cubicBezTo>
                  <a:cubicBezTo>
                    <a:pt x="66" y="20"/>
                    <a:pt x="67" y="22"/>
                    <a:pt x="66" y="24"/>
                  </a:cubicBezTo>
                  <a:cubicBezTo>
                    <a:pt x="67" y="24"/>
                    <a:pt x="67" y="25"/>
                    <a:pt x="68" y="26"/>
                  </a:cubicBezTo>
                  <a:cubicBezTo>
                    <a:pt x="69" y="25"/>
                    <a:pt x="68" y="24"/>
                    <a:pt x="69" y="24"/>
                  </a:cubicBezTo>
                  <a:cubicBezTo>
                    <a:pt x="70" y="29"/>
                    <a:pt x="70" y="34"/>
                    <a:pt x="71" y="40"/>
                  </a:cubicBezTo>
                  <a:cubicBezTo>
                    <a:pt x="71" y="40"/>
                    <a:pt x="71" y="40"/>
                    <a:pt x="72" y="40"/>
                  </a:cubicBezTo>
                  <a:cubicBezTo>
                    <a:pt x="71" y="41"/>
                    <a:pt x="71" y="42"/>
                    <a:pt x="71" y="42"/>
                  </a:cubicBezTo>
                  <a:cubicBezTo>
                    <a:pt x="73" y="48"/>
                    <a:pt x="73" y="54"/>
                    <a:pt x="73" y="60"/>
                  </a:cubicBezTo>
                  <a:cubicBezTo>
                    <a:pt x="74" y="62"/>
                    <a:pt x="74" y="64"/>
                    <a:pt x="74" y="66"/>
                  </a:cubicBezTo>
                  <a:cubicBezTo>
                    <a:pt x="75" y="66"/>
                    <a:pt x="74" y="67"/>
                    <a:pt x="75" y="68"/>
                  </a:cubicBezTo>
                  <a:cubicBezTo>
                    <a:pt x="74" y="71"/>
                    <a:pt x="75" y="75"/>
                    <a:pt x="75" y="78"/>
                  </a:cubicBezTo>
                  <a:cubicBezTo>
                    <a:pt x="75" y="79"/>
                    <a:pt x="75" y="80"/>
                    <a:pt x="76" y="80"/>
                  </a:cubicBezTo>
                  <a:cubicBezTo>
                    <a:pt x="75" y="84"/>
                    <a:pt x="76" y="88"/>
                    <a:pt x="76" y="92"/>
                  </a:cubicBezTo>
                  <a:cubicBezTo>
                    <a:pt x="77" y="92"/>
                    <a:pt x="77" y="91"/>
                    <a:pt x="78" y="92"/>
                  </a:cubicBezTo>
                  <a:cubicBezTo>
                    <a:pt x="80" y="90"/>
                    <a:pt x="78" y="88"/>
                    <a:pt x="79" y="87"/>
                  </a:cubicBezTo>
                  <a:cubicBezTo>
                    <a:pt x="79" y="87"/>
                    <a:pt x="79" y="87"/>
                    <a:pt x="79" y="87"/>
                  </a:cubicBezTo>
                  <a:cubicBezTo>
                    <a:pt x="79" y="85"/>
                    <a:pt x="79" y="84"/>
                    <a:pt x="79" y="83"/>
                  </a:cubicBezTo>
                  <a:cubicBezTo>
                    <a:pt x="79" y="83"/>
                    <a:pt x="79" y="82"/>
                    <a:pt x="79" y="81"/>
                  </a:cubicBezTo>
                  <a:cubicBezTo>
                    <a:pt x="79" y="81"/>
                    <a:pt x="79" y="81"/>
                    <a:pt x="79" y="81"/>
                  </a:cubicBezTo>
                  <a:cubicBezTo>
                    <a:pt x="79" y="81"/>
                    <a:pt x="80" y="81"/>
                    <a:pt x="80" y="81"/>
                  </a:cubicBezTo>
                  <a:cubicBezTo>
                    <a:pt x="80" y="81"/>
                    <a:pt x="80" y="81"/>
                    <a:pt x="80" y="81"/>
                  </a:cubicBezTo>
                  <a:cubicBezTo>
                    <a:pt x="80" y="82"/>
                    <a:pt x="80" y="83"/>
                    <a:pt x="80" y="83"/>
                  </a:cubicBezTo>
                  <a:cubicBezTo>
                    <a:pt x="80" y="84"/>
                    <a:pt x="80" y="86"/>
                    <a:pt x="80" y="87"/>
                  </a:cubicBezTo>
                  <a:cubicBezTo>
                    <a:pt x="80" y="87"/>
                    <a:pt x="80" y="87"/>
                    <a:pt x="80" y="87"/>
                  </a:cubicBezTo>
                  <a:cubicBezTo>
                    <a:pt x="82" y="94"/>
                    <a:pt x="82" y="101"/>
                    <a:pt x="82" y="108"/>
                  </a:cubicBezTo>
                  <a:cubicBezTo>
                    <a:pt x="83" y="109"/>
                    <a:pt x="83" y="109"/>
                    <a:pt x="83" y="110"/>
                  </a:cubicBezTo>
                  <a:cubicBezTo>
                    <a:pt x="83" y="110"/>
                    <a:pt x="83" y="111"/>
                    <a:pt x="82" y="112"/>
                  </a:cubicBezTo>
                  <a:cubicBezTo>
                    <a:pt x="83" y="113"/>
                    <a:pt x="83" y="114"/>
                    <a:pt x="84" y="115"/>
                  </a:cubicBezTo>
                  <a:cubicBezTo>
                    <a:pt x="84" y="118"/>
                    <a:pt x="84" y="120"/>
                    <a:pt x="84" y="123"/>
                  </a:cubicBezTo>
                  <a:cubicBezTo>
                    <a:pt x="84" y="130"/>
                    <a:pt x="84" y="138"/>
                    <a:pt x="83" y="145"/>
                  </a:cubicBezTo>
                  <a:cubicBezTo>
                    <a:pt x="84" y="148"/>
                    <a:pt x="84" y="151"/>
                    <a:pt x="85" y="153"/>
                  </a:cubicBezTo>
                  <a:cubicBezTo>
                    <a:pt x="84" y="153"/>
                    <a:pt x="84" y="153"/>
                    <a:pt x="84" y="153"/>
                  </a:cubicBezTo>
                  <a:cubicBezTo>
                    <a:pt x="85" y="154"/>
                    <a:pt x="85" y="154"/>
                    <a:pt x="85" y="154"/>
                  </a:cubicBezTo>
                  <a:cubicBezTo>
                    <a:pt x="84" y="154"/>
                    <a:pt x="86" y="155"/>
                    <a:pt x="85" y="154"/>
                  </a:cubicBezTo>
                  <a:cubicBezTo>
                    <a:pt x="85" y="154"/>
                    <a:pt x="85" y="154"/>
                    <a:pt x="85" y="154"/>
                  </a:cubicBezTo>
                  <a:cubicBezTo>
                    <a:pt x="85" y="154"/>
                    <a:pt x="85" y="154"/>
                    <a:pt x="85" y="154"/>
                  </a:cubicBezTo>
                  <a:cubicBezTo>
                    <a:pt x="86" y="150"/>
                    <a:pt x="85" y="147"/>
                    <a:pt x="85" y="143"/>
                  </a:cubicBezTo>
                  <a:cubicBezTo>
                    <a:pt x="85" y="142"/>
                    <a:pt x="86" y="141"/>
                    <a:pt x="86" y="140"/>
                  </a:cubicBezTo>
                  <a:cubicBezTo>
                    <a:pt x="86" y="135"/>
                    <a:pt x="85" y="129"/>
                    <a:pt x="87" y="123"/>
                  </a:cubicBezTo>
                  <a:cubicBezTo>
                    <a:pt x="87" y="123"/>
                    <a:pt x="87" y="123"/>
                    <a:pt x="87" y="123"/>
                  </a:cubicBezTo>
                  <a:cubicBezTo>
                    <a:pt x="87" y="122"/>
                    <a:pt x="87" y="120"/>
                    <a:pt x="87" y="119"/>
                  </a:cubicBezTo>
                  <a:cubicBezTo>
                    <a:pt x="87" y="119"/>
                    <a:pt x="87" y="119"/>
                    <a:pt x="87" y="119"/>
                  </a:cubicBezTo>
                  <a:cubicBezTo>
                    <a:pt x="87" y="119"/>
                    <a:pt x="88" y="119"/>
                    <a:pt x="88" y="119"/>
                  </a:cubicBezTo>
                  <a:cubicBezTo>
                    <a:pt x="88" y="119"/>
                    <a:pt x="88" y="119"/>
                    <a:pt x="88" y="119"/>
                  </a:cubicBezTo>
                  <a:cubicBezTo>
                    <a:pt x="88" y="119"/>
                    <a:pt x="88" y="119"/>
                    <a:pt x="88" y="119"/>
                  </a:cubicBezTo>
                  <a:cubicBezTo>
                    <a:pt x="88" y="121"/>
                    <a:pt x="88" y="122"/>
                    <a:pt x="88" y="123"/>
                  </a:cubicBezTo>
                  <a:cubicBezTo>
                    <a:pt x="88" y="125"/>
                    <a:pt x="88" y="126"/>
                    <a:pt x="88" y="128"/>
                  </a:cubicBezTo>
                  <a:cubicBezTo>
                    <a:pt x="90" y="134"/>
                    <a:pt x="89" y="139"/>
                    <a:pt x="88" y="145"/>
                  </a:cubicBezTo>
                  <a:cubicBezTo>
                    <a:pt x="89" y="145"/>
                    <a:pt x="88" y="145"/>
                    <a:pt x="89" y="146"/>
                  </a:cubicBezTo>
                  <a:cubicBezTo>
                    <a:pt x="89" y="150"/>
                    <a:pt x="88" y="153"/>
                    <a:pt x="89" y="157"/>
                  </a:cubicBezTo>
                  <a:cubicBezTo>
                    <a:pt x="88" y="157"/>
                    <a:pt x="89" y="158"/>
                    <a:pt x="88" y="158"/>
                  </a:cubicBezTo>
                  <a:cubicBezTo>
                    <a:pt x="89" y="159"/>
                    <a:pt x="88" y="160"/>
                    <a:pt x="88" y="161"/>
                  </a:cubicBezTo>
                  <a:cubicBezTo>
                    <a:pt x="88" y="166"/>
                    <a:pt x="89" y="171"/>
                    <a:pt x="88" y="176"/>
                  </a:cubicBezTo>
                  <a:cubicBezTo>
                    <a:pt x="89" y="180"/>
                    <a:pt x="88" y="184"/>
                    <a:pt x="88" y="188"/>
                  </a:cubicBezTo>
                  <a:cubicBezTo>
                    <a:pt x="88" y="188"/>
                    <a:pt x="88" y="189"/>
                    <a:pt x="88" y="189"/>
                  </a:cubicBezTo>
                  <a:cubicBezTo>
                    <a:pt x="89" y="191"/>
                    <a:pt x="88" y="192"/>
                    <a:pt x="89" y="193"/>
                  </a:cubicBezTo>
                  <a:cubicBezTo>
                    <a:pt x="88" y="194"/>
                    <a:pt x="89" y="195"/>
                    <a:pt x="89" y="197"/>
                  </a:cubicBezTo>
                  <a:cubicBezTo>
                    <a:pt x="89" y="197"/>
                    <a:pt x="89" y="198"/>
                    <a:pt x="89" y="198"/>
                  </a:cubicBezTo>
                  <a:cubicBezTo>
                    <a:pt x="89" y="199"/>
                    <a:pt x="89" y="199"/>
                    <a:pt x="89" y="199"/>
                  </a:cubicBezTo>
                  <a:cubicBezTo>
                    <a:pt x="89" y="200"/>
                    <a:pt x="89" y="201"/>
                    <a:pt x="90" y="200"/>
                  </a:cubicBezTo>
                  <a:cubicBezTo>
                    <a:pt x="90" y="200"/>
                    <a:pt x="90" y="200"/>
                    <a:pt x="90" y="200"/>
                  </a:cubicBezTo>
                  <a:cubicBezTo>
                    <a:pt x="90" y="200"/>
                    <a:pt x="90" y="200"/>
                    <a:pt x="90" y="200"/>
                  </a:cubicBezTo>
                  <a:cubicBezTo>
                    <a:pt x="90" y="200"/>
                    <a:pt x="90" y="200"/>
                    <a:pt x="91" y="200"/>
                  </a:cubicBezTo>
                  <a:cubicBezTo>
                    <a:pt x="91" y="200"/>
                    <a:pt x="91" y="200"/>
                    <a:pt x="91" y="200"/>
                  </a:cubicBezTo>
                  <a:cubicBezTo>
                    <a:pt x="91" y="200"/>
                    <a:pt x="91" y="200"/>
                    <a:pt x="91" y="201"/>
                  </a:cubicBezTo>
                  <a:cubicBezTo>
                    <a:pt x="91" y="201"/>
                    <a:pt x="91" y="201"/>
                    <a:pt x="91" y="201"/>
                  </a:cubicBezTo>
                  <a:cubicBezTo>
                    <a:pt x="91" y="203"/>
                    <a:pt x="92" y="205"/>
                    <a:pt x="92" y="207"/>
                  </a:cubicBezTo>
                  <a:cubicBezTo>
                    <a:pt x="92" y="207"/>
                    <a:pt x="91" y="208"/>
                    <a:pt x="91" y="209"/>
                  </a:cubicBezTo>
                  <a:cubicBezTo>
                    <a:pt x="91" y="212"/>
                    <a:pt x="91" y="214"/>
                    <a:pt x="92" y="217"/>
                  </a:cubicBezTo>
                  <a:cubicBezTo>
                    <a:pt x="92" y="222"/>
                    <a:pt x="92" y="228"/>
                    <a:pt x="92" y="233"/>
                  </a:cubicBezTo>
                  <a:cubicBezTo>
                    <a:pt x="92" y="236"/>
                    <a:pt x="92" y="239"/>
                    <a:pt x="93" y="241"/>
                  </a:cubicBezTo>
                  <a:cubicBezTo>
                    <a:pt x="94" y="233"/>
                    <a:pt x="92" y="224"/>
                    <a:pt x="93" y="216"/>
                  </a:cubicBezTo>
                  <a:cubicBezTo>
                    <a:pt x="93" y="214"/>
                    <a:pt x="93" y="212"/>
                    <a:pt x="93" y="209"/>
                  </a:cubicBezTo>
                  <a:cubicBezTo>
                    <a:pt x="92" y="207"/>
                    <a:pt x="93" y="205"/>
                    <a:pt x="93" y="203"/>
                  </a:cubicBezTo>
                  <a:cubicBezTo>
                    <a:pt x="93" y="201"/>
                    <a:pt x="92" y="200"/>
                    <a:pt x="93" y="198"/>
                  </a:cubicBezTo>
                  <a:cubicBezTo>
                    <a:pt x="93" y="198"/>
                    <a:pt x="93" y="197"/>
                    <a:pt x="93" y="197"/>
                  </a:cubicBezTo>
                  <a:cubicBezTo>
                    <a:pt x="92" y="195"/>
                    <a:pt x="93" y="192"/>
                    <a:pt x="93" y="190"/>
                  </a:cubicBezTo>
                  <a:cubicBezTo>
                    <a:pt x="93" y="190"/>
                    <a:pt x="93" y="189"/>
                    <a:pt x="93" y="189"/>
                  </a:cubicBezTo>
                  <a:cubicBezTo>
                    <a:pt x="93" y="187"/>
                    <a:pt x="93" y="185"/>
                    <a:pt x="93" y="184"/>
                  </a:cubicBezTo>
                  <a:cubicBezTo>
                    <a:pt x="93" y="183"/>
                    <a:pt x="93" y="183"/>
                    <a:pt x="93" y="182"/>
                  </a:cubicBezTo>
                  <a:cubicBezTo>
                    <a:pt x="93" y="182"/>
                    <a:pt x="94" y="181"/>
                    <a:pt x="94" y="181"/>
                  </a:cubicBezTo>
                  <a:cubicBezTo>
                    <a:pt x="94" y="180"/>
                    <a:pt x="93" y="179"/>
                    <a:pt x="93" y="178"/>
                  </a:cubicBezTo>
                  <a:cubicBezTo>
                    <a:pt x="93" y="177"/>
                    <a:pt x="94" y="175"/>
                    <a:pt x="94" y="174"/>
                  </a:cubicBezTo>
                  <a:cubicBezTo>
                    <a:pt x="94" y="172"/>
                    <a:pt x="94" y="171"/>
                    <a:pt x="95" y="170"/>
                  </a:cubicBezTo>
                  <a:cubicBezTo>
                    <a:pt x="95" y="170"/>
                    <a:pt x="95" y="170"/>
                    <a:pt x="95" y="170"/>
                  </a:cubicBezTo>
                  <a:cubicBezTo>
                    <a:pt x="95" y="168"/>
                    <a:pt x="95" y="167"/>
                    <a:pt x="95" y="166"/>
                  </a:cubicBezTo>
                  <a:cubicBezTo>
                    <a:pt x="95" y="166"/>
                    <a:pt x="95" y="166"/>
                    <a:pt x="95" y="166"/>
                  </a:cubicBezTo>
                  <a:cubicBezTo>
                    <a:pt x="95" y="166"/>
                    <a:pt x="95" y="166"/>
                    <a:pt x="95" y="166"/>
                  </a:cubicBezTo>
                  <a:cubicBezTo>
                    <a:pt x="95" y="166"/>
                    <a:pt x="96" y="166"/>
                    <a:pt x="95" y="166"/>
                  </a:cubicBezTo>
                  <a:cubicBezTo>
                    <a:pt x="95" y="167"/>
                    <a:pt x="95" y="168"/>
                    <a:pt x="95" y="170"/>
                  </a:cubicBezTo>
                  <a:cubicBezTo>
                    <a:pt x="95" y="170"/>
                    <a:pt x="95" y="170"/>
                    <a:pt x="95" y="170"/>
                  </a:cubicBezTo>
                  <a:cubicBezTo>
                    <a:pt x="95" y="171"/>
                    <a:pt x="96" y="172"/>
                    <a:pt x="95" y="173"/>
                  </a:cubicBezTo>
                  <a:cubicBezTo>
                    <a:pt x="96" y="174"/>
                    <a:pt x="96" y="174"/>
                    <a:pt x="96" y="175"/>
                  </a:cubicBezTo>
                  <a:cubicBezTo>
                    <a:pt x="96" y="183"/>
                    <a:pt x="96" y="192"/>
                    <a:pt x="96" y="200"/>
                  </a:cubicBezTo>
                  <a:cubicBezTo>
                    <a:pt x="97" y="198"/>
                    <a:pt x="96" y="194"/>
                    <a:pt x="97" y="192"/>
                  </a:cubicBezTo>
                  <a:cubicBezTo>
                    <a:pt x="99" y="191"/>
                    <a:pt x="97" y="195"/>
                    <a:pt x="99" y="194"/>
                  </a:cubicBezTo>
                  <a:cubicBezTo>
                    <a:pt x="99" y="194"/>
                    <a:pt x="99" y="194"/>
                    <a:pt x="99" y="194"/>
                  </a:cubicBezTo>
                  <a:cubicBezTo>
                    <a:pt x="99" y="194"/>
                    <a:pt x="99" y="194"/>
                    <a:pt x="99" y="194"/>
                  </a:cubicBezTo>
                  <a:cubicBezTo>
                    <a:pt x="99" y="194"/>
                    <a:pt x="100" y="193"/>
                    <a:pt x="100" y="194"/>
                  </a:cubicBezTo>
                  <a:cubicBezTo>
                    <a:pt x="100" y="194"/>
                    <a:pt x="100" y="194"/>
                    <a:pt x="100" y="194"/>
                  </a:cubicBezTo>
                  <a:cubicBezTo>
                    <a:pt x="100" y="195"/>
                    <a:pt x="100" y="195"/>
                    <a:pt x="100" y="195"/>
                  </a:cubicBezTo>
                  <a:cubicBezTo>
                    <a:pt x="100" y="195"/>
                    <a:pt x="100" y="195"/>
                    <a:pt x="100" y="195"/>
                  </a:cubicBezTo>
                  <a:cubicBezTo>
                    <a:pt x="100" y="195"/>
                    <a:pt x="100" y="195"/>
                    <a:pt x="100" y="195"/>
                  </a:cubicBezTo>
                  <a:cubicBezTo>
                    <a:pt x="100" y="201"/>
                    <a:pt x="99" y="208"/>
                    <a:pt x="100" y="214"/>
                  </a:cubicBezTo>
                  <a:cubicBezTo>
                    <a:pt x="99" y="220"/>
                    <a:pt x="101" y="226"/>
                    <a:pt x="100" y="232"/>
                  </a:cubicBezTo>
                  <a:cubicBezTo>
                    <a:pt x="101" y="243"/>
                    <a:pt x="100" y="255"/>
                    <a:pt x="100" y="267"/>
                  </a:cubicBezTo>
                  <a:cubicBezTo>
                    <a:pt x="100" y="267"/>
                    <a:pt x="101" y="267"/>
                    <a:pt x="101" y="267"/>
                  </a:cubicBezTo>
                  <a:cubicBezTo>
                    <a:pt x="102" y="269"/>
                    <a:pt x="101" y="274"/>
                    <a:pt x="101" y="277"/>
                  </a:cubicBezTo>
                  <a:cubicBezTo>
                    <a:pt x="101" y="278"/>
                    <a:pt x="100" y="277"/>
                    <a:pt x="100" y="278"/>
                  </a:cubicBezTo>
                  <a:cubicBezTo>
                    <a:pt x="100" y="279"/>
                    <a:pt x="101" y="280"/>
                    <a:pt x="101" y="281"/>
                  </a:cubicBezTo>
                  <a:cubicBezTo>
                    <a:pt x="100" y="282"/>
                    <a:pt x="102" y="284"/>
                    <a:pt x="101" y="285"/>
                  </a:cubicBezTo>
                  <a:cubicBezTo>
                    <a:pt x="101" y="286"/>
                    <a:pt x="101" y="286"/>
                    <a:pt x="102" y="287"/>
                  </a:cubicBezTo>
                  <a:cubicBezTo>
                    <a:pt x="101" y="290"/>
                    <a:pt x="102" y="293"/>
                    <a:pt x="101" y="296"/>
                  </a:cubicBezTo>
                  <a:cubicBezTo>
                    <a:pt x="102" y="299"/>
                    <a:pt x="100" y="303"/>
                    <a:pt x="102" y="307"/>
                  </a:cubicBezTo>
                  <a:cubicBezTo>
                    <a:pt x="101" y="309"/>
                    <a:pt x="102" y="311"/>
                    <a:pt x="101" y="312"/>
                  </a:cubicBezTo>
                  <a:cubicBezTo>
                    <a:pt x="101" y="313"/>
                    <a:pt x="101" y="313"/>
                    <a:pt x="102" y="313"/>
                  </a:cubicBezTo>
                  <a:cubicBezTo>
                    <a:pt x="101" y="314"/>
                    <a:pt x="101" y="314"/>
                    <a:pt x="101" y="315"/>
                  </a:cubicBezTo>
                  <a:cubicBezTo>
                    <a:pt x="101" y="316"/>
                    <a:pt x="102" y="317"/>
                    <a:pt x="101" y="317"/>
                  </a:cubicBezTo>
                  <a:cubicBezTo>
                    <a:pt x="103" y="318"/>
                    <a:pt x="103" y="321"/>
                    <a:pt x="104" y="323"/>
                  </a:cubicBezTo>
                  <a:cubicBezTo>
                    <a:pt x="105" y="322"/>
                    <a:pt x="105" y="321"/>
                    <a:pt x="105" y="319"/>
                  </a:cubicBezTo>
                  <a:cubicBezTo>
                    <a:pt x="105" y="319"/>
                    <a:pt x="105" y="319"/>
                    <a:pt x="105" y="319"/>
                  </a:cubicBezTo>
                  <a:cubicBezTo>
                    <a:pt x="105" y="319"/>
                    <a:pt x="105" y="318"/>
                    <a:pt x="105" y="317"/>
                  </a:cubicBezTo>
                  <a:cubicBezTo>
                    <a:pt x="105" y="315"/>
                    <a:pt x="105" y="313"/>
                    <a:pt x="105" y="312"/>
                  </a:cubicBezTo>
                  <a:cubicBezTo>
                    <a:pt x="105" y="312"/>
                    <a:pt x="105" y="311"/>
                    <a:pt x="105" y="311"/>
                  </a:cubicBezTo>
                  <a:cubicBezTo>
                    <a:pt x="106" y="311"/>
                    <a:pt x="106" y="311"/>
                    <a:pt x="106" y="311"/>
                  </a:cubicBezTo>
                  <a:cubicBezTo>
                    <a:pt x="106" y="311"/>
                    <a:pt x="106" y="312"/>
                    <a:pt x="106" y="312"/>
                  </a:cubicBezTo>
                  <a:cubicBezTo>
                    <a:pt x="106" y="313"/>
                    <a:pt x="106" y="315"/>
                    <a:pt x="106" y="317"/>
                  </a:cubicBezTo>
                  <a:cubicBezTo>
                    <a:pt x="106" y="318"/>
                    <a:pt x="106" y="319"/>
                    <a:pt x="106" y="319"/>
                  </a:cubicBezTo>
                  <a:cubicBezTo>
                    <a:pt x="106" y="320"/>
                    <a:pt x="106" y="320"/>
                    <a:pt x="106" y="320"/>
                  </a:cubicBezTo>
                  <a:cubicBezTo>
                    <a:pt x="107" y="327"/>
                    <a:pt x="107" y="335"/>
                    <a:pt x="107" y="343"/>
                  </a:cubicBezTo>
                  <a:cubicBezTo>
                    <a:pt x="107" y="343"/>
                    <a:pt x="107" y="343"/>
                    <a:pt x="107" y="344"/>
                  </a:cubicBezTo>
                  <a:cubicBezTo>
                    <a:pt x="107" y="344"/>
                    <a:pt x="107" y="344"/>
                    <a:pt x="108" y="345"/>
                  </a:cubicBezTo>
                  <a:cubicBezTo>
                    <a:pt x="108" y="372"/>
                    <a:pt x="111" y="400"/>
                    <a:pt x="112" y="427"/>
                  </a:cubicBezTo>
                  <a:cubicBezTo>
                    <a:pt x="112" y="432"/>
                    <a:pt x="113" y="438"/>
                    <a:pt x="113" y="443"/>
                  </a:cubicBezTo>
                  <a:cubicBezTo>
                    <a:pt x="113" y="447"/>
                    <a:pt x="114" y="451"/>
                    <a:pt x="114" y="455"/>
                  </a:cubicBezTo>
                  <a:cubicBezTo>
                    <a:pt x="114" y="456"/>
                    <a:pt x="113" y="457"/>
                    <a:pt x="113" y="458"/>
                  </a:cubicBezTo>
                  <a:cubicBezTo>
                    <a:pt x="113" y="460"/>
                    <a:pt x="114" y="462"/>
                    <a:pt x="114" y="464"/>
                  </a:cubicBezTo>
                  <a:cubicBezTo>
                    <a:pt x="114" y="465"/>
                    <a:pt x="114" y="466"/>
                    <a:pt x="114" y="467"/>
                  </a:cubicBezTo>
                  <a:cubicBezTo>
                    <a:pt x="114" y="468"/>
                    <a:pt x="115" y="469"/>
                    <a:pt x="114" y="471"/>
                  </a:cubicBezTo>
                  <a:cubicBezTo>
                    <a:pt x="115" y="477"/>
                    <a:pt x="115" y="483"/>
                    <a:pt x="115" y="489"/>
                  </a:cubicBezTo>
                  <a:cubicBezTo>
                    <a:pt x="115" y="494"/>
                    <a:pt x="115" y="500"/>
                    <a:pt x="115" y="505"/>
                  </a:cubicBezTo>
                  <a:cubicBezTo>
                    <a:pt x="115" y="507"/>
                    <a:pt x="116" y="510"/>
                    <a:pt x="116" y="512"/>
                  </a:cubicBezTo>
                  <a:cubicBezTo>
                    <a:pt x="116" y="514"/>
                    <a:pt x="115" y="516"/>
                    <a:pt x="115" y="518"/>
                  </a:cubicBezTo>
                  <a:cubicBezTo>
                    <a:pt x="115" y="518"/>
                    <a:pt x="116" y="519"/>
                    <a:pt x="116" y="519"/>
                  </a:cubicBezTo>
                  <a:cubicBezTo>
                    <a:pt x="116" y="526"/>
                    <a:pt x="116" y="534"/>
                    <a:pt x="117" y="542"/>
                  </a:cubicBezTo>
                  <a:cubicBezTo>
                    <a:pt x="117" y="546"/>
                    <a:pt x="117" y="550"/>
                    <a:pt x="117" y="554"/>
                  </a:cubicBezTo>
                  <a:cubicBezTo>
                    <a:pt x="117" y="558"/>
                    <a:pt x="118" y="562"/>
                    <a:pt x="118" y="566"/>
                  </a:cubicBezTo>
                  <a:cubicBezTo>
                    <a:pt x="119" y="582"/>
                    <a:pt x="120" y="598"/>
                    <a:pt x="121" y="614"/>
                  </a:cubicBezTo>
                  <a:cubicBezTo>
                    <a:pt x="121" y="620"/>
                    <a:pt x="122" y="627"/>
                    <a:pt x="122" y="634"/>
                  </a:cubicBezTo>
                  <a:cubicBezTo>
                    <a:pt x="122" y="641"/>
                    <a:pt x="122" y="647"/>
                    <a:pt x="122" y="654"/>
                  </a:cubicBezTo>
                  <a:cubicBezTo>
                    <a:pt x="123" y="662"/>
                    <a:pt x="122" y="669"/>
                    <a:pt x="122" y="676"/>
                  </a:cubicBezTo>
                  <a:cubicBezTo>
                    <a:pt x="122" y="684"/>
                    <a:pt x="123" y="691"/>
                    <a:pt x="123" y="699"/>
                  </a:cubicBezTo>
                  <a:cubicBezTo>
                    <a:pt x="123" y="701"/>
                    <a:pt x="123" y="703"/>
                    <a:pt x="123" y="706"/>
                  </a:cubicBezTo>
                  <a:cubicBezTo>
                    <a:pt x="123" y="713"/>
                    <a:pt x="124" y="720"/>
                    <a:pt x="124" y="728"/>
                  </a:cubicBezTo>
                  <a:cubicBezTo>
                    <a:pt x="125" y="731"/>
                    <a:pt x="125" y="734"/>
                    <a:pt x="125" y="736"/>
                  </a:cubicBezTo>
                  <a:cubicBezTo>
                    <a:pt x="125" y="739"/>
                    <a:pt x="125" y="743"/>
                    <a:pt x="126" y="746"/>
                  </a:cubicBezTo>
                  <a:cubicBezTo>
                    <a:pt x="126" y="752"/>
                    <a:pt x="126" y="758"/>
                    <a:pt x="127" y="763"/>
                  </a:cubicBezTo>
                  <a:cubicBezTo>
                    <a:pt x="126" y="770"/>
                    <a:pt x="128" y="776"/>
                    <a:pt x="127" y="782"/>
                  </a:cubicBezTo>
                  <a:cubicBezTo>
                    <a:pt x="128" y="783"/>
                    <a:pt x="127" y="784"/>
                    <a:pt x="128" y="784"/>
                  </a:cubicBezTo>
                  <a:cubicBezTo>
                    <a:pt x="128" y="791"/>
                    <a:pt x="128" y="799"/>
                    <a:pt x="129" y="806"/>
                  </a:cubicBezTo>
                  <a:cubicBezTo>
                    <a:pt x="129" y="813"/>
                    <a:pt x="129" y="820"/>
                    <a:pt x="130" y="827"/>
                  </a:cubicBezTo>
                  <a:cubicBezTo>
                    <a:pt x="129" y="830"/>
                    <a:pt x="130" y="833"/>
                    <a:pt x="130" y="835"/>
                  </a:cubicBezTo>
                  <a:cubicBezTo>
                    <a:pt x="130" y="837"/>
                    <a:pt x="129" y="838"/>
                    <a:pt x="130" y="839"/>
                  </a:cubicBezTo>
                  <a:cubicBezTo>
                    <a:pt x="129" y="841"/>
                    <a:pt x="130" y="842"/>
                    <a:pt x="129" y="844"/>
                  </a:cubicBezTo>
                  <a:cubicBezTo>
                    <a:pt x="129" y="844"/>
                    <a:pt x="129" y="844"/>
                    <a:pt x="129" y="844"/>
                  </a:cubicBezTo>
                  <a:cubicBezTo>
                    <a:pt x="129" y="844"/>
                    <a:pt x="130" y="845"/>
                    <a:pt x="130" y="845"/>
                  </a:cubicBezTo>
                  <a:cubicBezTo>
                    <a:pt x="130" y="846"/>
                    <a:pt x="129" y="846"/>
                    <a:pt x="129" y="846"/>
                  </a:cubicBezTo>
                  <a:cubicBezTo>
                    <a:pt x="129" y="847"/>
                    <a:pt x="129" y="847"/>
                    <a:pt x="129" y="847"/>
                  </a:cubicBezTo>
                  <a:cubicBezTo>
                    <a:pt x="129" y="847"/>
                    <a:pt x="129" y="847"/>
                    <a:pt x="130" y="848"/>
                  </a:cubicBezTo>
                  <a:cubicBezTo>
                    <a:pt x="130" y="848"/>
                    <a:pt x="130" y="848"/>
                    <a:pt x="130" y="848"/>
                  </a:cubicBezTo>
                  <a:cubicBezTo>
                    <a:pt x="130" y="848"/>
                    <a:pt x="130" y="849"/>
                    <a:pt x="130" y="849"/>
                  </a:cubicBezTo>
                  <a:cubicBezTo>
                    <a:pt x="130" y="850"/>
                    <a:pt x="130" y="851"/>
                    <a:pt x="129" y="853"/>
                  </a:cubicBezTo>
                  <a:cubicBezTo>
                    <a:pt x="129" y="853"/>
                    <a:pt x="129" y="853"/>
                    <a:pt x="129" y="853"/>
                  </a:cubicBezTo>
                  <a:cubicBezTo>
                    <a:pt x="130" y="854"/>
                    <a:pt x="130" y="856"/>
                    <a:pt x="130" y="858"/>
                  </a:cubicBezTo>
                  <a:cubicBezTo>
                    <a:pt x="130" y="858"/>
                    <a:pt x="130" y="858"/>
                    <a:pt x="130" y="858"/>
                  </a:cubicBezTo>
                  <a:cubicBezTo>
                    <a:pt x="130" y="858"/>
                    <a:pt x="130" y="858"/>
                    <a:pt x="130" y="858"/>
                  </a:cubicBezTo>
                  <a:cubicBezTo>
                    <a:pt x="130" y="859"/>
                    <a:pt x="130" y="860"/>
                    <a:pt x="129" y="860"/>
                  </a:cubicBezTo>
                  <a:cubicBezTo>
                    <a:pt x="129" y="860"/>
                    <a:pt x="129" y="860"/>
                    <a:pt x="129" y="860"/>
                  </a:cubicBezTo>
                  <a:cubicBezTo>
                    <a:pt x="130" y="861"/>
                    <a:pt x="130" y="862"/>
                    <a:pt x="130" y="863"/>
                  </a:cubicBezTo>
                  <a:cubicBezTo>
                    <a:pt x="130" y="863"/>
                    <a:pt x="130" y="863"/>
                    <a:pt x="130" y="863"/>
                  </a:cubicBezTo>
                  <a:cubicBezTo>
                    <a:pt x="130" y="865"/>
                    <a:pt x="130" y="868"/>
                    <a:pt x="130" y="870"/>
                  </a:cubicBezTo>
                  <a:cubicBezTo>
                    <a:pt x="130" y="870"/>
                    <a:pt x="130" y="870"/>
                    <a:pt x="130" y="871"/>
                  </a:cubicBezTo>
                  <a:cubicBezTo>
                    <a:pt x="130" y="871"/>
                    <a:pt x="130" y="871"/>
                    <a:pt x="130" y="871"/>
                  </a:cubicBezTo>
                  <a:cubicBezTo>
                    <a:pt x="130" y="871"/>
                    <a:pt x="129" y="871"/>
                    <a:pt x="129" y="871"/>
                  </a:cubicBezTo>
                  <a:cubicBezTo>
                    <a:pt x="129" y="871"/>
                    <a:pt x="129" y="870"/>
                    <a:pt x="129" y="870"/>
                  </a:cubicBezTo>
                  <a:cubicBezTo>
                    <a:pt x="129" y="870"/>
                    <a:pt x="129" y="870"/>
                    <a:pt x="129" y="870"/>
                  </a:cubicBezTo>
                  <a:cubicBezTo>
                    <a:pt x="128" y="871"/>
                    <a:pt x="129" y="872"/>
                    <a:pt x="129" y="873"/>
                  </a:cubicBezTo>
                  <a:cubicBezTo>
                    <a:pt x="129" y="873"/>
                    <a:pt x="129" y="873"/>
                    <a:pt x="130" y="872"/>
                  </a:cubicBezTo>
                  <a:cubicBezTo>
                    <a:pt x="130" y="873"/>
                    <a:pt x="130" y="873"/>
                    <a:pt x="130" y="874"/>
                  </a:cubicBezTo>
                  <a:cubicBezTo>
                    <a:pt x="130" y="874"/>
                    <a:pt x="130" y="874"/>
                    <a:pt x="130" y="874"/>
                  </a:cubicBezTo>
                  <a:cubicBezTo>
                    <a:pt x="130" y="874"/>
                    <a:pt x="130" y="875"/>
                    <a:pt x="130" y="875"/>
                  </a:cubicBezTo>
                  <a:cubicBezTo>
                    <a:pt x="130" y="876"/>
                    <a:pt x="130" y="877"/>
                    <a:pt x="130" y="878"/>
                  </a:cubicBezTo>
                  <a:cubicBezTo>
                    <a:pt x="129" y="879"/>
                    <a:pt x="129" y="879"/>
                    <a:pt x="129" y="879"/>
                  </a:cubicBezTo>
                  <a:cubicBezTo>
                    <a:pt x="129" y="879"/>
                    <a:pt x="129" y="879"/>
                    <a:pt x="129" y="879"/>
                  </a:cubicBezTo>
                  <a:cubicBezTo>
                    <a:pt x="129" y="879"/>
                    <a:pt x="129" y="880"/>
                    <a:pt x="129" y="880"/>
                  </a:cubicBezTo>
                  <a:cubicBezTo>
                    <a:pt x="130" y="880"/>
                    <a:pt x="130" y="880"/>
                    <a:pt x="130" y="880"/>
                  </a:cubicBezTo>
                  <a:cubicBezTo>
                    <a:pt x="130" y="881"/>
                    <a:pt x="130" y="881"/>
                    <a:pt x="130" y="881"/>
                  </a:cubicBezTo>
                  <a:cubicBezTo>
                    <a:pt x="130" y="881"/>
                    <a:pt x="130" y="882"/>
                    <a:pt x="130" y="883"/>
                  </a:cubicBezTo>
                  <a:cubicBezTo>
                    <a:pt x="130" y="883"/>
                    <a:pt x="130" y="883"/>
                    <a:pt x="130" y="883"/>
                  </a:cubicBezTo>
                  <a:cubicBezTo>
                    <a:pt x="130" y="883"/>
                    <a:pt x="130" y="884"/>
                    <a:pt x="130" y="884"/>
                  </a:cubicBezTo>
                  <a:cubicBezTo>
                    <a:pt x="130" y="884"/>
                    <a:pt x="130" y="884"/>
                    <a:pt x="130" y="884"/>
                  </a:cubicBezTo>
                  <a:cubicBezTo>
                    <a:pt x="130" y="885"/>
                    <a:pt x="130" y="887"/>
                    <a:pt x="130" y="888"/>
                  </a:cubicBezTo>
                  <a:cubicBezTo>
                    <a:pt x="129" y="886"/>
                    <a:pt x="129" y="890"/>
                    <a:pt x="129" y="891"/>
                  </a:cubicBezTo>
                  <a:cubicBezTo>
                    <a:pt x="129" y="891"/>
                    <a:pt x="129" y="891"/>
                    <a:pt x="129" y="891"/>
                  </a:cubicBezTo>
                  <a:cubicBezTo>
                    <a:pt x="129" y="891"/>
                    <a:pt x="129" y="891"/>
                    <a:pt x="129" y="891"/>
                  </a:cubicBezTo>
                  <a:cubicBezTo>
                    <a:pt x="129" y="892"/>
                    <a:pt x="129" y="892"/>
                    <a:pt x="129" y="892"/>
                  </a:cubicBezTo>
                  <a:cubicBezTo>
                    <a:pt x="129" y="892"/>
                    <a:pt x="129" y="892"/>
                    <a:pt x="129" y="891"/>
                  </a:cubicBezTo>
                  <a:cubicBezTo>
                    <a:pt x="129" y="891"/>
                    <a:pt x="129" y="891"/>
                    <a:pt x="129" y="891"/>
                  </a:cubicBezTo>
                  <a:cubicBezTo>
                    <a:pt x="129" y="891"/>
                    <a:pt x="129" y="891"/>
                    <a:pt x="129" y="891"/>
                  </a:cubicBezTo>
                  <a:cubicBezTo>
                    <a:pt x="129" y="891"/>
                    <a:pt x="129" y="891"/>
                    <a:pt x="129" y="890"/>
                  </a:cubicBezTo>
                  <a:cubicBezTo>
                    <a:pt x="129" y="890"/>
                    <a:pt x="129" y="890"/>
                    <a:pt x="130" y="889"/>
                  </a:cubicBezTo>
                  <a:cubicBezTo>
                    <a:pt x="130" y="889"/>
                    <a:pt x="130" y="889"/>
                    <a:pt x="130" y="889"/>
                  </a:cubicBezTo>
                  <a:cubicBezTo>
                    <a:pt x="130" y="889"/>
                    <a:pt x="130" y="889"/>
                    <a:pt x="130" y="889"/>
                  </a:cubicBezTo>
                  <a:cubicBezTo>
                    <a:pt x="130" y="889"/>
                    <a:pt x="130" y="889"/>
                    <a:pt x="130" y="889"/>
                  </a:cubicBezTo>
                  <a:cubicBezTo>
                    <a:pt x="130" y="890"/>
                    <a:pt x="130" y="890"/>
                    <a:pt x="130" y="891"/>
                  </a:cubicBezTo>
                  <a:cubicBezTo>
                    <a:pt x="130" y="891"/>
                    <a:pt x="130" y="891"/>
                    <a:pt x="130" y="891"/>
                  </a:cubicBezTo>
                  <a:cubicBezTo>
                    <a:pt x="130" y="891"/>
                    <a:pt x="130" y="891"/>
                    <a:pt x="130" y="891"/>
                  </a:cubicBezTo>
                  <a:cubicBezTo>
                    <a:pt x="130" y="891"/>
                    <a:pt x="130" y="891"/>
                    <a:pt x="130" y="892"/>
                  </a:cubicBezTo>
                  <a:cubicBezTo>
                    <a:pt x="130" y="892"/>
                    <a:pt x="131" y="893"/>
                    <a:pt x="130" y="893"/>
                  </a:cubicBezTo>
                  <a:cubicBezTo>
                    <a:pt x="130" y="894"/>
                    <a:pt x="130" y="894"/>
                    <a:pt x="130" y="895"/>
                  </a:cubicBezTo>
                  <a:cubicBezTo>
                    <a:pt x="130" y="900"/>
                    <a:pt x="131" y="905"/>
                    <a:pt x="130" y="910"/>
                  </a:cubicBezTo>
                  <a:cubicBezTo>
                    <a:pt x="131" y="913"/>
                    <a:pt x="130" y="915"/>
                    <a:pt x="130" y="918"/>
                  </a:cubicBezTo>
                  <a:cubicBezTo>
                    <a:pt x="131" y="918"/>
                    <a:pt x="130" y="919"/>
                    <a:pt x="131" y="919"/>
                  </a:cubicBezTo>
                  <a:cubicBezTo>
                    <a:pt x="130" y="921"/>
                    <a:pt x="130" y="922"/>
                    <a:pt x="131" y="924"/>
                  </a:cubicBezTo>
                  <a:cubicBezTo>
                    <a:pt x="130" y="924"/>
                    <a:pt x="130" y="925"/>
                    <a:pt x="130" y="925"/>
                  </a:cubicBezTo>
                  <a:cubicBezTo>
                    <a:pt x="130" y="925"/>
                    <a:pt x="131" y="925"/>
                    <a:pt x="131" y="926"/>
                  </a:cubicBezTo>
                  <a:cubicBezTo>
                    <a:pt x="130" y="926"/>
                    <a:pt x="130" y="926"/>
                    <a:pt x="130" y="926"/>
                  </a:cubicBezTo>
                  <a:cubicBezTo>
                    <a:pt x="131" y="926"/>
                    <a:pt x="131" y="926"/>
                    <a:pt x="131" y="926"/>
                  </a:cubicBezTo>
                  <a:cubicBezTo>
                    <a:pt x="130" y="927"/>
                    <a:pt x="132" y="928"/>
                    <a:pt x="130" y="929"/>
                  </a:cubicBezTo>
                  <a:cubicBezTo>
                    <a:pt x="131" y="929"/>
                    <a:pt x="131" y="928"/>
                    <a:pt x="131" y="929"/>
                  </a:cubicBezTo>
                  <a:cubicBezTo>
                    <a:pt x="131" y="930"/>
                    <a:pt x="131" y="930"/>
                    <a:pt x="130" y="932"/>
                  </a:cubicBezTo>
                  <a:cubicBezTo>
                    <a:pt x="131" y="933"/>
                    <a:pt x="130" y="933"/>
                    <a:pt x="131" y="935"/>
                  </a:cubicBezTo>
                  <a:cubicBezTo>
                    <a:pt x="130" y="935"/>
                    <a:pt x="132" y="936"/>
                    <a:pt x="131" y="936"/>
                  </a:cubicBezTo>
                  <a:cubicBezTo>
                    <a:pt x="131" y="937"/>
                    <a:pt x="131" y="937"/>
                    <a:pt x="131" y="937"/>
                  </a:cubicBezTo>
                  <a:cubicBezTo>
                    <a:pt x="131" y="952"/>
                    <a:pt x="131" y="967"/>
                    <a:pt x="131" y="982"/>
                  </a:cubicBezTo>
                  <a:cubicBezTo>
                    <a:pt x="131" y="983"/>
                    <a:pt x="131" y="984"/>
                    <a:pt x="131" y="985"/>
                  </a:cubicBezTo>
                  <a:cubicBezTo>
                    <a:pt x="130" y="996"/>
                    <a:pt x="131" y="1007"/>
                    <a:pt x="130" y="1018"/>
                  </a:cubicBezTo>
                  <a:cubicBezTo>
                    <a:pt x="131" y="1024"/>
                    <a:pt x="131" y="1030"/>
                    <a:pt x="130" y="1036"/>
                  </a:cubicBezTo>
                  <a:cubicBezTo>
                    <a:pt x="131" y="1053"/>
                    <a:pt x="131" y="1070"/>
                    <a:pt x="130" y="1087"/>
                  </a:cubicBezTo>
                  <a:cubicBezTo>
                    <a:pt x="129" y="1092"/>
                    <a:pt x="129" y="1096"/>
                    <a:pt x="129" y="1101"/>
                  </a:cubicBezTo>
                  <a:cubicBezTo>
                    <a:pt x="129" y="1103"/>
                    <a:pt x="129" y="1105"/>
                    <a:pt x="128" y="1108"/>
                  </a:cubicBezTo>
                  <a:cubicBezTo>
                    <a:pt x="128" y="1113"/>
                    <a:pt x="127" y="1120"/>
                    <a:pt x="127" y="1126"/>
                  </a:cubicBezTo>
                  <a:cubicBezTo>
                    <a:pt x="127" y="1126"/>
                    <a:pt x="128" y="1127"/>
                    <a:pt x="128" y="1127"/>
                  </a:cubicBezTo>
                  <a:cubicBezTo>
                    <a:pt x="127" y="1128"/>
                    <a:pt x="128" y="1130"/>
                    <a:pt x="127" y="1131"/>
                  </a:cubicBezTo>
                  <a:cubicBezTo>
                    <a:pt x="126" y="1134"/>
                    <a:pt x="128" y="1137"/>
                    <a:pt x="126" y="1140"/>
                  </a:cubicBezTo>
                  <a:cubicBezTo>
                    <a:pt x="127" y="1141"/>
                    <a:pt x="126" y="1141"/>
                    <a:pt x="127" y="1142"/>
                  </a:cubicBezTo>
                  <a:cubicBezTo>
                    <a:pt x="126" y="1144"/>
                    <a:pt x="127" y="1149"/>
                    <a:pt x="127" y="1153"/>
                  </a:cubicBezTo>
                  <a:cubicBezTo>
                    <a:pt x="127" y="1154"/>
                    <a:pt x="127" y="1155"/>
                    <a:pt x="125" y="1155"/>
                  </a:cubicBezTo>
                  <a:cubicBezTo>
                    <a:pt x="125" y="1159"/>
                    <a:pt x="125" y="1162"/>
                    <a:pt x="126" y="1166"/>
                  </a:cubicBezTo>
                  <a:cubicBezTo>
                    <a:pt x="125" y="1167"/>
                    <a:pt x="125" y="1166"/>
                    <a:pt x="125" y="1166"/>
                  </a:cubicBezTo>
                  <a:cubicBezTo>
                    <a:pt x="125" y="1167"/>
                    <a:pt x="125" y="1168"/>
                    <a:pt x="125" y="1169"/>
                  </a:cubicBezTo>
                  <a:cubicBezTo>
                    <a:pt x="125" y="1170"/>
                    <a:pt x="125" y="1170"/>
                    <a:pt x="125" y="1171"/>
                  </a:cubicBezTo>
                  <a:cubicBezTo>
                    <a:pt x="125" y="1171"/>
                    <a:pt x="125" y="1171"/>
                    <a:pt x="125" y="1171"/>
                  </a:cubicBezTo>
                  <a:cubicBezTo>
                    <a:pt x="124" y="1171"/>
                    <a:pt x="124" y="1171"/>
                    <a:pt x="124" y="1171"/>
                  </a:cubicBezTo>
                  <a:cubicBezTo>
                    <a:pt x="124" y="1170"/>
                    <a:pt x="124" y="1170"/>
                    <a:pt x="124" y="1169"/>
                  </a:cubicBezTo>
                  <a:cubicBezTo>
                    <a:pt x="124" y="1168"/>
                    <a:pt x="124" y="1167"/>
                    <a:pt x="124" y="1166"/>
                  </a:cubicBezTo>
                  <a:cubicBezTo>
                    <a:pt x="124" y="1166"/>
                    <a:pt x="124" y="1166"/>
                    <a:pt x="124" y="1166"/>
                  </a:cubicBezTo>
                  <a:cubicBezTo>
                    <a:pt x="124" y="1165"/>
                    <a:pt x="123" y="1164"/>
                    <a:pt x="122" y="1163"/>
                  </a:cubicBezTo>
                  <a:cubicBezTo>
                    <a:pt x="121" y="1164"/>
                    <a:pt x="122" y="1165"/>
                    <a:pt x="122" y="1166"/>
                  </a:cubicBezTo>
                  <a:cubicBezTo>
                    <a:pt x="120" y="1167"/>
                    <a:pt x="121" y="1169"/>
                    <a:pt x="120" y="1170"/>
                  </a:cubicBezTo>
                  <a:cubicBezTo>
                    <a:pt x="119" y="1170"/>
                    <a:pt x="118" y="1170"/>
                    <a:pt x="118" y="1171"/>
                  </a:cubicBezTo>
                  <a:cubicBezTo>
                    <a:pt x="115" y="1170"/>
                    <a:pt x="114" y="1169"/>
                    <a:pt x="114" y="1166"/>
                  </a:cubicBezTo>
                  <a:cubicBezTo>
                    <a:pt x="114" y="1162"/>
                    <a:pt x="115" y="1157"/>
                    <a:pt x="114" y="1154"/>
                  </a:cubicBezTo>
                  <a:cubicBezTo>
                    <a:pt x="114" y="1153"/>
                    <a:pt x="114" y="1153"/>
                    <a:pt x="114" y="1153"/>
                  </a:cubicBezTo>
                  <a:cubicBezTo>
                    <a:pt x="114" y="1152"/>
                    <a:pt x="114" y="1152"/>
                    <a:pt x="114" y="1151"/>
                  </a:cubicBezTo>
                  <a:cubicBezTo>
                    <a:pt x="114" y="1151"/>
                    <a:pt x="114" y="1151"/>
                    <a:pt x="114" y="1150"/>
                  </a:cubicBezTo>
                  <a:cubicBezTo>
                    <a:pt x="114" y="1150"/>
                    <a:pt x="114" y="1149"/>
                    <a:pt x="114" y="1148"/>
                  </a:cubicBezTo>
                  <a:cubicBezTo>
                    <a:pt x="114" y="1147"/>
                    <a:pt x="114" y="1146"/>
                    <a:pt x="114" y="1145"/>
                  </a:cubicBezTo>
                  <a:cubicBezTo>
                    <a:pt x="114" y="1145"/>
                    <a:pt x="114" y="1145"/>
                    <a:pt x="114" y="1144"/>
                  </a:cubicBezTo>
                  <a:cubicBezTo>
                    <a:pt x="114" y="1143"/>
                    <a:pt x="114" y="1143"/>
                    <a:pt x="114" y="1143"/>
                  </a:cubicBezTo>
                  <a:cubicBezTo>
                    <a:pt x="114" y="1141"/>
                    <a:pt x="114" y="1139"/>
                    <a:pt x="114" y="1138"/>
                  </a:cubicBezTo>
                  <a:cubicBezTo>
                    <a:pt x="114" y="1138"/>
                    <a:pt x="114" y="1138"/>
                    <a:pt x="113" y="1138"/>
                  </a:cubicBezTo>
                  <a:cubicBezTo>
                    <a:pt x="113" y="1145"/>
                    <a:pt x="112" y="1152"/>
                    <a:pt x="112" y="1160"/>
                  </a:cubicBezTo>
                  <a:cubicBezTo>
                    <a:pt x="112" y="1160"/>
                    <a:pt x="112" y="1160"/>
                    <a:pt x="112" y="1160"/>
                  </a:cubicBezTo>
                  <a:cubicBezTo>
                    <a:pt x="112" y="1160"/>
                    <a:pt x="112" y="1160"/>
                    <a:pt x="112" y="1160"/>
                  </a:cubicBezTo>
                  <a:cubicBezTo>
                    <a:pt x="112" y="1152"/>
                    <a:pt x="112" y="1145"/>
                    <a:pt x="113" y="1138"/>
                  </a:cubicBezTo>
                  <a:cubicBezTo>
                    <a:pt x="113" y="1138"/>
                    <a:pt x="113" y="1138"/>
                    <a:pt x="113" y="1138"/>
                  </a:cubicBezTo>
                  <a:cubicBezTo>
                    <a:pt x="113" y="1137"/>
                    <a:pt x="112" y="1137"/>
                    <a:pt x="113" y="1136"/>
                  </a:cubicBezTo>
                  <a:cubicBezTo>
                    <a:pt x="113" y="1136"/>
                    <a:pt x="113" y="1136"/>
                    <a:pt x="113" y="1136"/>
                  </a:cubicBezTo>
                  <a:cubicBezTo>
                    <a:pt x="113" y="1135"/>
                    <a:pt x="113" y="1134"/>
                    <a:pt x="113" y="1133"/>
                  </a:cubicBezTo>
                  <a:cubicBezTo>
                    <a:pt x="113" y="1132"/>
                    <a:pt x="113" y="1131"/>
                    <a:pt x="113" y="1130"/>
                  </a:cubicBezTo>
                  <a:cubicBezTo>
                    <a:pt x="113" y="1130"/>
                    <a:pt x="113" y="1130"/>
                    <a:pt x="113" y="1130"/>
                  </a:cubicBezTo>
                  <a:cubicBezTo>
                    <a:pt x="113" y="1130"/>
                    <a:pt x="113" y="1129"/>
                    <a:pt x="113" y="1128"/>
                  </a:cubicBezTo>
                  <a:cubicBezTo>
                    <a:pt x="113" y="1128"/>
                    <a:pt x="113" y="1128"/>
                    <a:pt x="113" y="1128"/>
                  </a:cubicBezTo>
                  <a:cubicBezTo>
                    <a:pt x="114" y="1125"/>
                    <a:pt x="114" y="1125"/>
                    <a:pt x="114" y="1125"/>
                  </a:cubicBezTo>
                  <a:cubicBezTo>
                    <a:pt x="114" y="1118"/>
                    <a:pt x="115" y="1111"/>
                    <a:pt x="115" y="1104"/>
                  </a:cubicBezTo>
                  <a:cubicBezTo>
                    <a:pt x="115" y="1104"/>
                    <a:pt x="115" y="1104"/>
                    <a:pt x="115" y="1104"/>
                  </a:cubicBezTo>
                  <a:cubicBezTo>
                    <a:pt x="116" y="1104"/>
                    <a:pt x="116" y="1104"/>
                    <a:pt x="116" y="1104"/>
                  </a:cubicBezTo>
                  <a:cubicBezTo>
                    <a:pt x="116" y="1104"/>
                    <a:pt x="116" y="1104"/>
                    <a:pt x="116" y="1104"/>
                  </a:cubicBezTo>
                  <a:cubicBezTo>
                    <a:pt x="116" y="1111"/>
                    <a:pt x="115" y="1118"/>
                    <a:pt x="114" y="1125"/>
                  </a:cubicBezTo>
                  <a:cubicBezTo>
                    <a:pt x="114" y="1128"/>
                    <a:pt x="114" y="1128"/>
                    <a:pt x="114" y="1128"/>
                  </a:cubicBezTo>
                  <a:cubicBezTo>
                    <a:pt x="114" y="1128"/>
                    <a:pt x="114" y="1128"/>
                    <a:pt x="114" y="1128"/>
                  </a:cubicBezTo>
                  <a:cubicBezTo>
                    <a:pt x="114" y="1128"/>
                    <a:pt x="114" y="1128"/>
                    <a:pt x="114" y="1128"/>
                  </a:cubicBezTo>
                  <a:cubicBezTo>
                    <a:pt x="115" y="1129"/>
                    <a:pt x="114" y="1127"/>
                    <a:pt x="115" y="1127"/>
                  </a:cubicBezTo>
                  <a:cubicBezTo>
                    <a:pt x="116" y="1119"/>
                    <a:pt x="116" y="1112"/>
                    <a:pt x="117" y="1103"/>
                  </a:cubicBezTo>
                  <a:cubicBezTo>
                    <a:pt x="118" y="1100"/>
                    <a:pt x="117" y="1098"/>
                    <a:pt x="118" y="1095"/>
                  </a:cubicBezTo>
                  <a:cubicBezTo>
                    <a:pt x="118" y="1093"/>
                    <a:pt x="118" y="1091"/>
                    <a:pt x="118" y="1089"/>
                  </a:cubicBezTo>
                  <a:cubicBezTo>
                    <a:pt x="118" y="1089"/>
                    <a:pt x="119" y="1089"/>
                    <a:pt x="119" y="1088"/>
                  </a:cubicBezTo>
                  <a:cubicBezTo>
                    <a:pt x="119" y="1088"/>
                    <a:pt x="118" y="1087"/>
                    <a:pt x="118" y="1086"/>
                  </a:cubicBezTo>
                  <a:cubicBezTo>
                    <a:pt x="118" y="1086"/>
                    <a:pt x="119" y="1084"/>
                    <a:pt x="118" y="1083"/>
                  </a:cubicBezTo>
                  <a:cubicBezTo>
                    <a:pt x="119" y="1081"/>
                    <a:pt x="119" y="1079"/>
                    <a:pt x="119" y="1077"/>
                  </a:cubicBezTo>
                  <a:cubicBezTo>
                    <a:pt x="119" y="1077"/>
                    <a:pt x="119" y="1077"/>
                    <a:pt x="120" y="1076"/>
                  </a:cubicBezTo>
                  <a:cubicBezTo>
                    <a:pt x="118" y="1073"/>
                    <a:pt x="121" y="1069"/>
                    <a:pt x="119" y="1065"/>
                  </a:cubicBezTo>
                  <a:cubicBezTo>
                    <a:pt x="120" y="1062"/>
                    <a:pt x="120" y="1059"/>
                    <a:pt x="119" y="1055"/>
                  </a:cubicBezTo>
                  <a:cubicBezTo>
                    <a:pt x="121" y="1044"/>
                    <a:pt x="119" y="1033"/>
                    <a:pt x="120" y="1021"/>
                  </a:cubicBezTo>
                  <a:cubicBezTo>
                    <a:pt x="120" y="1021"/>
                    <a:pt x="120" y="1021"/>
                    <a:pt x="120" y="1020"/>
                  </a:cubicBezTo>
                  <a:cubicBezTo>
                    <a:pt x="120" y="1020"/>
                    <a:pt x="120" y="1020"/>
                    <a:pt x="120" y="1020"/>
                  </a:cubicBezTo>
                  <a:cubicBezTo>
                    <a:pt x="120" y="1020"/>
                    <a:pt x="120" y="1020"/>
                    <a:pt x="120" y="1020"/>
                  </a:cubicBezTo>
                  <a:cubicBezTo>
                    <a:pt x="120" y="1020"/>
                    <a:pt x="120" y="1020"/>
                    <a:pt x="120" y="1020"/>
                  </a:cubicBezTo>
                  <a:cubicBezTo>
                    <a:pt x="120" y="1021"/>
                    <a:pt x="120" y="1021"/>
                    <a:pt x="120" y="1021"/>
                  </a:cubicBezTo>
                  <a:cubicBezTo>
                    <a:pt x="120" y="1021"/>
                    <a:pt x="120" y="1021"/>
                    <a:pt x="120" y="1021"/>
                  </a:cubicBezTo>
                  <a:cubicBezTo>
                    <a:pt x="120" y="1021"/>
                    <a:pt x="120" y="1021"/>
                    <a:pt x="120" y="1021"/>
                  </a:cubicBezTo>
                  <a:cubicBezTo>
                    <a:pt x="120" y="1021"/>
                    <a:pt x="120" y="1022"/>
                    <a:pt x="121" y="1022"/>
                  </a:cubicBezTo>
                  <a:cubicBezTo>
                    <a:pt x="121" y="1021"/>
                    <a:pt x="121" y="1021"/>
                    <a:pt x="120" y="1020"/>
                  </a:cubicBezTo>
                  <a:cubicBezTo>
                    <a:pt x="121" y="1020"/>
                    <a:pt x="121" y="1017"/>
                    <a:pt x="121" y="1016"/>
                  </a:cubicBezTo>
                  <a:cubicBezTo>
                    <a:pt x="121" y="1016"/>
                    <a:pt x="121" y="1016"/>
                    <a:pt x="121" y="1016"/>
                  </a:cubicBezTo>
                  <a:cubicBezTo>
                    <a:pt x="121" y="1016"/>
                    <a:pt x="121" y="1017"/>
                    <a:pt x="121" y="1017"/>
                  </a:cubicBezTo>
                  <a:cubicBezTo>
                    <a:pt x="121" y="1018"/>
                    <a:pt x="121" y="1018"/>
                    <a:pt x="120" y="1018"/>
                  </a:cubicBezTo>
                  <a:cubicBezTo>
                    <a:pt x="121" y="1019"/>
                    <a:pt x="120" y="1019"/>
                    <a:pt x="120" y="1019"/>
                  </a:cubicBezTo>
                  <a:cubicBezTo>
                    <a:pt x="120" y="1019"/>
                    <a:pt x="120" y="1018"/>
                    <a:pt x="120" y="1018"/>
                  </a:cubicBezTo>
                  <a:cubicBezTo>
                    <a:pt x="120" y="1018"/>
                    <a:pt x="120" y="1018"/>
                    <a:pt x="120" y="1017"/>
                  </a:cubicBezTo>
                  <a:cubicBezTo>
                    <a:pt x="120" y="1017"/>
                    <a:pt x="120" y="1016"/>
                    <a:pt x="120" y="1016"/>
                  </a:cubicBezTo>
                  <a:cubicBezTo>
                    <a:pt x="120" y="1016"/>
                    <a:pt x="120" y="1015"/>
                    <a:pt x="121" y="1015"/>
                  </a:cubicBezTo>
                  <a:cubicBezTo>
                    <a:pt x="121" y="1015"/>
                    <a:pt x="121" y="1015"/>
                    <a:pt x="121" y="1015"/>
                  </a:cubicBezTo>
                  <a:cubicBezTo>
                    <a:pt x="121" y="1015"/>
                    <a:pt x="121" y="1015"/>
                    <a:pt x="121" y="1015"/>
                  </a:cubicBezTo>
                  <a:cubicBezTo>
                    <a:pt x="122" y="1013"/>
                    <a:pt x="121" y="1013"/>
                    <a:pt x="120" y="1012"/>
                  </a:cubicBezTo>
                  <a:cubicBezTo>
                    <a:pt x="120" y="1012"/>
                    <a:pt x="121" y="1011"/>
                    <a:pt x="120" y="1011"/>
                  </a:cubicBezTo>
                  <a:cubicBezTo>
                    <a:pt x="121" y="1011"/>
                    <a:pt x="121" y="1011"/>
                    <a:pt x="121" y="1012"/>
                  </a:cubicBezTo>
                  <a:cubicBezTo>
                    <a:pt x="122" y="1008"/>
                    <a:pt x="121" y="1005"/>
                    <a:pt x="121" y="1002"/>
                  </a:cubicBezTo>
                  <a:cubicBezTo>
                    <a:pt x="121" y="1002"/>
                    <a:pt x="121" y="1002"/>
                    <a:pt x="121" y="1002"/>
                  </a:cubicBezTo>
                  <a:cubicBezTo>
                    <a:pt x="120" y="1002"/>
                    <a:pt x="120" y="1002"/>
                    <a:pt x="120" y="1001"/>
                  </a:cubicBezTo>
                  <a:cubicBezTo>
                    <a:pt x="120" y="1001"/>
                    <a:pt x="120" y="1001"/>
                    <a:pt x="121" y="1001"/>
                  </a:cubicBezTo>
                  <a:cubicBezTo>
                    <a:pt x="121" y="1000"/>
                    <a:pt x="121" y="1000"/>
                    <a:pt x="121" y="1000"/>
                  </a:cubicBezTo>
                  <a:cubicBezTo>
                    <a:pt x="121" y="1000"/>
                    <a:pt x="121" y="1000"/>
                    <a:pt x="121" y="1000"/>
                  </a:cubicBezTo>
                  <a:cubicBezTo>
                    <a:pt x="121" y="1000"/>
                    <a:pt x="121" y="999"/>
                    <a:pt x="121" y="999"/>
                  </a:cubicBezTo>
                  <a:cubicBezTo>
                    <a:pt x="121" y="992"/>
                    <a:pt x="122" y="985"/>
                    <a:pt x="121" y="978"/>
                  </a:cubicBezTo>
                  <a:cubicBezTo>
                    <a:pt x="121" y="978"/>
                    <a:pt x="121" y="978"/>
                    <a:pt x="121" y="978"/>
                  </a:cubicBezTo>
                  <a:cubicBezTo>
                    <a:pt x="121" y="978"/>
                    <a:pt x="121" y="978"/>
                    <a:pt x="121" y="978"/>
                  </a:cubicBezTo>
                  <a:cubicBezTo>
                    <a:pt x="120" y="980"/>
                    <a:pt x="120" y="981"/>
                    <a:pt x="120" y="983"/>
                  </a:cubicBezTo>
                  <a:cubicBezTo>
                    <a:pt x="120" y="984"/>
                    <a:pt x="120" y="984"/>
                    <a:pt x="120" y="985"/>
                  </a:cubicBezTo>
                  <a:cubicBezTo>
                    <a:pt x="120" y="986"/>
                    <a:pt x="119" y="987"/>
                    <a:pt x="119" y="988"/>
                  </a:cubicBezTo>
                  <a:cubicBezTo>
                    <a:pt x="119" y="993"/>
                    <a:pt x="119" y="999"/>
                    <a:pt x="119" y="1005"/>
                  </a:cubicBezTo>
                  <a:cubicBezTo>
                    <a:pt x="119" y="1006"/>
                    <a:pt x="118" y="1006"/>
                    <a:pt x="118" y="1007"/>
                  </a:cubicBezTo>
                  <a:cubicBezTo>
                    <a:pt x="119" y="1007"/>
                    <a:pt x="119" y="1007"/>
                    <a:pt x="119" y="1008"/>
                  </a:cubicBezTo>
                  <a:cubicBezTo>
                    <a:pt x="118" y="1009"/>
                    <a:pt x="119" y="1010"/>
                    <a:pt x="118" y="1011"/>
                  </a:cubicBezTo>
                  <a:cubicBezTo>
                    <a:pt x="119" y="1012"/>
                    <a:pt x="119" y="1012"/>
                    <a:pt x="119" y="1013"/>
                  </a:cubicBezTo>
                  <a:cubicBezTo>
                    <a:pt x="118" y="1016"/>
                    <a:pt x="119" y="1018"/>
                    <a:pt x="118" y="1021"/>
                  </a:cubicBezTo>
                  <a:cubicBezTo>
                    <a:pt x="119" y="1024"/>
                    <a:pt x="118" y="1027"/>
                    <a:pt x="118" y="1030"/>
                  </a:cubicBezTo>
                  <a:cubicBezTo>
                    <a:pt x="117" y="1031"/>
                    <a:pt x="118" y="1031"/>
                    <a:pt x="118" y="1032"/>
                  </a:cubicBezTo>
                  <a:cubicBezTo>
                    <a:pt x="118" y="1032"/>
                    <a:pt x="117" y="1032"/>
                    <a:pt x="117" y="1033"/>
                  </a:cubicBezTo>
                  <a:cubicBezTo>
                    <a:pt x="117" y="1035"/>
                    <a:pt x="116" y="1039"/>
                    <a:pt x="117" y="1041"/>
                  </a:cubicBezTo>
                  <a:cubicBezTo>
                    <a:pt x="118" y="1040"/>
                    <a:pt x="118" y="1038"/>
                    <a:pt x="117" y="1037"/>
                  </a:cubicBezTo>
                  <a:cubicBezTo>
                    <a:pt x="117" y="1036"/>
                    <a:pt x="117" y="1035"/>
                    <a:pt x="117" y="1034"/>
                  </a:cubicBezTo>
                  <a:cubicBezTo>
                    <a:pt x="117" y="1034"/>
                    <a:pt x="117" y="1034"/>
                    <a:pt x="117" y="1034"/>
                  </a:cubicBezTo>
                  <a:cubicBezTo>
                    <a:pt x="118" y="1034"/>
                    <a:pt x="118" y="1034"/>
                    <a:pt x="118" y="1034"/>
                  </a:cubicBezTo>
                  <a:cubicBezTo>
                    <a:pt x="118" y="1034"/>
                    <a:pt x="118" y="1034"/>
                    <a:pt x="118" y="1034"/>
                  </a:cubicBezTo>
                  <a:cubicBezTo>
                    <a:pt x="118" y="1035"/>
                    <a:pt x="118" y="1036"/>
                    <a:pt x="118" y="1037"/>
                  </a:cubicBezTo>
                  <a:cubicBezTo>
                    <a:pt x="118" y="1038"/>
                    <a:pt x="118" y="1040"/>
                    <a:pt x="118" y="1041"/>
                  </a:cubicBezTo>
                  <a:cubicBezTo>
                    <a:pt x="118" y="1042"/>
                    <a:pt x="119" y="1042"/>
                    <a:pt x="118" y="1043"/>
                  </a:cubicBezTo>
                  <a:cubicBezTo>
                    <a:pt x="118" y="1043"/>
                    <a:pt x="118" y="1044"/>
                    <a:pt x="118" y="1045"/>
                  </a:cubicBezTo>
                  <a:cubicBezTo>
                    <a:pt x="118" y="1045"/>
                    <a:pt x="118" y="1046"/>
                    <a:pt x="118" y="1047"/>
                  </a:cubicBezTo>
                  <a:cubicBezTo>
                    <a:pt x="118" y="1047"/>
                    <a:pt x="118" y="1047"/>
                    <a:pt x="118" y="1047"/>
                  </a:cubicBezTo>
                  <a:cubicBezTo>
                    <a:pt x="118" y="1047"/>
                    <a:pt x="117" y="1047"/>
                    <a:pt x="117" y="1047"/>
                  </a:cubicBezTo>
                  <a:cubicBezTo>
                    <a:pt x="118" y="1046"/>
                    <a:pt x="117" y="1046"/>
                    <a:pt x="117" y="1045"/>
                  </a:cubicBezTo>
                  <a:cubicBezTo>
                    <a:pt x="117" y="1044"/>
                    <a:pt x="117" y="1043"/>
                    <a:pt x="117" y="1042"/>
                  </a:cubicBezTo>
                  <a:cubicBezTo>
                    <a:pt x="117" y="1042"/>
                    <a:pt x="117" y="1042"/>
                    <a:pt x="117" y="1042"/>
                  </a:cubicBezTo>
                  <a:cubicBezTo>
                    <a:pt x="117" y="1042"/>
                    <a:pt x="117" y="1042"/>
                    <a:pt x="117" y="1042"/>
                  </a:cubicBezTo>
                  <a:cubicBezTo>
                    <a:pt x="116" y="1043"/>
                    <a:pt x="117" y="1044"/>
                    <a:pt x="117" y="1045"/>
                  </a:cubicBezTo>
                  <a:cubicBezTo>
                    <a:pt x="116" y="1045"/>
                    <a:pt x="116" y="1046"/>
                    <a:pt x="116" y="1046"/>
                  </a:cubicBezTo>
                  <a:cubicBezTo>
                    <a:pt x="115" y="1049"/>
                    <a:pt x="115" y="1051"/>
                    <a:pt x="114" y="1053"/>
                  </a:cubicBezTo>
                  <a:cubicBezTo>
                    <a:pt x="115" y="1055"/>
                    <a:pt x="115" y="1058"/>
                    <a:pt x="114" y="1060"/>
                  </a:cubicBezTo>
                  <a:cubicBezTo>
                    <a:pt x="114" y="1061"/>
                    <a:pt x="115" y="1061"/>
                    <a:pt x="115" y="1062"/>
                  </a:cubicBezTo>
                  <a:cubicBezTo>
                    <a:pt x="114" y="1064"/>
                    <a:pt x="115" y="1066"/>
                    <a:pt x="114" y="1068"/>
                  </a:cubicBezTo>
                  <a:cubicBezTo>
                    <a:pt x="115" y="1071"/>
                    <a:pt x="114" y="1073"/>
                    <a:pt x="114" y="1075"/>
                  </a:cubicBezTo>
                  <a:cubicBezTo>
                    <a:pt x="114" y="1081"/>
                    <a:pt x="114" y="1087"/>
                    <a:pt x="114" y="1092"/>
                  </a:cubicBezTo>
                  <a:cubicBezTo>
                    <a:pt x="113" y="1095"/>
                    <a:pt x="114" y="1097"/>
                    <a:pt x="113" y="1099"/>
                  </a:cubicBezTo>
                  <a:cubicBezTo>
                    <a:pt x="113" y="1099"/>
                    <a:pt x="113" y="1100"/>
                    <a:pt x="113" y="1101"/>
                  </a:cubicBezTo>
                  <a:cubicBezTo>
                    <a:pt x="113" y="1103"/>
                    <a:pt x="113" y="1106"/>
                    <a:pt x="113" y="1108"/>
                  </a:cubicBezTo>
                  <a:cubicBezTo>
                    <a:pt x="113" y="1109"/>
                    <a:pt x="112" y="1110"/>
                    <a:pt x="112" y="1111"/>
                  </a:cubicBezTo>
                  <a:cubicBezTo>
                    <a:pt x="112" y="1113"/>
                    <a:pt x="112" y="1115"/>
                    <a:pt x="112" y="1117"/>
                  </a:cubicBezTo>
                  <a:cubicBezTo>
                    <a:pt x="112" y="1118"/>
                    <a:pt x="111" y="1120"/>
                    <a:pt x="111" y="1121"/>
                  </a:cubicBezTo>
                  <a:cubicBezTo>
                    <a:pt x="111" y="1122"/>
                    <a:pt x="111" y="1123"/>
                    <a:pt x="111" y="1124"/>
                  </a:cubicBezTo>
                  <a:cubicBezTo>
                    <a:pt x="111" y="1124"/>
                    <a:pt x="111" y="1125"/>
                    <a:pt x="111" y="1126"/>
                  </a:cubicBezTo>
                  <a:cubicBezTo>
                    <a:pt x="110" y="1132"/>
                    <a:pt x="110" y="1138"/>
                    <a:pt x="109" y="1143"/>
                  </a:cubicBezTo>
                  <a:cubicBezTo>
                    <a:pt x="109" y="1144"/>
                    <a:pt x="109" y="1145"/>
                    <a:pt x="109" y="1145"/>
                  </a:cubicBezTo>
                  <a:cubicBezTo>
                    <a:pt x="109" y="1145"/>
                    <a:pt x="110" y="1146"/>
                    <a:pt x="110" y="1145"/>
                  </a:cubicBezTo>
                  <a:cubicBezTo>
                    <a:pt x="110" y="1149"/>
                    <a:pt x="109" y="1153"/>
                    <a:pt x="109" y="1156"/>
                  </a:cubicBezTo>
                  <a:cubicBezTo>
                    <a:pt x="107" y="1157"/>
                    <a:pt x="107" y="1159"/>
                    <a:pt x="107" y="1159"/>
                  </a:cubicBezTo>
                  <a:cubicBezTo>
                    <a:pt x="106" y="1157"/>
                    <a:pt x="105" y="1157"/>
                    <a:pt x="105" y="1155"/>
                  </a:cubicBezTo>
                  <a:cubicBezTo>
                    <a:pt x="104" y="1157"/>
                    <a:pt x="103" y="1160"/>
                    <a:pt x="101" y="1163"/>
                  </a:cubicBezTo>
                  <a:cubicBezTo>
                    <a:pt x="99" y="1162"/>
                    <a:pt x="100" y="1161"/>
                    <a:pt x="99" y="1160"/>
                  </a:cubicBezTo>
                  <a:cubicBezTo>
                    <a:pt x="98" y="1159"/>
                    <a:pt x="98" y="1159"/>
                    <a:pt x="97" y="1158"/>
                  </a:cubicBezTo>
                  <a:cubicBezTo>
                    <a:pt x="97" y="1157"/>
                    <a:pt x="97" y="1157"/>
                    <a:pt x="97" y="1156"/>
                  </a:cubicBezTo>
                  <a:cubicBezTo>
                    <a:pt x="97" y="1154"/>
                    <a:pt x="97" y="1152"/>
                    <a:pt x="97" y="1149"/>
                  </a:cubicBezTo>
                  <a:cubicBezTo>
                    <a:pt x="97" y="1148"/>
                    <a:pt x="96" y="1146"/>
                    <a:pt x="96" y="1145"/>
                  </a:cubicBezTo>
                  <a:cubicBezTo>
                    <a:pt x="96" y="1139"/>
                    <a:pt x="97" y="1132"/>
                    <a:pt x="97" y="1126"/>
                  </a:cubicBezTo>
                  <a:cubicBezTo>
                    <a:pt x="98" y="1123"/>
                    <a:pt x="98" y="1119"/>
                    <a:pt x="98" y="1116"/>
                  </a:cubicBezTo>
                  <a:cubicBezTo>
                    <a:pt x="97" y="1115"/>
                    <a:pt x="97" y="1115"/>
                    <a:pt x="96" y="1114"/>
                  </a:cubicBezTo>
                  <a:cubicBezTo>
                    <a:pt x="97" y="1113"/>
                    <a:pt x="97" y="1113"/>
                    <a:pt x="97" y="1113"/>
                  </a:cubicBezTo>
                  <a:cubicBezTo>
                    <a:pt x="95" y="1109"/>
                    <a:pt x="98" y="1104"/>
                    <a:pt x="97" y="1099"/>
                  </a:cubicBezTo>
                  <a:cubicBezTo>
                    <a:pt x="94" y="1102"/>
                    <a:pt x="94" y="1106"/>
                    <a:pt x="93" y="1110"/>
                  </a:cubicBezTo>
                  <a:cubicBezTo>
                    <a:pt x="93" y="1114"/>
                    <a:pt x="92" y="1117"/>
                    <a:pt x="92" y="1121"/>
                  </a:cubicBezTo>
                  <a:cubicBezTo>
                    <a:pt x="91" y="1124"/>
                    <a:pt x="90" y="1126"/>
                    <a:pt x="90" y="1129"/>
                  </a:cubicBezTo>
                  <a:cubicBezTo>
                    <a:pt x="88" y="1130"/>
                    <a:pt x="88" y="1132"/>
                    <a:pt x="87" y="1133"/>
                  </a:cubicBezTo>
                  <a:cubicBezTo>
                    <a:pt x="86" y="1134"/>
                    <a:pt x="85" y="1137"/>
                    <a:pt x="83" y="1136"/>
                  </a:cubicBezTo>
                  <a:cubicBezTo>
                    <a:pt x="82" y="1138"/>
                    <a:pt x="80" y="1139"/>
                    <a:pt x="81" y="1141"/>
                  </a:cubicBezTo>
                  <a:cubicBezTo>
                    <a:pt x="80" y="1141"/>
                    <a:pt x="81" y="1140"/>
                    <a:pt x="80" y="1140"/>
                  </a:cubicBezTo>
                  <a:cubicBezTo>
                    <a:pt x="79" y="1141"/>
                    <a:pt x="77" y="1143"/>
                    <a:pt x="76" y="1143"/>
                  </a:cubicBezTo>
                  <a:cubicBezTo>
                    <a:pt x="75" y="1143"/>
                    <a:pt x="76" y="1147"/>
                    <a:pt x="75" y="1146"/>
                  </a:cubicBezTo>
                  <a:cubicBezTo>
                    <a:pt x="75" y="1147"/>
                    <a:pt x="76" y="1149"/>
                    <a:pt x="74" y="1150"/>
                  </a:cubicBezTo>
                  <a:cubicBezTo>
                    <a:pt x="75" y="1150"/>
                    <a:pt x="75" y="1150"/>
                    <a:pt x="75" y="1149"/>
                  </a:cubicBezTo>
                  <a:cubicBezTo>
                    <a:pt x="76" y="1150"/>
                    <a:pt x="75" y="1154"/>
                    <a:pt x="77" y="1153"/>
                  </a:cubicBezTo>
                  <a:cubicBezTo>
                    <a:pt x="75" y="1154"/>
                    <a:pt x="76" y="1154"/>
                    <a:pt x="77" y="1156"/>
                  </a:cubicBezTo>
                  <a:cubicBezTo>
                    <a:pt x="77" y="1156"/>
                    <a:pt x="76" y="1156"/>
                    <a:pt x="76" y="1156"/>
                  </a:cubicBezTo>
                  <a:cubicBezTo>
                    <a:pt x="76" y="1157"/>
                    <a:pt x="77" y="1158"/>
                    <a:pt x="77" y="1159"/>
                  </a:cubicBezTo>
                  <a:cubicBezTo>
                    <a:pt x="77" y="1161"/>
                    <a:pt x="76" y="1162"/>
                    <a:pt x="76" y="1164"/>
                  </a:cubicBezTo>
                  <a:cubicBezTo>
                    <a:pt x="75" y="1164"/>
                    <a:pt x="76" y="1165"/>
                    <a:pt x="75" y="1166"/>
                  </a:cubicBezTo>
                  <a:cubicBezTo>
                    <a:pt x="73" y="1164"/>
                    <a:pt x="73" y="1163"/>
                    <a:pt x="73" y="1162"/>
                  </a:cubicBezTo>
                  <a:cubicBezTo>
                    <a:pt x="72" y="1163"/>
                    <a:pt x="72" y="1163"/>
                    <a:pt x="72" y="1164"/>
                  </a:cubicBezTo>
                  <a:cubicBezTo>
                    <a:pt x="71" y="1165"/>
                    <a:pt x="71" y="1166"/>
                    <a:pt x="70" y="1166"/>
                  </a:cubicBezTo>
                  <a:cubicBezTo>
                    <a:pt x="69" y="1164"/>
                    <a:pt x="68" y="1162"/>
                    <a:pt x="69" y="1160"/>
                  </a:cubicBezTo>
                  <a:cubicBezTo>
                    <a:pt x="68" y="1155"/>
                    <a:pt x="69" y="1150"/>
                    <a:pt x="69" y="1146"/>
                  </a:cubicBezTo>
                  <a:cubicBezTo>
                    <a:pt x="64" y="1146"/>
                    <a:pt x="66" y="1152"/>
                    <a:pt x="65" y="1155"/>
                  </a:cubicBezTo>
                  <a:cubicBezTo>
                    <a:pt x="67" y="1158"/>
                    <a:pt x="66" y="1162"/>
                    <a:pt x="66" y="1166"/>
                  </a:cubicBezTo>
                  <a:cubicBezTo>
                    <a:pt x="66" y="1167"/>
                    <a:pt x="67" y="1168"/>
                    <a:pt x="66" y="1169"/>
                  </a:cubicBezTo>
                  <a:cubicBezTo>
                    <a:pt x="65" y="1168"/>
                    <a:pt x="66" y="1168"/>
                    <a:pt x="65" y="1168"/>
                  </a:cubicBezTo>
                  <a:cubicBezTo>
                    <a:pt x="64" y="1170"/>
                    <a:pt x="67" y="1173"/>
                    <a:pt x="63" y="1176"/>
                  </a:cubicBezTo>
                  <a:cubicBezTo>
                    <a:pt x="61" y="1174"/>
                    <a:pt x="61" y="1171"/>
                    <a:pt x="61" y="1168"/>
                  </a:cubicBezTo>
                  <a:cubicBezTo>
                    <a:pt x="60" y="1169"/>
                    <a:pt x="61" y="1169"/>
                    <a:pt x="60" y="1170"/>
                  </a:cubicBezTo>
                  <a:cubicBezTo>
                    <a:pt x="58" y="1162"/>
                    <a:pt x="60" y="1155"/>
                    <a:pt x="59" y="1148"/>
                  </a:cubicBezTo>
                  <a:cubicBezTo>
                    <a:pt x="57" y="1147"/>
                    <a:pt x="56" y="1148"/>
                    <a:pt x="54" y="1148"/>
                  </a:cubicBezTo>
                  <a:cubicBezTo>
                    <a:pt x="52" y="1147"/>
                    <a:pt x="50" y="1147"/>
                    <a:pt x="48" y="1147"/>
                  </a:cubicBezTo>
                  <a:cubicBezTo>
                    <a:pt x="48" y="1146"/>
                    <a:pt x="48" y="1147"/>
                    <a:pt x="47" y="1147"/>
                  </a:cubicBezTo>
                  <a:cubicBezTo>
                    <a:pt x="47" y="1146"/>
                    <a:pt x="46" y="1146"/>
                    <a:pt x="46" y="1146"/>
                  </a:cubicBezTo>
                  <a:cubicBezTo>
                    <a:pt x="45" y="1147"/>
                    <a:pt x="45" y="1148"/>
                    <a:pt x="46" y="1149"/>
                  </a:cubicBezTo>
                  <a:cubicBezTo>
                    <a:pt x="45" y="1156"/>
                    <a:pt x="45" y="1162"/>
                    <a:pt x="45" y="1168"/>
                  </a:cubicBezTo>
                  <a:cubicBezTo>
                    <a:pt x="46" y="1169"/>
                    <a:pt x="46" y="1170"/>
                    <a:pt x="45" y="1170"/>
                  </a:cubicBezTo>
                  <a:cubicBezTo>
                    <a:pt x="46" y="1171"/>
                    <a:pt x="46" y="1172"/>
                    <a:pt x="45" y="1172"/>
                  </a:cubicBezTo>
                  <a:cubicBezTo>
                    <a:pt x="45" y="1172"/>
                    <a:pt x="45" y="1172"/>
                    <a:pt x="45" y="1172"/>
                  </a:cubicBezTo>
                  <a:cubicBezTo>
                    <a:pt x="45" y="1173"/>
                    <a:pt x="46" y="1173"/>
                    <a:pt x="46" y="1173"/>
                  </a:cubicBezTo>
                  <a:cubicBezTo>
                    <a:pt x="46" y="1174"/>
                    <a:pt x="46" y="1174"/>
                    <a:pt x="46" y="1175"/>
                  </a:cubicBezTo>
                  <a:cubicBezTo>
                    <a:pt x="46" y="1175"/>
                    <a:pt x="46" y="1175"/>
                    <a:pt x="46" y="1175"/>
                  </a:cubicBezTo>
                  <a:cubicBezTo>
                    <a:pt x="45" y="1175"/>
                    <a:pt x="45" y="1175"/>
                    <a:pt x="45" y="1175"/>
                  </a:cubicBezTo>
                  <a:cubicBezTo>
                    <a:pt x="45" y="1174"/>
                    <a:pt x="45" y="1174"/>
                    <a:pt x="45" y="1173"/>
                  </a:cubicBezTo>
                  <a:cubicBezTo>
                    <a:pt x="45" y="1173"/>
                    <a:pt x="45" y="1173"/>
                    <a:pt x="45" y="1172"/>
                  </a:cubicBezTo>
                  <a:cubicBezTo>
                    <a:pt x="45" y="1172"/>
                    <a:pt x="45" y="1172"/>
                    <a:pt x="45" y="1172"/>
                  </a:cubicBezTo>
                  <a:cubicBezTo>
                    <a:pt x="44" y="1172"/>
                    <a:pt x="44" y="1172"/>
                    <a:pt x="44" y="1172"/>
                  </a:cubicBezTo>
                  <a:cubicBezTo>
                    <a:pt x="42" y="1175"/>
                    <a:pt x="45" y="1178"/>
                    <a:pt x="42" y="1181"/>
                  </a:cubicBezTo>
                  <a:cubicBezTo>
                    <a:pt x="42" y="1180"/>
                    <a:pt x="42" y="1179"/>
                    <a:pt x="40" y="1179"/>
                  </a:cubicBezTo>
                  <a:cubicBezTo>
                    <a:pt x="39" y="1179"/>
                    <a:pt x="40" y="1179"/>
                    <a:pt x="39" y="1180"/>
                  </a:cubicBezTo>
                  <a:cubicBezTo>
                    <a:pt x="38" y="1178"/>
                    <a:pt x="37" y="1178"/>
                    <a:pt x="36" y="1176"/>
                  </a:cubicBezTo>
                  <a:cubicBezTo>
                    <a:pt x="36" y="1177"/>
                    <a:pt x="36" y="1179"/>
                    <a:pt x="36" y="1180"/>
                  </a:cubicBezTo>
                  <a:cubicBezTo>
                    <a:pt x="33" y="1181"/>
                    <a:pt x="34" y="1176"/>
                    <a:pt x="32" y="1175"/>
                  </a:cubicBezTo>
                  <a:cubicBezTo>
                    <a:pt x="33" y="1174"/>
                    <a:pt x="31" y="1174"/>
                    <a:pt x="33" y="1173"/>
                  </a:cubicBezTo>
                  <a:cubicBezTo>
                    <a:pt x="32" y="1172"/>
                    <a:pt x="32" y="1172"/>
                    <a:pt x="31" y="1171"/>
                  </a:cubicBezTo>
                  <a:cubicBezTo>
                    <a:pt x="30" y="1168"/>
                    <a:pt x="30" y="1165"/>
                    <a:pt x="30" y="1162"/>
                  </a:cubicBezTo>
                  <a:cubicBezTo>
                    <a:pt x="30" y="1159"/>
                    <a:pt x="30" y="1157"/>
                    <a:pt x="30" y="1155"/>
                  </a:cubicBezTo>
                  <a:cubicBezTo>
                    <a:pt x="30" y="1154"/>
                    <a:pt x="30" y="1152"/>
                    <a:pt x="30" y="1151"/>
                  </a:cubicBezTo>
                  <a:cubicBezTo>
                    <a:pt x="30" y="1151"/>
                    <a:pt x="31" y="1150"/>
                    <a:pt x="31" y="1149"/>
                  </a:cubicBezTo>
                  <a:cubicBezTo>
                    <a:pt x="30" y="1145"/>
                    <a:pt x="30" y="1141"/>
                    <a:pt x="31" y="1137"/>
                  </a:cubicBezTo>
                  <a:cubicBezTo>
                    <a:pt x="28" y="1133"/>
                    <a:pt x="25" y="1128"/>
                    <a:pt x="24" y="1124"/>
                  </a:cubicBezTo>
                  <a:cubicBezTo>
                    <a:pt x="23" y="1123"/>
                    <a:pt x="22" y="1124"/>
                    <a:pt x="21" y="1123"/>
                  </a:cubicBezTo>
                  <a:cubicBezTo>
                    <a:pt x="22" y="1122"/>
                    <a:pt x="22" y="1122"/>
                    <a:pt x="23" y="1121"/>
                  </a:cubicBezTo>
                  <a:cubicBezTo>
                    <a:pt x="23" y="1119"/>
                    <a:pt x="23" y="1117"/>
                    <a:pt x="22" y="1115"/>
                  </a:cubicBezTo>
                  <a:cubicBezTo>
                    <a:pt x="22" y="1113"/>
                    <a:pt x="20" y="1114"/>
                    <a:pt x="20" y="1113"/>
                  </a:cubicBezTo>
                  <a:cubicBezTo>
                    <a:pt x="20" y="1112"/>
                    <a:pt x="21" y="1112"/>
                    <a:pt x="22" y="1111"/>
                  </a:cubicBezTo>
                  <a:cubicBezTo>
                    <a:pt x="22" y="1109"/>
                    <a:pt x="23" y="1106"/>
                    <a:pt x="23" y="1103"/>
                  </a:cubicBezTo>
                  <a:cubicBezTo>
                    <a:pt x="23" y="1100"/>
                    <a:pt x="23" y="1096"/>
                    <a:pt x="23" y="1092"/>
                  </a:cubicBezTo>
                  <a:cubicBezTo>
                    <a:pt x="23" y="1090"/>
                    <a:pt x="22" y="1089"/>
                    <a:pt x="21" y="1087"/>
                  </a:cubicBezTo>
                  <a:cubicBezTo>
                    <a:pt x="20" y="1083"/>
                    <a:pt x="18" y="1081"/>
                    <a:pt x="18" y="1077"/>
                  </a:cubicBezTo>
                  <a:cubicBezTo>
                    <a:pt x="18" y="1077"/>
                    <a:pt x="18" y="1076"/>
                    <a:pt x="18" y="1076"/>
                  </a:cubicBezTo>
                  <a:cubicBezTo>
                    <a:pt x="18" y="1074"/>
                    <a:pt x="17" y="1073"/>
                    <a:pt x="19" y="1072"/>
                  </a:cubicBezTo>
                  <a:cubicBezTo>
                    <a:pt x="17" y="1068"/>
                    <a:pt x="18" y="1065"/>
                    <a:pt x="17" y="1061"/>
                  </a:cubicBezTo>
                  <a:cubicBezTo>
                    <a:pt x="17" y="1061"/>
                    <a:pt x="17" y="1060"/>
                    <a:pt x="18" y="1060"/>
                  </a:cubicBezTo>
                  <a:cubicBezTo>
                    <a:pt x="17" y="1058"/>
                    <a:pt x="18" y="1056"/>
                    <a:pt x="17" y="1054"/>
                  </a:cubicBezTo>
                  <a:cubicBezTo>
                    <a:pt x="17" y="1053"/>
                    <a:pt x="17" y="1053"/>
                    <a:pt x="17" y="1052"/>
                  </a:cubicBezTo>
                  <a:cubicBezTo>
                    <a:pt x="17" y="1051"/>
                    <a:pt x="17" y="1050"/>
                    <a:pt x="17" y="1049"/>
                  </a:cubicBezTo>
                  <a:cubicBezTo>
                    <a:pt x="17" y="1049"/>
                    <a:pt x="17" y="1049"/>
                    <a:pt x="17" y="1049"/>
                  </a:cubicBezTo>
                  <a:cubicBezTo>
                    <a:pt x="17" y="1048"/>
                    <a:pt x="17" y="1048"/>
                    <a:pt x="17" y="1048"/>
                  </a:cubicBezTo>
                  <a:cubicBezTo>
                    <a:pt x="17" y="1046"/>
                    <a:pt x="17" y="1045"/>
                    <a:pt x="17" y="1043"/>
                  </a:cubicBezTo>
                  <a:cubicBezTo>
                    <a:pt x="17" y="1041"/>
                    <a:pt x="17" y="1040"/>
                    <a:pt x="18" y="1039"/>
                  </a:cubicBezTo>
                  <a:cubicBezTo>
                    <a:pt x="17" y="1037"/>
                    <a:pt x="17" y="1034"/>
                    <a:pt x="17" y="1032"/>
                  </a:cubicBezTo>
                  <a:cubicBezTo>
                    <a:pt x="18" y="1030"/>
                    <a:pt x="18" y="1027"/>
                    <a:pt x="17" y="1025"/>
                  </a:cubicBezTo>
                  <a:cubicBezTo>
                    <a:pt x="17" y="1023"/>
                    <a:pt x="17" y="1021"/>
                    <a:pt x="17" y="1019"/>
                  </a:cubicBezTo>
                  <a:cubicBezTo>
                    <a:pt x="17" y="1018"/>
                    <a:pt x="17" y="1018"/>
                    <a:pt x="18" y="1017"/>
                  </a:cubicBezTo>
                  <a:cubicBezTo>
                    <a:pt x="16" y="1014"/>
                    <a:pt x="18" y="1010"/>
                    <a:pt x="17" y="1007"/>
                  </a:cubicBezTo>
                  <a:cubicBezTo>
                    <a:pt x="17" y="1006"/>
                    <a:pt x="17" y="1006"/>
                    <a:pt x="18" y="1005"/>
                  </a:cubicBezTo>
                  <a:cubicBezTo>
                    <a:pt x="17" y="1005"/>
                    <a:pt x="17" y="1004"/>
                    <a:pt x="17" y="1004"/>
                  </a:cubicBezTo>
                  <a:cubicBezTo>
                    <a:pt x="18" y="1002"/>
                    <a:pt x="17" y="1000"/>
                    <a:pt x="18" y="998"/>
                  </a:cubicBezTo>
                  <a:cubicBezTo>
                    <a:pt x="17" y="996"/>
                    <a:pt x="17" y="994"/>
                    <a:pt x="17" y="992"/>
                  </a:cubicBezTo>
                  <a:cubicBezTo>
                    <a:pt x="17" y="991"/>
                    <a:pt x="17" y="990"/>
                    <a:pt x="17" y="989"/>
                  </a:cubicBezTo>
                  <a:cubicBezTo>
                    <a:pt x="17" y="989"/>
                    <a:pt x="18" y="988"/>
                    <a:pt x="18" y="988"/>
                  </a:cubicBezTo>
                  <a:cubicBezTo>
                    <a:pt x="18" y="988"/>
                    <a:pt x="17" y="987"/>
                    <a:pt x="17" y="987"/>
                  </a:cubicBezTo>
                  <a:cubicBezTo>
                    <a:pt x="17" y="987"/>
                    <a:pt x="18" y="986"/>
                    <a:pt x="17" y="986"/>
                  </a:cubicBezTo>
                  <a:cubicBezTo>
                    <a:pt x="17" y="986"/>
                    <a:pt x="17" y="985"/>
                    <a:pt x="17" y="985"/>
                  </a:cubicBezTo>
                  <a:cubicBezTo>
                    <a:pt x="17" y="982"/>
                    <a:pt x="18" y="980"/>
                    <a:pt x="18" y="977"/>
                  </a:cubicBezTo>
                  <a:cubicBezTo>
                    <a:pt x="17" y="974"/>
                    <a:pt x="17" y="972"/>
                    <a:pt x="18" y="969"/>
                  </a:cubicBezTo>
                  <a:cubicBezTo>
                    <a:pt x="17" y="968"/>
                    <a:pt x="18" y="968"/>
                    <a:pt x="17" y="967"/>
                  </a:cubicBezTo>
                  <a:cubicBezTo>
                    <a:pt x="19" y="963"/>
                    <a:pt x="17" y="959"/>
                    <a:pt x="18" y="956"/>
                  </a:cubicBezTo>
                  <a:cubicBezTo>
                    <a:pt x="17" y="954"/>
                    <a:pt x="17" y="952"/>
                    <a:pt x="18" y="950"/>
                  </a:cubicBezTo>
                  <a:cubicBezTo>
                    <a:pt x="18" y="949"/>
                    <a:pt x="18" y="947"/>
                    <a:pt x="17" y="946"/>
                  </a:cubicBezTo>
                  <a:cubicBezTo>
                    <a:pt x="19" y="943"/>
                    <a:pt x="17" y="939"/>
                    <a:pt x="18" y="936"/>
                  </a:cubicBezTo>
                  <a:cubicBezTo>
                    <a:pt x="18" y="933"/>
                    <a:pt x="17" y="931"/>
                    <a:pt x="18" y="929"/>
                  </a:cubicBezTo>
                  <a:cubicBezTo>
                    <a:pt x="18" y="924"/>
                    <a:pt x="18" y="919"/>
                    <a:pt x="18" y="914"/>
                  </a:cubicBezTo>
                  <a:cubicBezTo>
                    <a:pt x="18" y="914"/>
                    <a:pt x="18" y="913"/>
                    <a:pt x="18" y="913"/>
                  </a:cubicBezTo>
                  <a:cubicBezTo>
                    <a:pt x="18" y="909"/>
                    <a:pt x="17" y="906"/>
                    <a:pt x="19" y="902"/>
                  </a:cubicBezTo>
                  <a:cubicBezTo>
                    <a:pt x="17" y="900"/>
                    <a:pt x="19" y="899"/>
                    <a:pt x="18" y="897"/>
                  </a:cubicBezTo>
                  <a:cubicBezTo>
                    <a:pt x="18" y="897"/>
                    <a:pt x="18" y="896"/>
                    <a:pt x="18" y="896"/>
                  </a:cubicBezTo>
                  <a:cubicBezTo>
                    <a:pt x="17" y="895"/>
                    <a:pt x="18" y="893"/>
                    <a:pt x="18" y="892"/>
                  </a:cubicBezTo>
                  <a:cubicBezTo>
                    <a:pt x="18" y="890"/>
                    <a:pt x="18" y="889"/>
                    <a:pt x="18" y="888"/>
                  </a:cubicBezTo>
                  <a:cubicBezTo>
                    <a:pt x="19" y="884"/>
                    <a:pt x="18" y="881"/>
                    <a:pt x="18" y="878"/>
                  </a:cubicBezTo>
                  <a:cubicBezTo>
                    <a:pt x="18" y="876"/>
                    <a:pt x="18" y="875"/>
                    <a:pt x="18" y="873"/>
                  </a:cubicBezTo>
                  <a:cubicBezTo>
                    <a:pt x="18" y="871"/>
                    <a:pt x="17" y="868"/>
                    <a:pt x="18" y="865"/>
                  </a:cubicBezTo>
                  <a:cubicBezTo>
                    <a:pt x="18" y="863"/>
                    <a:pt x="18" y="862"/>
                    <a:pt x="18" y="860"/>
                  </a:cubicBezTo>
                  <a:cubicBezTo>
                    <a:pt x="18" y="859"/>
                    <a:pt x="17" y="858"/>
                    <a:pt x="17" y="857"/>
                  </a:cubicBezTo>
                  <a:cubicBezTo>
                    <a:pt x="17" y="856"/>
                    <a:pt x="18" y="855"/>
                    <a:pt x="18" y="854"/>
                  </a:cubicBezTo>
                  <a:cubicBezTo>
                    <a:pt x="18" y="853"/>
                    <a:pt x="18" y="853"/>
                    <a:pt x="17" y="852"/>
                  </a:cubicBezTo>
                  <a:cubicBezTo>
                    <a:pt x="17" y="851"/>
                    <a:pt x="18" y="850"/>
                    <a:pt x="18" y="849"/>
                  </a:cubicBezTo>
                  <a:cubicBezTo>
                    <a:pt x="18" y="841"/>
                    <a:pt x="17" y="832"/>
                    <a:pt x="17" y="824"/>
                  </a:cubicBezTo>
                  <a:cubicBezTo>
                    <a:pt x="17" y="821"/>
                    <a:pt x="17" y="817"/>
                    <a:pt x="17" y="814"/>
                  </a:cubicBezTo>
                  <a:cubicBezTo>
                    <a:pt x="17" y="811"/>
                    <a:pt x="16" y="808"/>
                    <a:pt x="17" y="805"/>
                  </a:cubicBezTo>
                  <a:cubicBezTo>
                    <a:pt x="16" y="800"/>
                    <a:pt x="16" y="796"/>
                    <a:pt x="16" y="791"/>
                  </a:cubicBezTo>
                  <a:cubicBezTo>
                    <a:pt x="16" y="790"/>
                    <a:pt x="16" y="788"/>
                    <a:pt x="16" y="787"/>
                  </a:cubicBezTo>
                  <a:cubicBezTo>
                    <a:pt x="15" y="786"/>
                    <a:pt x="15" y="784"/>
                    <a:pt x="15" y="782"/>
                  </a:cubicBezTo>
                  <a:cubicBezTo>
                    <a:pt x="15" y="781"/>
                    <a:pt x="15" y="780"/>
                    <a:pt x="15" y="779"/>
                  </a:cubicBezTo>
                  <a:cubicBezTo>
                    <a:pt x="15" y="776"/>
                    <a:pt x="14" y="772"/>
                    <a:pt x="15" y="768"/>
                  </a:cubicBezTo>
                  <a:cubicBezTo>
                    <a:pt x="14" y="768"/>
                    <a:pt x="14" y="767"/>
                    <a:pt x="14" y="767"/>
                  </a:cubicBezTo>
                  <a:cubicBezTo>
                    <a:pt x="14" y="752"/>
                    <a:pt x="12" y="737"/>
                    <a:pt x="11" y="721"/>
                  </a:cubicBezTo>
                  <a:cubicBezTo>
                    <a:pt x="11" y="719"/>
                    <a:pt x="11" y="716"/>
                    <a:pt x="10" y="714"/>
                  </a:cubicBezTo>
                  <a:cubicBezTo>
                    <a:pt x="10" y="705"/>
                    <a:pt x="10" y="696"/>
                    <a:pt x="10" y="688"/>
                  </a:cubicBezTo>
                  <a:cubicBezTo>
                    <a:pt x="10" y="685"/>
                    <a:pt x="9" y="681"/>
                    <a:pt x="9" y="678"/>
                  </a:cubicBezTo>
                  <a:cubicBezTo>
                    <a:pt x="10" y="664"/>
                    <a:pt x="9" y="649"/>
                    <a:pt x="8" y="634"/>
                  </a:cubicBezTo>
                  <a:cubicBezTo>
                    <a:pt x="8" y="632"/>
                    <a:pt x="8" y="631"/>
                    <a:pt x="8" y="629"/>
                  </a:cubicBezTo>
                  <a:cubicBezTo>
                    <a:pt x="7" y="618"/>
                    <a:pt x="7" y="605"/>
                    <a:pt x="6" y="594"/>
                  </a:cubicBezTo>
                  <a:cubicBezTo>
                    <a:pt x="6" y="593"/>
                    <a:pt x="6" y="593"/>
                    <a:pt x="7" y="593"/>
                  </a:cubicBezTo>
                  <a:cubicBezTo>
                    <a:pt x="7" y="589"/>
                    <a:pt x="6" y="584"/>
                    <a:pt x="8" y="580"/>
                  </a:cubicBezTo>
                  <a:cubicBezTo>
                    <a:pt x="7" y="566"/>
                    <a:pt x="7" y="552"/>
                    <a:pt x="6" y="539"/>
                  </a:cubicBezTo>
                  <a:cubicBezTo>
                    <a:pt x="9" y="535"/>
                    <a:pt x="6" y="532"/>
                    <a:pt x="8" y="529"/>
                  </a:cubicBezTo>
                  <a:cubicBezTo>
                    <a:pt x="7" y="525"/>
                    <a:pt x="9" y="522"/>
                    <a:pt x="7" y="518"/>
                  </a:cubicBezTo>
                  <a:cubicBezTo>
                    <a:pt x="7" y="517"/>
                    <a:pt x="7" y="516"/>
                    <a:pt x="7" y="515"/>
                  </a:cubicBezTo>
                  <a:cubicBezTo>
                    <a:pt x="7" y="514"/>
                    <a:pt x="7" y="514"/>
                    <a:pt x="7" y="513"/>
                  </a:cubicBezTo>
                  <a:cubicBezTo>
                    <a:pt x="7" y="511"/>
                    <a:pt x="7" y="508"/>
                    <a:pt x="7" y="506"/>
                  </a:cubicBezTo>
                  <a:cubicBezTo>
                    <a:pt x="7" y="504"/>
                    <a:pt x="6" y="501"/>
                    <a:pt x="7" y="499"/>
                  </a:cubicBezTo>
                  <a:cubicBezTo>
                    <a:pt x="6" y="496"/>
                    <a:pt x="7" y="493"/>
                    <a:pt x="7" y="490"/>
                  </a:cubicBezTo>
                  <a:cubicBezTo>
                    <a:pt x="7" y="489"/>
                    <a:pt x="6" y="489"/>
                    <a:pt x="6" y="488"/>
                  </a:cubicBezTo>
                  <a:cubicBezTo>
                    <a:pt x="6" y="486"/>
                    <a:pt x="6" y="482"/>
                    <a:pt x="6" y="479"/>
                  </a:cubicBezTo>
                  <a:cubicBezTo>
                    <a:pt x="6" y="477"/>
                    <a:pt x="6" y="476"/>
                    <a:pt x="7" y="474"/>
                  </a:cubicBezTo>
                  <a:cubicBezTo>
                    <a:pt x="5" y="473"/>
                    <a:pt x="6" y="472"/>
                    <a:pt x="5" y="472"/>
                  </a:cubicBezTo>
                  <a:cubicBezTo>
                    <a:pt x="6" y="471"/>
                    <a:pt x="5" y="470"/>
                    <a:pt x="5" y="469"/>
                  </a:cubicBezTo>
                  <a:cubicBezTo>
                    <a:pt x="5" y="468"/>
                    <a:pt x="6" y="467"/>
                    <a:pt x="6" y="466"/>
                  </a:cubicBezTo>
                  <a:cubicBezTo>
                    <a:pt x="6" y="465"/>
                    <a:pt x="5" y="465"/>
                    <a:pt x="5" y="464"/>
                  </a:cubicBezTo>
                  <a:cubicBezTo>
                    <a:pt x="5" y="463"/>
                    <a:pt x="6" y="462"/>
                    <a:pt x="6" y="461"/>
                  </a:cubicBezTo>
                  <a:cubicBezTo>
                    <a:pt x="6" y="459"/>
                    <a:pt x="5" y="457"/>
                    <a:pt x="5" y="454"/>
                  </a:cubicBezTo>
                  <a:cubicBezTo>
                    <a:pt x="5" y="454"/>
                    <a:pt x="5" y="453"/>
                    <a:pt x="5" y="453"/>
                  </a:cubicBezTo>
                  <a:cubicBezTo>
                    <a:pt x="5" y="450"/>
                    <a:pt x="4" y="446"/>
                    <a:pt x="5" y="444"/>
                  </a:cubicBezTo>
                  <a:cubicBezTo>
                    <a:pt x="5" y="438"/>
                    <a:pt x="4" y="433"/>
                    <a:pt x="4" y="427"/>
                  </a:cubicBezTo>
                  <a:cubicBezTo>
                    <a:pt x="4" y="425"/>
                    <a:pt x="5" y="423"/>
                    <a:pt x="4" y="421"/>
                  </a:cubicBezTo>
                  <a:cubicBezTo>
                    <a:pt x="4" y="418"/>
                    <a:pt x="4" y="416"/>
                    <a:pt x="4" y="413"/>
                  </a:cubicBezTo>
                  <a:cubicBezTo>
                    <a:pt x="4" y="412"/>
                    <a:pt x="3" y="411"/>
                    <a:pt x="3" y="410"/>
                  </a:cubicBezTo>
                  <a:cubicBezTo>
                    <a:pt x="3" y="408"/>
                    <a:pt x="4" y="405"/>
                    <a:pt x="3" y="402"/>
                  </a:cubicBezTo>
                  <a:cubicBezTo>
                    <a:pt x="3" y="401"/>
                    <a:pt x="3" y="401"/>
                    <a:pt x="3" y="400"/>
                  </a:cubicBezTo>
                  <a:cubicBezTo>
                    <a:pt x="3" y="398"/>
                    <a:pt x="3" y="396"/>
                    <a:pt x="3" y="394"/>
                  </a:cubicBezTo>
                  <a:cubicBezTo>
                    <a:pt x="2" y="390"/>
                    <a:pt x="3" y="387"/>
                    <a:pt x="2" y="384"/>
                  </a:cubicBezTo>
                  <a:cubicBezTo>
                    <a:pt x="2" y="384"/>
                    <a:pt x="2" y="383"/>
                    <a:pt x="3" y="383"/>
                  </a:cubicBezTo>
                  <a:cubicBezTo>
                    <a:pt x="2" y="380"/>
                    <a:pt x="3" y="378"/>
                    <a:pt x="2" y="375"/>
                  </a:cubicBezTo>
                  <a:cubicBezTo>
                    <a:pt x="3" y="372"/>
                    <a:pt x="1" y="368"/>
                    <a:pt x="2" y="364"/>
                  </a:cubicBezTo>
                  <a:cubicBezTo>
                    <a:pt x="2" y="364"/>
                    <a:pt x="2" y="363"/>
                    <a:pt x="1" y="362"/>
                  </a:cubicBezTo>
                  <a:cubicBezTo>
                    <a:pt x="2" y="355"/>
                    <a:pt x="1" y="348"/>
                    <a:pt x="2" y="341"/>
                  </a:cubicBezTo>
                  <a:cubicBezTo>
                    <a:pt x="1" y="340"/>
                    <a:pt x="2" y="340"/>
                    <a:pt x="1" y="339"/>
                  </a:cubicBezTo>
                  <a:cubicBezTo>
                    <a:pt x="1" y="334"/>
                    <a:pt x="2" y="329"/>
                    <a:pt x="1" y="323"/>
                  </a:cubicBezTo>
                  <a:cubicBezTo>
                    <a:pt x="2" y="319"/>
                    <a:pt x="0" y="315"/>
                    <a:pt x="1" y="311"/>
                  </a:cubicBezTo>
                  <a:cubicBezTo>
                    <a:pt x="0" y="303"/>
                    <a:pt x="2" y="295"/>
                    <a:pt x="0" y="287"/>
                  </a:cubicBezTo>
                  <a:cubicBezTo>
                    <a:pt x="1" y="286"/>
                    <a:pt x="1" y="284"/>
                    <a:pt x="1" y="282"/>
                  </a:cubicBezTo>
                  <a:cubicBezTo>
                    <a:pt x="1" y="278"/>
                    <a:pt x="1" y="272"/>
                    <a:pt x="1" y="267"/>
                  </a:cubicBezTo>
                  <a:cubicBezTo>
                    <a:pt x="1" y="265"/>
                    <a:pt x="1" y="263"/>
                    <a:pt x="1" y="261"/>
                  </a:cubicBezTo>
                  <a:cubicBezTo>
                    <a:pt x="1" y="260"/>
                    <a:pt x="1" y="259"/>
                    <a:pt x="1" y="258"/>
                  </a:cubicBezTo>
                  <a:cubicBezTo>
                    <a:pt x="3" y="256"/>
                    <a:pt x="4" y="255"/>
                    <a:pt x="5" y="253"/>
                  </a:cubicBezTo>
                  <a:cubicBezTo>
                    <a:pt x="5" y="251"/>
                    <a:pt x="4" y="249"/>
                    <a:pt x="4" y="246"/>
                  </a:cubicBezTo>
                  <a:cubicBezTo>
                    <a:pt x="4" y="243"/>
                    <a:pt x="6" y="240"/>
                    <a:pt x="5" y="237"/>
                  </a:cubicBezTo>
                  <a:cubicBezTo>
                    <a:pt x="6" y="235"/>
                    <a:pt x="4" y="232"/>
                    <a:pt x="6" y="230"/>
                  </a:cubicBezTo>
                  <a:cubicBezTo>
                    <a:pt x="5" y="221"/>
                    <a:pt x="6" y="213"/>
                    <a:pt x="6" y="204"/>
                  </a:cubicBezTo>
                  <a:cubicBezTo>
                    <a:pt x="6" y="201"/>
                    <a:pt x="6" y="198"/>
                    <a:pt x="6" y="195"/>
                  </a:cubicBezTo>
                  <a:cubicBezTo>
                    <a:pt x="6" y="194"/>
                    <a:pt x="6" y="193"/>
                    <a:pt x="6" y="192"/>
                  </a:cubicBezTo>
                  <a:cubicBezTo>
                    <a:pt x="6" y="191"/>
                    <a:pt x="7" y="189"/>
                    <a:pt x="7" y="188"/>
                  </a:cubicBezTo>
                  <a:cubicBezTo>
                    <a:pt x="7" y="185"/>
                    <a:pt x="7" y="182"/>
                    <a:pt x="6" y="180"/>
                  </a:cubicBezTo>
                  <a:cubicBezTo>
                    <a:pt x="7" y="179"/>
                    <a:pt x="6" y="179"/>
                    <a:pt x="7" y="178"/>
                  </a:cubicBezTo>
                  <a:cubicBezTo>
                    <a:pt x="6" y="173"/>
                    <a:pt x="8" y="167"/>
                    <a:pt x="8" y="162"/>
                  </a:cubicBezTo>
                  <a:cubicBezTo>
                    <a:pt x="10" y="158"/>
                    <a:pt x="8" y="154"/>
                    <a:pt x="9" y="151"/>
                  </a:cubicBezTo>
                  <a:close/>
                  <a:moveTo>
                    <a:pt x="45" y="1171"/>
                  </a:moveTo>
                  <a:cubicBezTo>
                    <a:pt x="45" y="1171"/>
                    <a:pt x="45" y="1171"/>
                    <a:pt x="45" y="1171"/>
                  </a:cubicBezTo>
                  <a:cubicBezTo>
                    <a:pt x="45" y="1171"/>
                    <a:pt x="44" y="1171"/>
                    <a:pt x="44" y="1171"/>
                  </a:cubicBezTo>
                  <a:cubicBezTo>
                    <a:pt x="44" y="1171"/>
                    <a:pt x="45" y="1171"/>
                    <a:pt x="44" y="1172"/>
                  </a:cubicBezTo>
                  <a:cubicBezTo>
                    <a:pt x="44" y="1172"/>
                    <a:pt x="44" y="1172"/>
                    <a:pt x="44" y="1172"/>
                  </a:cubicBezTo>
                  <a:cubicBezTo>
                    <a:pt x="45" y="1172"/>
                    <a:pt x="45" y="1172"/>
                    <a:pt x="45" y="1172"/>
                  </a:cubicBezTo>
                  <a:cubicBezTo>
                    <a:pt x="45" y="1171"/>
                    <a:pt x="45" y="1171"/>
                    <a:pt x="45" y="1171"/>
                  </a:cubicBezTo>
                  <a:close/>
                  <a:moveTo>
                    <a:pt x="62" y="1152"/>
                  </a:moveTo>
                  <a:cubicBezTo>
                    <a:pt x="62" y="1152"/>
                    <a:pt x="62" y="1153"/>
                    <a:pt x="62" y="1153"/>
                  </a:cubicBezTo>
                  <a:cubicBezTo>
                    <a:pt x="62" y="1152"/>
                    <a:pt x="62" y="1152"/>
                    <a:pt x="62" y="1152"/>
                  </a:cubicBezTo>
                  <a:close/>
                  <a:moveTo>
                    <a:pt x="72" y="1157"/>
                  </a:moveTo>
                  <a:cubicBezTo>
                    <a:pt x="73" y="1157"/>
                    <a:pt x="72" y="1158"/>
                    <a:pt x="73" y="1158"/>
                  </a:cubicBezTo>
                  <a:cubicBezTo>
                    <a:pt x="74" y="1157"/>
                    <a:pt x="73" y="1157"/>
                    <a:pt x="72" y="1157"/>
                  </a:cubicBezTo>
                  <a:close/>
                  <a:moveTo>
                    <a:pt x="73" y="1144"/>
                  </a:moveTo>
                  <a:cubicBezTo>
                    <a:pt x="71" y="1147"/>
                    <a:pt x="73" y="1150"/>
                    <a:pt x="73" y="1153"/>
                  </a:cubicBezTo>
                  <a:cubicBezTo>
                    <a:pt x="74" y="1152"/>
                    <a:pt x="73" y="1150"/>
                    <a:pt x="73" y="1149"/>
                  </a:cubicBezTo>
                  <a:cubicBezTo>
                    <a:pt x="73" y="1149"/>
                    <a:pt x="73" y="1149"/>
                    <a:pt x="74" y="1148"/>
                  </a:cubicBezTo>
                  <a:cubicBezTo>
                    <a:pt x="73" y="1147"/>
                    <a:pt x="74" y="1144"/>
                    <a:pt x="73" y="1144"/>
                  </a:cubicBezTo>
                  <a:close/>
                  <a:moveTo>
                    <a:pt x="114" y="1130"/>
                  </a:moveTo>
                  <a:cubicBezTo>
                    <a:pt x="114" y="1130"/>
                    <a:pt x="114" y="1131"/>
                    <a:pt x="114" y="1131"/>
                  </a:cubicBezTo>
                  <a:cubicBezTo>
                    <a:pt x="114" y="1132"/>
                    <a:pt x="114" y="1133"/>
                    <a:pt x="114" y="1133"/>
                  </a:cubicBezTo>
                  <a:cubicBezTo>
                    <a:pt x="114" y="1134"/>
                    <a:pt x="114" y="1135"/>
                    <a:pt x="113" y="1136"/>
                  </a:cubicBezTo>
                  <a:cubicBezTo>
                    <a:pt x="114" y="1136"/>
                    <a:pt x="113" y="1137"/>
                    <a:pt x="114" y="1137"/>
                  </a:cubicBezTo>
                  <a:cubicBezTo>
                    <a:pt x="114" y="1135"/>
                    <a:pt x="115" y="1133"/>
                    <a:pt x="114" y="1130"/>
                  </a:cubicBezTo>
                  <a:close/>
                  <a:moveTo>
                    <a:pt x="121" y="1002"/>
                  </a:moveTo>
                  <a:cubicBezTo>
                    <a:pt x="121" y="1001"/>
                    <a:pt x="121" y="1001"/>
                    <a:pt x="121" y="1001"/>
                  </a:cubicBezTo>
                  <a:cubicBezTo>
                    <a:pt x="121" y="1001"/>
                    <a:pt x="121" y="1001"/>
                    <a:pt x="121" y="1001"/>
                  </a:cubicBezTo>
                  <a:cubicBezTo>
                    <a:pt x="121" y="1001"/>
                    <a:pt x="120" y="1002"/>
                    <a:pt x="121" y="1002"/>
                  </a:cubicBezTo>
                  <a:cubicBezTo>
                    <a:pt x="121" y="1002"/>
                    <a:pt x="121" y="1002"/>
                    <a:pt x="121" y="1002"/>
                  </a:cubicBezTo>
                  <a:close/>
                  <a:moveTo>
                    <a:pt x="121" y="975"/>
                  </a:moveTo>
                  <a:cubicBezTo>
                    <a:pt x="121" y="976"/>
                    <a:pt x="121" y="977"/>
                    <a:pt x="121" y="978"/>
                  </a:cubicBezTo>
                  <a:cubicBezTo>
                    <a:pt x="121" y="978"/>
                    <a:pt x="121" y="978"/>
                    <a:pt x="121" y="978"/>
                  </a:cubicBezTo>
                  <a:cubicBezTo>
                    <a:pt x="121" y="978"/>
                    <a:pt x="121" y="978"/>
                    <a:pt x="121" y="978"/>
                  </a:cubicBezTo>
                  <a:cubicBezTo>
                    <a:pt x="121" y="978"/>
                    <a:pt x="121" y="978"/>
                    <a:pt x="121" y="978"/>
                  </a:cubicBezTo>
                  <a:cubicBezTo>
                    <a:pt x="121" y="978"/>
                    <a:pt x="121" y="977"/>
                    <a:pt x="121" y="977"/>
                  </a:cubicBezTo>
                  <a:cubicBezTo>
                    <a:pt x="121" y="977"/>
                    <a:pt x="121" y="977"/>
                    <a:pt x="122" y="976"/>
                  </a:cubicBezTo>
                  <a:cubicBezTo>
                    <a:pt x="121" y="976"/>
                    <a:pt x="122" y="974"/>
                    <a:pt x="121" y="975"/>
                  </a:cubicBezTo>
                  <a:close/>
                  <a:moveTo>
                    <a:pt x="129" y="883"/>
                  </a:moveTo>
                  <a:cubicBezTo>
                    <a:pt x="129" y="883"/>
                    <a:pt x="129" y="883"/>
                    <a:pt x="129" y="883"/>
                  </a:cubicBezTo>
                  <a:cubicBezTo>
                    <a:pt x="129" y="883"/>
                    <a:pt x="129" y="884"/>
                    <a:pt x="129" y="884"/>
                  </a:cubicBezTo>
                  <a:cubicBezTo>
                    <a:pt x="129" y="884"/>
                    <a:pt x="129" y="883"/>
                    <a:pt x="129" y="883"/>
                  </a:cubicBezTo>
                  <a:close/>
                  <a:moveTo>
                    <a:pt x="129" y="874"/>
                  </a:moveTo>
                  <a:cubicBezTo>
                    <a:pt x="129" y="875"/>
                    <a:pt x="129" y="877"/>
                    <a:pt x="129" y="878"/>
                  </a:cubicBezTo>
                  <a:cubicBezTo>
                    <a:pt x="129" y="878"/>
                    <a:pt x="129" y="878"/>
                    <a:pt x="129" y="878"/>
                  </a:cubicBezTo>
                  <a:cubicBezTo>
                    <a:pt x="129" y="877"/>
                    <a:pt x="129" y="876"/>
                    <a:pt x="129" y="875"/>
                  </a:cubicBezTo>
                  <a:cubicBezTo>
                    <a:pt x="129" y="875"/>
                    <a:pt x="129" y="875"/>
                    <a:pt x="129" y="874"/>
                  </a:cubicBezTo>
                  <a:close/>
                  <a:moveTo>
                    <a:pt x="129" y="861"/>
                  </a:moveTo>
                  <a:cubicBezTo>
                    <a:pt x="129" y="861"/>
                    <a:pt x="129" y="861"/>
                    <a:pt x="129" y="861"/>
                  </a:cubicBezTo>
                  <a:cubicBezTo>
                    <a:pt x="129" y="861"/>
                    <a:pt x="129" y="861"/>
                    <a:pt x="129" y="861"/>
                  </a:cubicBezTo>
                  <a:cubicBezTo>
                    <a:pt x="129" y="861"/>
                    <a:pt x="128" y="864"/>
                    <a:pt x="129" y="863"/>
                  </a:cubicBezTo>
                  <a:cubicBezTo>
                    <a:pt x="129" y="862"/>
                    <a:pt x="129" y="862"/>
                    <a:pt x="129" y="861"/>
                  </a:cubicBezTo>
                  <a:close/>
                  <a:moveTo>
                    <a:pt x="129" y="858"/>
                  </a:moveTo>
                  <a:cubicBezTo>
                    <a:pt x="128" y="858"/>
                    <a:pt x="128" y="860"/>
                    <a:pt x="129" y="860"/>
                  </a:cubicBezTo>
                  <a:cubicBezTo>
                    <a:pt x="129" y="860"/>
                    <a:pt x="129" y="860"/>
                    <a:pt x="129" y="860"/>
                  </a:cubicBezTo>
                  <a:cubicBezTo>
                    <a:pt x="129" y="860"/>
                    <a:pt x="129" y="859"/>
                    <a:pt x="129" y="858"/>
                  </a:cubicBezTo>
                  <a:close/>
                  <a:moveTo>
                    <a:pt x="129" y="848"/>
                  </a:moveTo>
                  <a:cubicBezTo>
                    <a:pt x="129" y="848"/>
                    <a:pt x="129" y="848"/>
                    <a:pt x="128" y="848"/>
                  </a:cubicBezTo>
                  <a:cubicBezTo>
                    <a:pt x="128" y="848"/>
                    <a:pt x="128" y="848"/>
                    <a:pt x="128" y="848"/>
                  </a:cubicBezTo>
                  <a:cubicBezTo>
                    <a:pt x="129" y="850"/>
                    <a:pt x="128" y="852"/>
                    <a:pt x="129" y="852"/>
                  </a:cubicBezTo>
                  <a:cubicBezTo>
                    <a:pt x="129" y="852"/>
                    <a:pt x="129" y="852"/>
                    <a:pt x="129" y="852"/>
                  </a:cubicBezTo>
                  <a:cubicBezTo>
                    <a:pt x="129" y="851"/>
                    <a:pt x="129" y="850"/>
                    <a:pt x="129" y="849"/>
                  </a:cubicBezTo>
                  <a:cubicBezTo>
                    <a:pt x="129" y="849"/>
                    <a:pt x="129" y="848"/>
                    <a:pt x="129" y="848"/>
                  </a:cubicBezTo>
                  <a:close/>
                  <a:moveTo>
                    <a:pt x="128" y="846"/>
                  </a:moveTo>
                  <a:cubicBezTo>
                    <a:pt x="128" y="847"/>
                    <a:pt x="128" y="847"/>
                    <a:pt x="128" y="847"/>
                  </a:cubicBezTo>
                  <a:cubicBezTo>
                    <a:pt x="128" y="847"/>
                    <a:pt x="128" y="847"/>
                    <a:pt x="128" y="848"/>
                  </a:cubicBezTo>
                  <a:cubicBezTo>
                    <a:pt x="129" y="848"/>
                    <a:pt x="129" y="848"/>
                    <a:pt x="129" y="848"/>
                  </a:cubicBezTo>
                  <a:cubicBezTo>
                    <a:pt x="129" y="847"/>
                    <a:pt x="129" y="847"/>
                    <a:pt x="129" y="847"/>
                  </a:cubicBezTo>
                  <a:lnTo>
                    <a:pt x="128" y="846"/>
                  </a:lnTo>
                  <a:close/>
                  <a:moveTo>
                    <a:pt x="129" y="844"/>
                  </a:moveTo>
                  <a:cubicBezTo>
                    <a:pt x="129" y="844"/>
                    <a:pt x="129" y="844"/>
                    <a:pt x="129" y="844"/>
                  </a:cubicBezTo>
                  <a:cubicBezTo>
                    <a:pt x="128" y="844"/>
                    <a:pt x="128" y="845"/>
                    <a:pt x="129" y="846"/>
                  </a:cubicBezTo>
                  <a:cubicBezTo>
                    <a:pt x="129" y="846"/>
                    <a:pt x="129" y="846"/>
                    <a:pt x="129" y="846"/>
                  </a:cubicBezTo>
                  <a:cubicBezTo>
                    <a:pt x="129" y="846"/>
                    <a:pt x="129" y="845"/>
                    <a:pt x="129" y="845"/>
                  </a:cubicBezTo>
                  <a:cubicBezTo>
                    <a:pt x="129" y="845"/>
                    <a:pt x="129" y="845"/>
                    <a:pt x="129" y="844"/>
                  </a:cubicBezTo>
                  <a:close/>
                  <a:moveTo>
                    <a:pt x="116" y="1095"/>
                  </a:moveTo>
                  <a:cubicBezTo>
                    <a:pt x="116" y="1095"/>
                    <a:pt x="116" y="1095"/>
                    <a:pt x="116" y="1095"/>
                  </a:cubicBezTo>
                  <a:cubicBezTo>
                    <a:pt x="116" y="1095"/>
                    <a:pt x="116" y="1095"/>
                    <a:pt x="116" y="1095"/>
                  </a:cubicBezTo>
                  <a:cubicBezTo>
                    <a:pt x="116" y="1097"/>
                    <a:pt x="116" y="1100"/>
                    <a:pt x="116" y="1102"/>
                  </a:cubicBezTo>
                  <a:cubicBezTo>
                    <a:pt x="116" y="1102"/>
                    <a:pt x="116" y="1102"/>
                    <a:pt x="116" y="1102"/>
                  </a:cubicBezTo>
                  <a:cubicBezTo>
                    <a:pt x="116" y="1102"/>
                    <a:pt x="116" y="1102"/>
                    <a:pt x="116" y="1102"/>
                  </a:cubicBezTo>
                  <a:cubicBezTo>
                    <a:pt x="116" y="1100"/>
                    <a:pt x="117" y="1097"/>
                    <a:pt x="116" y="1095"/>
                  </a:cubicBezTo>
                  <a:cubicBezTo>
                    <a:pt x="116" y="1095"/>
                    <a:pt x="116" y="1095"/>
                    <a:pt x="116" y="1095"/>
                  </a:cubicBezTo>
                  <a:close/>
                  <a:moveTo>
                    <a:pt x="117" y="1076"/>
                  </a:moveTo>
                  <a:cubicBezTo>
                    <a:pt x="117" y="1076"/>
                    <a:pt x="117" y="1076"/>
                    <a:pt x="117" y="1076"/>
                  </a:cubicBezTo>
                  <a:cubicBezTo>
                    <a:pt x="117" y="1076"/>
                    <a:pt x="117" y="1076"/>
                    <a:pt x="117" y="1076"/>
                  </a:cubicBezTo>
                  <a:cubicBezTo>
                    <a:pt x="117" y="1076"/>
                    <a:pt x="117" y="1076"/>
                    <a:pt x="117" y="1077"/>
                  </a:cubicBezTo>
                  <a:cubicBezTo>
                    <a:pt x="117" y="1077"/>
                    <a:pt x="117" y="1077"/>
                    <a:pt x="117" y="1077"/>
                  </a:cubicBezTo>
                  <a:cubicBezTo>
                    <a:pt x="117" y="1077"/>
                    <a:pt x="117" y="1077"/>
                    <a:pt x="117" y="1077"/>
                  </a:cubicBezTo>
                  <a:cubicBezTo>
                    <a:pt x="117" y="1078"/>
                    <a:pt x="117" y="1077"/>
                    <a:pt x="117" y="1077"/>
                  </a:cubicBezTo>
                  <a:cubicBezTo>
                    <a:pt x="118" y="1077"/>
                    <a:pt x="117" y="1077"/>
                    <a:pt x="117" y="1077"/>
                  </a:cubicBezTo>
                  <a:cubicBezTo>
                    <a:pt x="117" y="1076"/>
                    <a:pt x="117" y="1076"/>
                    <a:pt x="117" y="1076"/>
                  </a:cubicBezTo>
                  <a:close/>
                  <a:moveTo>
                    <a:pt x="118" y="1068"/>
                  </a:moveTo>
                  <a:cubicBezTo>
                    <a:pt x="118" y="1068"/>
                    <a:pt x="118" y="1068"/>
                    <a:pt x="118" y="1068"/>
                  </a:cubicBezTo>
                  <a:cubicBezTo>
                    <a:pt x="118" y="1068"/>
                    <a:pt x="117" y="1068"/>
                    <a:pt x="117" y="1068"/>
                  </a:cubicBezTo>
                  <a:cubicBezTo>
                    <a:pt x="117" y="1068"/>
                    <a:pt x="117" y="1068"/>
                    <a:pt x="117" y="1068"/>
                  </a:cubicBezTo>
                  <a:cubicBezTo>
                    <a:pt x="117" y="1070"/>
                    <a:pt x="117" y="1072"/>
                    <a:pt x="117" y="1074"/>
                  </a:cubicBezTo>
                  <a:cubicBezTo>
                    <a:pt x="117" y="1074"/>
                    <a:pt x="117" y="1074"/>
                    <a:pt x="117" y="1074"/>
                  </a:cubicBezTo>
                  <a:cubicBezTo>
                    <a:pt x="118" y="1074"/>
                    <a:pt x="118" y="1074"/>
                    <a:pt x="118" y="1074"/>
                  </a:cubicBezTo>
                  <a:cubicBezTo>
                    <a:pt x="117" y="1072"/>
                    <a:pt x="117" y="1070"/>
                    <a:pt x="118" y="1068"/>
                  </a:cubicBezTo>
                  <a:close/>
                  <a:moveTo>
                    <a:pt x="118" y="1049"/>
                  </a:moveTo>
                  <a:cubicBezTo>
                    <a:pt x="118" y="1049"/>
                    <a:pt x="118" y="1049"/>
                    <a:pt x="118" y="1049"/>
                  </a:cubicBezTo>
                  <a:cubicBezTo>
                    <a:pt x="118" y="1049"/>
                    <a:pt x="118" y="1049"/>
                    <a:pt x="118" y="1049"/>
                  </a:cubicBezTo>
                  <a:cubicBezTo>
                    <a:pt x="118" y="1049"/>
                    <a:pt x="118" y="1049"/>
                    <a:pt x="117" y="1050"/>
                  </a:cubicBezTo>
                  <a:cubicBezTo>
                    <a:pt x="117" y="1050"/>
                    <a:pt x="117" y="1050"/>
                    <a:pt x="118" y="1050"/>
                  </a:cubicBezTo>
                  <a:cubicBezTo>
                    <a:pt x="118" y="1050"/>
                    <a:pt x="118" y="1050"/>
                    <a:pt x="118" y="1050"/>
                  </a:cubicBezTo>
                  <a:cubicBezTo>
                    <a:pt x="118" y="1050"/>
                    <a:pt x="118" y="1049"/>
                    <a:pt x="118" y="1049"/>
                  </a:cubicBezTo>
                  <a:cubicBezTo>
                    <a:pt x="118" y="1049"/>
                    <a:pt x="118" y="1049"/>
                    <a:pt x="118" y="1049"/>
                  </a:cubicBezTo>
                  <a:close/>
                  <a:moveTo>
                    <a:pt x="162" y="958"/>
                  </a:moveTo>
                  <a:cubicBezTo>
                    <a:pt x="162" y="959"/>
                    <a:pt x="162" y="959"/>
                    <a:pt x="162" y="959"/>
                  </a:cubicBezTo>
                  <a:cubicBezTo>
                    <a:pt x="162" y="959"/>
                    <a:pt x="162" y="958"/>
                    <a:pt x="162" y="958"/>
                  </a:cubicBezTo>
                  <a:cubicBezTo>
                    <a:pt x="162" y="958"/>
                    <a:pt x="162" y="957"/>
                    <a:pt x="162" y="956"/>
                  </a:cubicBezTo>
                  <a:cubicBezTo>
                    <a:pt x="162" y="956"/>
                    <a:pt x="162" y="956"/>
                    <a:pt x="162" y="956"/>
                  </a:cubicBezTo>
                  <a:cubicBezTo>
                    <a:pt x="162" y="956"/>
                    <a:pt x="162" y="956"/>
                    <a:pt x="162" y="956"/>
                  </a:cubicBezTo>
                  <a:cubicBezTo>
                    <a:pt x="162" y="956"/>
                    <a:pt x="162" y="956"/>
                    <a:pt x="162" y="956"/>
                  </a:cubicBezTo>
                  <a:cubicBezTo>
                    <a:pt x="162" y="957"/>
                    <a:pt x="161" y="958"/>
                    <a:pt x="162" y="958"/>
                  </a:cubicBezTo>
                  <a:close/>
                  <a:moveTo>
                    <a:pt x="162" y="927"/>
                  </a:moveTo>
                  <a:cubicBezTo>
                    <a:pt x="162" y="927"/>
                    <a:pt x="162" y="927"/>
                    <a:pt x="162" y="927"/>
                  </a:cubicBezTo>
                  <a:cubicBezTo>
                    <a:pt x="162" y="927"/>
                    <a:pt x="162" y="927"/>
                    <a:pt x="162" y="927"/>
                  </a:cubicBezTo>
                  <a:cubicBezTo>
                    <a:pt x="162" y="926"/>
                    <a:pt x="162" y="925"/>
                    <a:pt x="162" y="924"/>
                  </a:cubicBezTo>
                  <a:cubicBezTo>
                    <a:pt x="162" y="924"/>
                    <a:pt x="162" y="924"/>
                    <a:pt x="162" y="924"/>
                  </a:cubicBezTo>
                  <a:cubicBezTo>
                    <a:pt x="162" y="924"/>
                    <a:pt x="162" y="924"/>
                    <a:pt x="162" y="924"/>
                  </a:cubicBezTo>
                  <a:cubicBezTo>
                    <a:pt x="162" y="924"/>
                    <a:pt x="162" y="924"/>
                    <a:pt x="162" y="924"/>
                  </a:cubicBezTo>
                  <a:cubicBezTo>
                    <a:pt x="162" y="925"/>
                    <a:pt x="162" y="926"/>
                    <a:pt x="162" y="927"/>
                  </a:cubicBezTo>
                  <a:close/>
                  <a:moveTo>
                    <a:pt x="187" y="893"/>
                  </a:moveTo>
                  <a:cubicBezTo>
                    <a:pt x="186" y="894"/>
                    <a:pt x="187" y="894"/>
                    <a:pt x="187" y="895"/>
                  </a:cubicBezTo>
                  <a:cubicBezTo>
                    <a:pt x="187" y="895"/>
                    <a:pt x="187" y="895"/>
                    <a:pt x="187" y="895"/>
                  </a:cubicBezTo>
                  <a:cubicBezTo>
                    <a:pt x="187" y="895"/>
                    <a:pt x="187" y="895"/>
                    <a:pt x="187" y="895"/>
                  </a:cubicBezTo>
                  <a:cubicBezTo>
                    <a:pt x="187" y="894"/>
                    <a:pt x="187" y="894"/>
                    <a:pt x="187" y="893"/>
                  </a:cubicBezTo>
                  <a:cubicBezTo>
                    <a:pt x="187" y="893"/>
                    <a:pt x="187" y="893"/>
                    <a:pt x="187" y="893"/>
                  </a:cubicBezTo>
                  <a:cubicBezTo>
                    <a:pt x="187" y="893"/>
                    <a:pt x="187" y="893"/>
                    <a:pt x="187" y="893"/>
                  </a:cubicBezTo>
                  <a:cubicBezTo>
                    <a:pt x="187" y="893"/>
                    <a:pt x="187" y="893"/>
                    <a:pt x="187" y="893"/>
                  </a:cubicBezTo>
                  <a:close/>
                  <a:moveTo>
                    <a:pt x="186" y="866"/>
                  </a:moveTo>
                  <a:cubicBezTo>
                    <a:pt x="186" y="867"/>
                    <a:pt x="186" y="867"/>
                    <a:pt x="186" y="868"/>
                  </a:cubicBezTo>
                  <a:cubicBezTo>
                    <a:pt x="186" y="868"/>
                    <a:pt x="186" y="868"/>
                    <a:pt x="186" y="868"/>
                  </a:cubicBezTo>
                  <a:cubicBezTo>
                    <a:pt x="186" y="868"/>
                    <a:pt x="186" y="869"/>
                    <a:pt x="186" y="869"/>
                  </a:cubicBezTo>
                  <a:cubicBezTo>
                    <a:pt x="186" y="869"/>
                    <a:pt x="186" y="868"/>
                    <a:pt x="186" y="868"/>
                  </a:cubicBezTo>
                  <a:cubicBezTo>
                    <a:pt x="187" y="868"/>
                    <a:pt x="186" y="868"/>
                    <a:pt x="186" y="867"/>
                  </a:cubicBezTo>
                  <a:cubicBezTo>
                    <a:pt x="186" y="867"/>
                    <a:pt x="186" y="867"/>
                    <a:pt x="187" y="866"/>
                  </a:cubicBezTo>
                  <a:cubicBezTo>
                    <a:pt x="187" y="866"/>
                    <a:pt x="187" y="866"/>
                    <a:pt x="186" y="866"/>
                  </a:cubicBezTo>
                  <a:cubicBezTo>
                    <a:pt x="186" y="866"/>
                    <a:pt x="186" y="866"/>
                    <a:pt x="186" y="866"/>
                  </a:cubicBezTo>
                  <a:close/>
                  <a:moveTo>
                    <a:pt x="160" y="816"/>
                  </a:moveTo>
                  <a:cubicBezTo>
                    <a:pt x="160" y="816"/>
                    <a:pt x="160" y="816"/>
                    <a:pt x="160" y="816"/>
                  </a:cubicBezTo>
                  <a:cubicBezTo>
                    <a:pt x="160" y="816"/>
                    <a:pt x="160" y="816"/>
                    <a:pt x="160" y="816"/>
                  </a:cubicBezTo>
                  <a:cubicBezTo>
                    <a:pt x="160" y="815"/>
                    <a:pt x="160" y="815"/>
                    <a:pt x="160" y="814"/>
                  </a:cubicBezTo>
                  <a:cubicBezTo>
                    <a:pt x="160" y="814"/>
                    <a:pt x="160" y="814"/>
                    <a:pt x="160" y="814"/>
                  </a:cubicBezTo>
                  <a:cubicBezTo>
                    <a:pt x="160" y="814"/>
                    <a:pt x="160" y="814"/>
                    <a:pt x="160" y="814"/>
                  </a:cubicBezTo>
                  <a:cubicBezTo>
                    <a:pt x="160" y="814"/>
                    <a:pt x="159" y="814"/>
                    <a:pt x="159" y="814"/>
                  </a:cubicBezTo>
                  <a:cubicBezTo>
                    <a:pt x="159" y="815"/>
                    <a:pt x="159" y="815"/>
                    <a:pt x="160" y="816"/>
                  </a:cubicBezTo>
                  <a:close/>
                  <a:moveTo>
                    <a:pt x="192" y="770"/>
                  </a:moveTo>
                  <a:cubicBezTo>
                    <a:pt x="192" y="770"/>
                    <a:pt x="192" y="770"/>
                    <a:pt x="191" y="770"/>
                  </a:cubicBezTo>
                  <a:cubicBezTo>
                    <a:pt x="191" y="771"/>
                    <a:pt x="191" y="771"/>
                    <a:pt x="191" y="771"/>
                  </a:cubicBezTo>
                  <a:cubicBezTo>
                    <a:pt x="192" y="771"/>
                    <a:pt x="192" y="771"/>
                    <a:pt x="192" y="771"/>
                  </a:cubicBezTo>
                  <a:cubicBezTo>
                    <a:pt x="192" y="771"/>
                    <a:pt x="192" y="771"/>
                    <a:pt x="192" y="771"/>
                  </a:cubicBezTo>
                  <a:cubicBezTo>
                    <a:pt x="192" y="771"/>
                    <a:pt x="192" y="772"/>
                    <a:pt x="192" y="772"/>
                  </a:cubicBezTo>
                  <a:cubicBezTo>
                    <a:pt x="192" y="772"/>
                    <a:pt x="192" y="772"/>
                    <a:pt x="192" y="772"/>
                  </a:cubicBezTo>
                  <a:cubicBezTo>
                    <a:pt x="191" y="773"/>
                    <a:pt x="191" y="775"/>
                    <a:pt x="192" y="775"/>
                  </a:cubicBezTo>
                  <a:cubicBezTo>
                    <a:pt x="192" y="775"/>
                    <a:pt x="192" y="775"/>
                    <a:pt x="192" y="775"/>
                  </a:cubicBezTo>
                  <a:cubicBezTo>
                    <a:pt x="192" y="776"/>
                    <a:pt x="192" y="776"/>
                    <a:pt x="192" y="776"/>
                  </a:cubicBezTo>
                  <a:cubicBezTo>
                    <a:pt x="192" y="776"/>
                    <a:pt x="192" y="776"/>
                    <a:pt x="192" y="777"/>
                  </a:cubicBezTo>
                  <a:cubicBezTo>
                    <a:pt x="192" y="777"/>
                    <a:pt x="192" y="777"/>
                    <a:pt x="192" y="777"/>
                  </a:cubicBezTo>
                  <a:cubicBezTo>
                    <a:pt x="192" y="777"/>
                    <a:pt x="192" y="777"/>
                    <a:pt x="192" y="777"/>
                  </a:cubicBezTo>
                  <a:cubicBezTo>
                    <a:pt x="193" y="777"/>
                    <a:pt x="193" y="777"/>
                    <a:pt x="192" y="777"/>
                  </a:cubicBezTo>
                  <a:cubicBezTo>
                    <a:pt x="192" y="777"/>
                    <a:pt x="192" y="777"/>
                    <a:pt x="192" y="777"/>
                  </a:cubicBezTo>
                  <a:cubicBezTo>
                    <a:pt x="192" y="776"/>
                    <a:pt x="192" y="776"/>
                    <a:pt x="192" y="776"/>
                  </a:cubicBezTo>
                  <a:cubicBezTo>
                    <a:pt x="192" y="776"/>
                    <a:pt x="192" y="776"/>
                    <a:pt x="192" y="775"/>
                  </a:cubicBezTo>
                  <a:cubicBezTo>
                    <a:pt x="192" y="776"/>
                    <a:pt x="192" y="776"/>
                    <a:pt x="192" y="776"/>
                  </a:cubicBezTo>
                  <a:cubicBezTo>
                    <a:pt x="193" y="776"/>
                    <a:pt x="193" y="776"/>
                    <a:pt x="193" y="775"/>
                  </a:cubicBezTo>
                  <a:cubicBezTo>
                    <a:pt x="192" y="774"/>
                    <a:pt x="193" y="773"/>
                    <a:pt x="192" y="772"/>
                  </a:cubicBezTo>
                  <a:cubicBezTo>
                    <a:pt x="192" y="772"/>
                    <a:pt x="192" y="771"/>
                    <a:pt x="192" y="771"/>
                  </a:cubicBezTo>
                  <a:cubicBezTo>
                    <a:pt x="192" y="771"/>
                    <a:pt x="192" y="771"/>
                    <a:pt x="192" y="771"/>
                  </a:cubicBezTo>
                  <a:cubicBezTo>
                    <a:pt x="192" y="771"/>
                    <a:pt x="192" y="771"/>
                    <a:pt x="192" y="771"/>
                  </a:cubicBezTo>
                  <a:cubicBezTo>
                    <a:pt x="192" y="771"/>
                    <a:pt x="192" y="770"/>
                    <a:pt x="192" y="770"/>
                  </a:cubicBezTo>
                  <a:close/>
                  <a:moveTo>
                    <a:pt x="188" y="688"/>
                  </a:moveTo>
                  <a:cubicBezTo>
                    <a:pt x="188" y="688"/>
                    <a:pt x="188" y="688"/>
                    <a:pt x="188" y="688"/>
                  </a:cubicBezTo>
                  <a:cubicBezTo>
                    <a:pt x="188" y="690"/>
                    <a:pt x="188" y="691"/>
                    <a:pt x="188" y="693"/>
                  </a:cubicBezTo>
                  <a:cubicBezTo>
                    <a:pt x="188" y="694"/>
                    <a:pt x="188" y="696"/>
                    <a:pt x="189" y="698"/>
                  </a:cubicBezTo>
                  <a:cubicBezTo>
                    <a:pt x="189" y="701"/>
                    <a:pt x="188" y="704"/>
                    <a:pt x="190" y="707"/>
                  </a:cubicBezTo>
                  <a:cubicBezTo>
                    <a:pt x="189" y="708"/>
                    <a:pt x="189" y="710"/>
                    <a:pt x="190" y="712"/>
                  </a:cubicBezTo>
                  <a:cubicBezTo>
                    <a:pt x="189" y="712"/>
                    <a:pt x="190" y="713"/>
                    <a:pt x="189" y="714"/>
                  </a:cubicBezTo>
                  <a:cubicBezTo>
                    <a:pt x="190" y="717"/>
                    <a:pt x="190" y="720"/>
                    <a:pt x="190" y="724"/>
                  </a:cubicBezTo>
                  <a:cubicBezTo>
                    <a:pt x="190" y="724"/>
                    <a:pt x="190" y="725"/>
                    <a:pt x="190" y="725"/>
                  </a:cubicBezTo>
                  <a:cubicBezTo>
                    <a:pt x="190" y="725"/>
                    <a:pt x="190" y="725"/>
                    <a:pt x="191" y="726"/>
                  </a:cubicBezTo>
                  <a:cubicBezTo>
                    <a:pt x="191" y="728"/>
                    <a:pt x="190" y="730"/>
                    <a:pt x="191" y="732"/>
                  </a:cubicBezTo>
                  <a:cubicBezTo>
                    <a:pt x="190" y="735"/>
                    <a:pt x="192" y="739"/>
                    <a:pt x="191" y="742"/>
                  </a:cubicBezTo>
                  <a:cubicBezTo>
                    <a:pt x="192" y="743"/>
                    <a:pt x="191" y="743"/>
                    <a:pt x="192" y="743"/>
                  </a:cubicBezTo>
                  <a:cubicBezTo>
                    <a:pt x="191" y="746"/>
                    <a:pt x="192" y="748"/>
                    <a:pt x="191" y="751"/>
                  </a:cubicBezTo>
                  <a:cubicBezTo>
                    <a:pt x="192" y="753"/>
                    <a:pt x="191" y="756"/>
                    <a:pt x="192" y="758"/>
                  </a:cubicBezTo>
                  <a:cubicBezTo>
                    <a:pt x="191" y="760"/>
                    <a:pt x="192" y="762"/>
                    <a:pt x="192" y="763"/>
                  </a:cubicBezTo>
                  <a:cubicBezTo>
                    <a:pt x="192" y="763"/>
                    <a:pt x="192" y="764"/>
                    <a:pt x="192" y="764"/>
                  </a:cubicBezTo>
                  <a:cubicBezTo>
                    <a:pt x="192" y="764"/>
                    <a:pt x="192" y="764"/>
                    <a:pt x="192" y="764"/>
                  </a:cubicBezTo>
                  <a:cubicBezTo>
                    <a:pt x="192" y="764"/>
                    <a:pt x="192" y="764"/>
                    <a:pt x="192" y="765"/>
                  </a:cubicBezTo>
                  <a:cubicBezTo>
                    <a:pt x="192" y="765"/>
                    <a:pt x="192" y="765"/>
                    <a:pt x="193" y="766"/>
                  </a:cubicBezTo>
                  <a:cubicBezTo>
                    <a:pt x="192" y="766"/>
                    <a:pt x="192" y="766"/>
                    <a:pt x="192" y="766"/>
                  </a:cubicBezTo>
                  <a:cubicBezTo>
                    <a:pt x="192" y="766"/>
                    <a:pt x="192" y="766"/>
                    <a:pt x="192" y="766"/>
                  </a:cubicBezTo>
                  <a:cubicBezTo>
                    <a:pt x="192" y="766"/>
                    <a:pt x="192" y="766"/>
                    <a:pt x="191" y="766"/>
                  </a:cubicBezTo>
                  <a:cubicBezTo>
                    <a:pt x="192" y="766"/>
                    <a:pt x="192" y="767"/>
                    <a:pt x="192" y="767"/>
                  </a:cubicBezTo>
                  <a:cubicBezTo>
                    <a:pt x="192" y="767"/>
                    <a:pt x="192" y="767"/>
                    <a:pt x="192" y="767"/>
                  </a:cubicBezTo>
                  <a:cubicBezTo>
                    <a:pt x="192" y="767"/>
                    <a:pt x="192" y="767"/>
                    <a:pt x="192" y="767"/>
                  </a:cubicBezTo>
                  <a:cubicBezTo>
                    <a:pt x="192" y="767"/>
                    <a:pt x="192" y="767"/>
                    <a:pt x="192" y="767"/>
                  </a:cubicBezTo>
                  <a:cubicBezTo>
                    <a:pt x="192" y="767"/>
                    <a:pt x="192" y="767"/>
                    <a:pt x="192" y="767"/>
                  </a:cubicBezTo>
                  <a:cubicBezTo>
                    <a:pt x="192" y="767"/>
                    <a:pt x="192" y="767"/>
                    <a:pt x="192" y="768"/>
                  </a:cubicBezTo>
                  <a:cubicBezTo>
                    <a:pt x="192" y="768"/>
                    <a:pt x="192" y="768"/>
                    <a:pt x="192" y="768"/>
                  </a:cubicBezTo>
                  <a:cubicBezTo>
                    <a:pt x="192" y="768"/>
                    <a:pt x="192" y="769"/>
                    <a:pt x="192" y="769"/>
                  </a:cubicBezTo>
                  <a:cubicBezTo>
                    <a:pt x="192" y="769"/>
                    <a:pt x="192" y="769"/>
                    <a:pt x="192" y="769"/>
                  </a:cubicBezTo>
                  <a:cubicBezTo>
                    <a:pt x="192" y="770"/>
                    <a:pt x="192" y="770"/>
                    <a:pt x="192" y="770"/>
                  </a:cubicBezTo>
                  <a:cubicBezTo>
                    <a:pt x="191" y="769"/>
                    <a:pt x="191" y="769"/>
                    <a:pt x="191" y="768"/>
                  </a:cubicBezTo>
                  <a:cubicBezTo>
                    <a:pt x="191" y="768"/>
                    <a:pt x="191" y="768"/>
                    <a:pt x="191" y="767"/>
                  </a:cubicBezTo>
                  <a:cubicBezTo>
                    <a:pt x="191" y="767"/>
                    <a:pt x="191" y="767"/>
                    <a:pt x="191" y="766"/>
                  </a:cubicBezTo>
                  <a:cubicBezTo>
                    <a:pt x="191" y="766"/>
                    <a:pt x="191" y="766"/>
                    <a:pt x="191" y="766"/>
                  </a:cubicBezTo>
                  <a:cubicBezTo>
                    <a:pt x="191" y="766"/>
                    <a:pt x="191" y="766"/>
                    <a:pt x="191" y="766"/>
                  </a:cubicBezTo>
                  <a:cubicBezTo>
                    <a:pt x="191" y="765"/>
                    <a:pt x="191" y="765"/>
                    <a:pt x="191" y="765"/>
                  </a:cubicBezTo>
                  <a:cubicBezTo>
                    <a:pt x="191" y="765"/>
                    <a:pt x="190" y="764"/>
                    <a:pt x="190" y="764"/>
                  </a:cubicBezTo>
                  <a:cubicBezTo>
                    <a:pt x="190" y="764"/>
                    <a:pt x="190" y="764"/>
                    <a:pt x="191" y="764"/>
                  </a:cubicBezTo>
                  <a:cubicBezTo>
                    <a:pt x="190" y="761"/>
                    <a:pt x="191" y="759"/>
                    <a:pt x="189" y="756"/>
                  </a:cubicBezTo>
                  <a:cubicBezTo>
                    <a:pt x="190" y="756"/>
                    <a:pt x="190" y="756"/>
                    <a:pt x="190" y="755"/>
                  </a:cubicBezTo>
                  <a:cubicBezTo>
                    <a:pt x="189" y="754"/>
                    <a:pt x="190" y="753"/>
                    <a:pt x="189" y="752"/>
                  </a:cubicBezTo>
                  <a:cubicBezTo>
                    <a:pt x="189" y="752"/>
                    <a:pt x="189" y="751"/>
                    <a:pt x="190" y="751"/>
                  </a:cubicBezTo>
                  <a:cubicBezTo>
                    <a:pt x="189" y="750"/>
                    <a:pt x="189" y="749"/>
                    <a:pt x="189" y="749"/>
                  </a:cubicBezTo>
                  <a:cubicBezTo>
                    <a:pt x="189" y="747"/>
                    <a:pt x="189" y="746"/>
                    <a:pt x="189" y="745"/>
                  </a:cubicBezTo>
                  <a:cubicBezTo>
                    <a:pt x="189" y="745"/>
                    <a:pt x="189" y="744"/>
                    <a:pt x="189" y="743"/>
                  </a:cubicBezTo>
                  <a:cubicBezTo>
                    <a:pt x="189" y="743"/>
                    <a:pt x="189" y="742"/>
                    <a:pt x="189" y="742"/>
                  </a:cubicBezTo>
                  <a:cubicBezTo>
                    <a:pt x="188" y="739"/>
                    <a:pt x="189" y="737"/>
                    <a:pt x="188" y="734"/>
                  </a:cubicBezTo>
                  <a:cubicBezTo>
                    <a:pt x="189" y="734"/>
                    <a:pt x="188" y="733"/>
                    <a:pt x="189" y="733"/>
                  </a:cubicBezTo>
                  <a:cubicBezTo>
                    <a:pt x="188" y="731"/>
                    <a:pt x="188" y="729"/>
                    <a:pt x="188" y="727"/>
                  </a:cubicBezTo>
                  <a:cubicBezTo>
                    <a:pt x="187" y="724"/>
                    <a:pt x="188" y="721"/>
                    <a:pt x="187" y="718"/>
                  </a:cubicBezTo>
                  <a:cubicBezTo>
                    <a:pt x="188" y="717"/>
                    <a:pt x="187" y="717"/>
                    <a:pt x="188" y="717"/>
                  </a:cubicBezTo>
                  <a:cubicBezTo>
                    <a:pt x="187" y="713"/>
                    <a:pt x="187" y="710"/>
                    <a:pt x="188" y="707"/>
                  </a:cubicBezTo>
                  <a:cubicBezTo>
                    <a:pt x="188" y="707"/>
                    <a:pt x="187" y="707"/>
                    <a:pt x="187" y="707"/>
                  </a:cubicBezTo>
                  <a:cubicBezTo>
                    <a:pt x="187" y="706"/>
                    <a:pt x="188" y="706"/>
                    <a:pt x="188" y="705"/>
                  </a:cubicBezTo>
                  <a:cubicBezTo>
                    <a:pt x="188" y="705"/>
                    <a:pt x="187" y="705"/>
                    <a:pt x="187" y="704"/>
                  </a:cubicBezTo>
                  <a:cubicBezTo>
                    <a:pt x="187" y="704"/>
                    <a:pt x="188" y="703"/>
                    <a:pt x="188" y="702"/>
                  </a:cubicBezTo>
                  <a:cubicBezTo>
                    <a:pt x="188" y="701"/>
                    <a:pt x="187" y="699"/>
                    <a:pt x="188" y="698"/>
                  </a:cubicBezTo>
                  <a:cubicBezTo>
                    <a:pt x="187" y="696"/>
                    <a:pt x="187" y="694"/>
                    <a:pt x="187" y="693"/>
                  </a:cubicBezTo>
                  <a:cubicBezTo>
                    <a:pt x="187" y="691"/>
                    <a:pt x="187" y="690"/>
                    <a:pt x="187" y="688"/>
                  </a:cubicBezTo>
                  <a:cubicBezTo>
                    <a:pt x="187" y="688"/>
                    <a:pt x="187" y="688"/>
                    <a:pt x="187" y="688"/>
                  </a:cubicBezTo>
                  <a:cubicBezTo>
                    <a:pt x="187" y="688"/>
                    <a:pt x="188" y="688"/>
                    <a:pt x="188" y="688"/>
                  </a:cubicBezTo>
                  <a:close/>
                  <a:moveTo>
                    <a:pt x="192" y="764"/>
                  </a:moveTo>
                  <a:cubicBezTo>
                    <a:pt x="192" y="764"/>
                    <a:pt x="192" y="764"/>
                    <a:pt x="192" y="763"/>
                  </a:cubicBezTo>
                  <a:cubicBezTo>
                    <a:pt x="192" y="764"/>
                    <a:pt x="192" y="764"/>
                    <a:pt x="192" y="764"/>
                  </a:cubicBezTo>
                  <a:cubicBezTo>
                    <a:pt x="192" y="764"/>
                    <a:pt x="191" y="764"/>
                    <a:pt x="191" y="764"/>
                  </a:cubicBezTo>
                  <a:cubicBezTo>
                    <a:pt x="191" y="764"/>
                    <a:pt x="191" y="764"/>
                    <a:pt x="191" y="764"/>
                  </a:cubicBezTo>
                  <a:cubicBezTo>
                    <a:pt x="191" y="764"/>
                    <a:pt x="192" y="764"/>
                    <a:pt x="192" y="765"/>
                  </a:cubicBezTo>
                  <a:cubicBezTo>
                    <a:pt x="192" y="764"/>
                    <a:pt x="192" y="764"/>
                    <a:pt x="192" y="764"/>
                  </a:cubicBezTo>
                  <a:cubicBezTo>
                    <a:pt x="192" y="764"/>
                    <a:pt x="192" y="764"/>
                    <a:pt x="192" y="764"/>
                  </a:cubicBezTo>
                  <a:close/>
                  <a:moveTo>
                    <a:pt x="182" y="764"/>
                  </a:moveTo>
                  <a:cubicBezTo>
                    <a:pt x="182" y="764"/>
                    <a:pt x="182" y="764"/>
                    <a:pt x="182" y="764"/>
                  </a:cubicBezTo>
                  <a:cubicBezTo>
                    <a:pt x="182" y="764"/>
                    <a:pt x="182" y="764"/>
                    <a:pt x="182" y="763"/>
                  </a:cubicBezTo>
                  <a:cubicBezTo>
                    <a:pt x="182" y="763"/>
                    <a:pt x="182" y="763"/>
                    <a:pt x="182" y="763"/>
                  </a:cubicBezTo>
                  <a:cubicBezTo>
                    <a:pt x="182" y="762"/>
                    <a:pt x="182" y="762"/>
                    <a:pt x="182" y="762"/>
                  </a:cubicBezTo>
                  <a:cubicBezTo>
                    <a:pt x="182" y="762"/>
                    <a:pt x="182" y="762"/>
                    <a:pt x="182" y="762"/>
                  </a:cubicBezTo>
                  <a:cubicBezTo>
                    <a:pt x="182" y="762"/>
                    <a:pt x="182" y="762"/>
                    <a:pt x="182" y="763"/>
                  </a:cubicBezTo>
                  <a:cubicBezTo>
                    <a:pt x="182" y="763"/>
                    <a:pt x="182" y="763"/>
                    <a:pt x="182" y="764"/>
                  </a:cubicBezTo>
                  <a:close/>
                  <a:moveTo>
                    <a:pt x="154" y="773"/>
                  </a:moveTo>
                  <a:cubicBezTo>
                    <a:pt x="154" y="773"/>
                    <a:pt x="154" y="774"/>
                    <a:pt x="154" y="775"/>
                  </a:cubicBezTo>
                  <a:cubicBezTo>
                    <a:pt x="154" y="776"/>
                    <a:pt x="154" y="776"/>
                    <a:pt x="154" y="777"/>
                  </a:cubicBezTo>
                  <a:cubicBezTo>
                    <a:pt x="154" y="777"/>
                    <a:pt x="155" y="777"/>
                    <a:pt x="155" y="777"/>
                  </a:cubicBezTo>
                  <a:cubicBezTo>
                    <a:pt x="155" y="777"/>
                    <a:pt x="155" y="777"/>
                    <a:pt x="155" y="777"/>
                  </a:cubicBezTo>
                  <a:cubicBezTo>
                    <a:pt x="155" y="776"/>
                    <a:pt x="155" y="776"/>
                    <a:pt x="155" y="775"/>
                  </a:cubicBezTo>
                  <a:cubicBezTo>
                    <a:pt x="155" y="774"/>
                    <a:pt x="155" y="773"/>
                    <a:pt x="155" y="773"/>
                  </a:cubicBezTo>
                  <a:cubicBezTo>
                    <a:pt x="155" y="772"/>
                    <a:pt x="154" y="772"/>
                    <a:pt x="154" y="772"/>
                  </a:cubicBezTo>
                  <a:cubicBezTo>
                    <a:pt x="154" y="772"/>
                    <a:pt x="154" y="772"/>
                    <a:pt x="154" y="772"/>
                  </a:cubicBezTo>
                  <a:cubicBezTo>
                    <a:pt x="154" y="773"/>
                    <a:pt x="154" y="773"/>
                    <a:pt x="154" y="773"/>
                  </a:cubicBezTo>
                  <a:close/>
                  <a:moveTo>
                    <a:pt x="182" y="741"/>
                  </a:moveTo>
                  <a:cubicBezTo>
                    <a:pt x="182" y="741"/>
                    <a:pt x="182" y="741"/>
                    <a:pt x="182" y="741"/>
                  </a:cubicBezTo>
                  <a:cubicBezTo>
                    <a:pt x="182" y="741"/>
                    <a:pt x="182" y="741"/>
                    <a:pt x="182" y="741"/>
                  </a:cubicBezTo>
                  <a:cubicBezTo>
                    <a:pt x="182" y="741"/>
                    <a:pt x="182" y="741"/>
                    <a:pt x="182" y="741"/>
                  </a:cubicBezTo>
                  <a:cubicBezTo>
                    <a:pt x="182" y="741"/>
                    <a:pt x="182" y="742"/>
                    <a:pt x="182" y="742"/>
                  </a:cubicBezTo>
                  <a:cubicBezTo>
                    <a:pt x="182" y="742"/>
                    <a:pt x="182" y="742"/>
                    <a:pt x="182" y="742"/>
                  </a:cubicBezTo>
                  <a:cubicBezTo>
                    <a:pt x="182" y="742"/>
                    <a:pt x="182" y="742"/>
                    <a:pt x="183" y="742"/>
                  </a:cubicBezTo>
                  <a:cubicBezTo>
                    <a:pt x="182" y="742"/>
                    <a:pt x="182" y="741"/>
                    <a:pt x="182" y="741"/>
                  </a:cubicBezTo>
                  <a:close/>
                  <a:moveTo>
                    <a:pt x="181" y="735"/>
                  </a:moveTo>
                  <a:cubicBezTo>
                    <a:pt x="181" y="735"/>
                    <a:pt x="181" y="735"/>
                    <a:pt x="181" y="735"/>
                  </a:cubicBezTo>
                  <a:cubicBezTo>
                    <a:pt x="181" y="735"/>
                    <a:pt x="181" y="735"/>
                    <a:pt x="181" y="735"/>
                  </a:cubicBezTo>
                  <a:cubicBezTo>
                    <a:pt x="181" y="736"/>
                    <a:pt x="181" y="738"/>
                    <a:pt x="181" y="739"/>
                  </a:cubicBezTo>
                  <a:cubicBezTo>
                    <a:pt x="181" y="739"/>
                    <a:pt x="181" y="739"/>
                    <a:pt x="181" y="739"/>
                  </a:cubicBezTo>
                  <a:cubicBezTo>
                    <a:pt x="182" y="739"/>
                    <a:pt x="182" y="739"/>
                    <a:pt x="182" y="739"/>
                  </a:cubicBezTo>
                  <a:cubicBezTo>
                    <a:pt x="182" y="738"/>
                    <a:pt x="182" y="736"/>
                    <a:pt x="182" y="735"/>
                  </a:cubicBezTo>
                  <a:cubicBezTo>
                    <a:pt x="182" y="735"/>
                    <a:pt x="182" y="735"/>
                    <a:pt x="181" y="735"/>
                  </a:cubicBezTo>
                  <a:close/>
                  <a:moveTo>
                    <a:pt x="138" y="773"/>
                  </a:moveTo>
                  <a:cubicBezTo>
                    <a:pt x="138" y="773"/>
                    <a:pt x="138" y="773"/>
                    <a:pt x="138" y="773"/>
                  </a:cubicBezTo>
                  <a:cubicBezTo>
                    <a:pt x="139" y="771"/>
                    <a:pt x="138" y="770"/>
                    <a:pt x="138" y="768"/>
                  </a:cubicBezTo>
                  <a:cubicBezTo>
                    <a:pt x="138" y="767"/>
                    <a:pt x="138" y="767"/>
                    <a:pt x="138" y="766"/>
                  </a:cubicBezTo>
                  <a:cubicBezTo>
                    <a:pt x="138" y="766"/>
                    <a:pt x="138" y="766"/>
                    <a:pt x="137" y="766"/>
                  </a:cubicBezTo>
                  <a:cubicBezTo>
                    <a:pt x="137" y="766"/>
                    <a:pt x="137" y="766"/>
                    <a:pt x="137" y="766"/>
                  </a:cubicBezTo>
                  <a:cubicBezTo>
                    <a:pt x="137" y="766"/>
                    <a:pt x="137" y="766"/>
                    <a:pt x="137" y="766"/>
                  </a:cubicBezTo>
                  <a:cubicBezTo>
                    <a:pt x="137" y="767"/>
                    <a:pt x="137" y="767"/>
                    <a:pt x="138" y="768"/>
                  </a:cubicBezTo>
                  <a:cubicBezTo>
                    <a:pt x="138" y="770"/>
                    <a:pt x="138" y="771"/>
                    <a:pt x="138" y="773"/>
                  </a:cubicBezTo>
                  <a:cubicBezTo>
                    <a:pt x="138" y="773"/>
                    <a:pt x="138" y="773"/>
                    <a:pt x="138" y="773"/>
                  </a:cubicBezTo>
                  <a:close/>
                  <a:moveTo>
                    <a:pt x="181" y="727"/>
                  </a:moveTo>
                  <a:cubicBezTo>
                    <a:pt x="181" y="727"/>
                    <a:pt x="181" y="728"/>
                    <a:pt x="181" y="729"/>
                  </a:cubicBezTo>
                  <a:cubicBezTo>
                    <a:pt x="181" y="729"/>
                    <a:pt x="181" y="729"/>
                    <a:pt x="181" y="729"/>
                  </a:cubicBezTo>
                  <a:cubicBezTo>
                    <a:pt x="181" y="729"/>
                    <a:pt x="181" y="729"/>
                    <a:pt x="182" y="729"/>
                  </a:cubicBezTo>
                  <a:cubicBezTo>
                    <a:pt x="182" y="728"/>
                    <a:pt x="182" y="727"/>
                    <a:pt x="182" y="727"/>
                  </a:cubicBezTo>
                  <a:cubicBezTo>
                    <a:pt x="182" y="725"/>
                    <a:pt x="182" y="723"/>
                    <a:pt x="181" y="721"/>
                  </a:cubicBezTo>
                  <a:cubicBezTo>
                    <a:pt x="181" y="721"/>
                    <a:pt x="181" y="721"/>
                    <a:pt x="181" y="721"/>
                  </a:cubicBezTo>
                  <a:cubicBezTo>
                    <a:pt x="181" y="720"/>
                    <a:pt x="182" y="720"/>
                    <a:pt x="181" y="719"/>
                  </a:cubicBezTo>
                  <a:cubicBezTo>
                    <a:pt x="181" y="719"/>
                    <a:pt x="181" y="719"/>
                    <a:pt x="181" y="719"/>
                  </a:cubicBezTo>
                  <a:cubicBezTo>
                    <a:pt x="181" y="719"/>
                    <a:pt x="181" y="719"/>
                    <a:pt x="181" y="719"/>
                  </a:cubicBezTo>
                  <a:cubicBezTo>
                    <a:pt x="181" y="717"/>
                    <a:pt x="181" y="716"/>
                    <a:pt x="181" y="714"/>
                  </a:cubicBezTo>
                  <a:cubicBezTo>
                    <a:pt x="181" y="714"/>
                    <a:pt x="181" y="714"/>
                    <a:pt x="181" y="714"/>
                  </a:cubicBezTo>
                  <a:cubicBezTo>
                    <a:pt x="181" y="713"/>
                    <a:pt x="181" y="712"/>
                    <a:pt x="181" y="712"/>
                  </a:cubicBezTo>
                  <a:cubicBezTo>
                    <a:pt x="180" y="713"/>
                    <a:pt x="180" y="713"/>
                    <a:pt x="180" y="714"/>
                  </a:cubicBezTo>
                  <a:cubicBezTo>
                    <a:pt x="180" y="714"/>
                    <a:pt x="180" y="714"/>
                    <a:pt x="180" y="714"/>
                  </a:cubicBezTo>
                  <a:cubicBezTo>
                    <a:pt x="180" y="716"/>
                    <a:pt x="180" y="717"/>
                    <a:pt x="181" y="719"/>
                  </a:cubicBezTo>
                  <a:cubicBezTo>
                    <a:pt x="180" y="719"/>
                    <a:pt x="180" y="719"/>
                    <a:pt x="180" y="719"/>
                  </a:cubicBezTo>
                  <a:cubicBezTo>
                    <a:pt x="181" y="719"/>
                    <a:pt x="179" y="721"/>
                    <a:pt x="180" y="720"/>
                  </a:cubicBezTo>
                  <a:cubicBezTo>
                    <a:pt x="180" y="720"/>
                    <a:pt x="180" y="720"/>
                    <a:pt x="180" y="720"/>
                  </a:cubicBezTo>
                  <a:cubicBezTo>
                    <a:pt x="181" y="720"/>
                    <a:pt x="181" y="720"/>
                    <a:pt x="181" y="720"/>
                  </a:cubicBezTo>
                  <a:cubicBezTo>
                    <a:pt x="181" y="720"/>
                    <a:pt x="180" y="720"/>
                    <a:pt x="181" y="720"/>
                  </a:cubicBezTo>
                  <a:cubicBezTo>
                    <a:pt x="181" y="722"/>
                    <a:pt x="181" y="725"/>
                    <a:pt x="181" y="727"/>
                  </a:cubicBezTo>
                  <a:close/>
                  <a:moveTo>
                    <a:pt x="137" y="762"/>
                  </a:moveTo>
                  <a:cubicBezTo>
                    <a:pt x="137" y="763"/>
                    <a:pt x="137" y="763"/>
                    <a:pt x="137" y="764"/>
                  </a:cubicBezTo>
                  <a:cubicBezTo>
                    <a:pt x="137" y="764"/>
                    <a:pt x="137" y="764"/>
                    <a:pt x="137" y="764"/>
                  </a:cubicBezTo>
                  <a:cubicBezTo>
                    <a:pt x="138" y="764"/>
                    <a:pt x="138" y="764"/>
                    <a:pt x="138" y="764"/>
                  </a:cubicBezTo>
                  <a:cubicBezTo>
                    <a:pt x="138" y="763"/>
                    <a:pt x="138" y="763"/>
                    <a:pt x="138" y="762"/>
                  </a:cubicBezTo>
                  <a:cubicBezTo>
                    <a:pt x="138" y="761"/>
                    <a:pt x="138" y="761"/>
                    <a:pt x="138" y="760"/>
                  </a:cubicBezTo>
                  <a:cubicBezTo>
                    <a:pt x="138" y="760"/>
                    <a:pt x="137" y="760"/>
                    <a:pt x="137" y="760"/>
                  </a:cubicBezTo>
                  <a:cubicBezTo>
                    <a:pt x="137" y="760"/>
                    <a:pt x="137" y="760"/>
                    <a:pt x="137" y="760"/>
                  </a:cubicBezTo>
                  <a:cubicBezTo>
                    <a:pt x="137" y="760"/>
                    <a:pt x="137" y="760"/>
                    <a:pt x="137" y="760"/>
                  </a:cubicBezTo>
                  <a:cubicBezTo>
                    <a:pt x="137" y="761"/>
                    <a:pt x="137" y="761"/>
                    <a:pt x="137" y="762"/>
                  </a:cubicBezTo>
                  <a:close/>
                  <a:moveTo>
                    <a:pt x="137" y="756"/>
                  </a:moveTo>
                  <a:cubicBezTo>
                    <a:pt x="137" y="757"/>
                    <a:pt x="137" y="757"/>
                    <a:pt x="137" y="758"/>
                  </a:cubicBezTo>
                  <a:cubicBezTo>
                    <a:pt x="137" y="758"/>
                    <a:pt x="137" y="758"/>
                    <a:pt x="137" y="758"/>
                  </a:cubicBezTo>
                  <a:cubicBezTo>
                    <a:pt x="137" y="758"/>
                    <a:pt x="137" y="758"/>
                    <a:pt x="137" y="758"/>
                  </a:cubicBezTo>
                  <a:cubicBezTo>
                    <a:pt x="137" y="757"/>
                    <a:pt x="138" y="757"/>
                    <a:pt x="137" y="756"/>
                  </a:cubicBezTo>
                  <a:cubicBezTo>
                    <a:pt x="137" y="756"/>
                    <a:pt x="137" y="756"/>
                    <a:pt x="137" y="756"/>
                  </a:cubicBezTo>
                  <a:cubicBezTo>
                    <a:pt x="137" y="756"/>
                    <a:pt x="137" y="756"/>
                    <a:pt x="137" y="756"/>
                  </a:cubicBezTo>
                  <a:cubicBezTo>
                    <a:pt x="137" y="756"/>
                    <a:pt x="137" y="756"/>
                    <a:pt x="137" y="756"/>
                  </a:cubicBezTo>
                  <a:close/>
                  <a:moveTo>
                    <a:pt x="140" y="751"/>
                  </a:moveTo>
                  <a:cubicBezTo>
                    <a:pt x="140" y="751"/>
                    <a:pt x="141" y="751"/>
                    <a:pt x="141" y="751"/>
                  </a:cubicBezTo>
                  <a:cubicBezTo>
                    <a:pt x="141" y="751"/>
                    <a:pt x="141" y="751"/>
                    <a:pt x="141" y="751"/>
                  </a:cubicBezTo>
                  <a:cubicBezTo>
                    <a:pt x="141" y="749"/>
                    <a:pt x="141" y="748"/>
                    <a:pt x="141" y="746"/>
                  </a:cubicBezTo>
                  <a:cubicBezTo>
                    <a:pt x="141" y="745"/>
                    <a:pt x="141" y="744"/>
                    <a:pt x="141" y="743"/>
                  </a:cubicBezTo>
                  <a:cubicBezTo>
                    <a:pt x="141" y="742"/>
                    <a:pt x="140" y="742"/>
                    <a:pt x="140" y="742"/>
                  </a:cubicBezTo>
                  <a:cubicBezTo>
                    <a:pt x="140" y="742"/>
                    <a:pt x="140" y="742"/>
                    <a:pt x="140" y="742"/>
                  </a:cubicBezTo>
                  <a:cubicBezTo>
                    <a:pt x="140" y="742"/>
                    <a:pt x="140" y="743"/>
                    <a:pt x="140" y="743"/>
                  </a:cubicBezTo>
                  <a:cubicBezTo>
                    <a:pt x="140" y="744"/>
                    <a:pt x="140" y="745"/>
                    <a:pt x="140" y="746"/>
                  </a:cubicBezTo>
                  <a:cubicBezTo>
                    <a:pt x="140" y="748"/>
                    <a:pt x="141" y="749"/>
                    <a:pt x="140" y="751"/>
                  </a:cubicBezTo>
                  <a:close/>
                  <a:moveTo>
                    <a:pt x="144" y="737"/>
                  </a:moveTo>
                  <a:cubicBezTo>
                    <a:pt x="144" y="737"/>
                    <a:pt x="144" y="738"/>
                    <a:pt x="144" y="738"/>
                  </a:cubicBezTo>
                  <a:cubicBezTo>
                    <a:pt x="144" y="738"/>
                    <a:pt x="144" y="738"/>
                    <a:pt x="145" y="738"/>
                  </a:cubicBezTo>
                  <a:cubicBezTo>
                    <a:pt x="145" y="738"/>
                    <a:pt x="145" y="738"/>
                    <a:pt x="145" y="738"/>
                  </a:cubicBezTo>
                  <a:cubicBezTo>
                    <a:pt x="145" y="738"/>
                    <a:pt x="145" y="737"/>
                    <a:pt x="145" y="737"/>
                  </a:cubicBezTo>
                  <a:cubicBezTo>
                    <a:pt x="145" y="737"/>
                    <a:pt x="144" y="737"/>
                    <a:pt x="144" y="737"/>
                  </a:cubicBezTo>
                  <a:cubicBezTo>
                    <a:pt x="144" y="737"/>
                    <a:pt x="144" y="737"/>
                    <a:pt x="144" y="737"/>
                  </a:cubicBezTo>
                  <a:cubicBezTo>
                    <a:pt x="144" y="737"/>
                    <a:pt x="144" y="737"/>
                    <a:pt x="144" y="737"/>
                  </a:cubicBezTo>
                  <a:close/>
                  <a:moveTo>
                    <a:pt x="180" y="697"/>
                  </a:moveTo>
                  <a:cubicBezTo>
                    <a:pt x="180" y="696"/>
                    <a:pt x="180" y="695"/>
                    <a:pt x="180" y="694"/>
                  </a:cubicBezTo>
                  <a:cubicBezTo>
                    <a:pt x="180" y="694"/>
                    <a:pt x="180" y="694"/>
                    <a:pt x="179" y="695"/>
                  </a:cubicBezTo>
                  <a:cubicBezTo>
                    <a:pt x="179" y="694"/>
                    <a:pt x="179" y="693"/>
                    <a:pt x="180" y="693"/>
                  </a:cubicBezTo>
                  <a:cubicBezTo>
                    <a:pt x="180" y="692"/>
                    <a:pt x="180" y="691"/>
                    <a:pt x="180" y="690"/>
                  </a:cubicBezTo>
                  <a:cubicBezTo>
                    <a:pt x="180" y="689"/>
                    <a:pt x="180" y="688"/>
                    <a:pt x="180" y="688"/>
                  </a:cubicBezTo>
                  <a:cubicBezTo>
                    <a:pt x="180" y="688"/>
                    <a:pt x="180" y="687"/>
                    <a:pt x="180" y="687"/>
                  </a:cubicBezTo>
                  <a:cubicBezTo>
                    <a:pt x="180" y="687"/>
                    <a:pt x="180" y="687"/>
                    <a:pt x="180" y="687"/>
                  </a:cubicBezTo>
                  <a:cubicBezTo>
                    <a:pt x="181" y="686"/>
                    <a:pt x="180" y="684"/>
                    <a:pt x="180" y="683"/>
                  </a:cubicBezTo>
                  <a:cubicBezTo>
                    <a:pt x="180" y="682"/>
                    <a:pt x="180" y="682"/>
                    <a:pt x="180" y="681"/>
                  </a:cubicBezTo>
                  <a:cubicBezTo>
                    <a:pt x="180" y="681"/>
                    <a:pt x="180" y="681"/>
                    <a:pt x="180" y="681"/>
                  </a:cubicBezTo>
                  <a:cubicBezTo>
                    <a:pt x="180" y="681"/>
                    <a:pt x="180" y="681"/>
                    <a:pt x="180" y="681"/>
                  </a:cubicBezTo>
                  <a:cubicBezTo>
                    <a:pt x="180" y="681"/>
                    <a:pt x="180" y="681"/>
                    <a:pt x="180" y="681"/>
                  </a:cubicBezTo>
                  <a:cubicBezTo>
                    <a:pt x="180" y="682"/>
                    <a:pt x="180" y="682"/>
                    <a:pt x="181" y="683"/>
                  </a:cubicBezTo>
                  <a:cubicBezTo>
                    <a:pt x="181" y="684"/>
                    <a:pt x="181" y="686"/>
                    <a:pt x="181" y="687"/>
                  </a:cubicBezTo>
                  <a:cubicBezTo>
                    <a:pt x="181" y="687"/>
                    <a:pt x="181" y="688"/>
                    <a:pt x="181" y="688"/>
                  </a:cubicBezTo>
                  <a:cubicBezTo>
                    <a:pt x="181" y="688"/>
                    <a:pt x="181" y="689"/>
                    <a:pt x="181" y="690"/>
                  </a:cubicBezTo>
                  <a:cubicBezTo>
                    <a:pt x="180" y="691"/>
                    <a:pt x="180" y="692"/>
                    <a:pt x="180" y="693"/>
                  </a:cubicBezTo>
                  <a:cubicBezTo>
                    <a:pt x="181" y="693"/>
                    <a:pt x="181" y="693"/>
                    <a:pt x="181" y="694"/>
                  </a:cubicBezTo>
                  <a:cubicBezTo>
                    <a:pt x="181" y="695"/>
                    <a:pt x="181" y="696"/>
                    <a:pt x="180" y="697"/>
                  </a:cubicBezTo>
                  <a:cubicBezTo>
                    <a:pt x="180" y="698"/>
                    <a:pt x="180" y="699"/>
                    <a:pt x="180" y="700"/>
                  </a:cubicBezTo>
                  <a:cubicBezTo>
                    <a:pt x="180" y="700"/>
                    <a:pt x="180" y="700"/>
                    <a:pt x="180" y="700"/>
                  </a:cubicBezTo>
                  <a:cubicBezTo>
                    <a:pt x="181" y="701"/>
                    <a:pt x="181" y="702"/>
                    <a:pt x="181" y="702"/>
                  </a:cubicBezTo>
                  <a:cubicBezTo>
                    <a:pt x="181" y="703"/>
                    <a:pt x="181" y="703"/>
                    <a:pt x="181" y="703"/>
                  </a:cubicBezTo>
                  <a:cubicBezTo>
                    <a:pt x="181" y="703"/>
                    <a:pt x="181" y="704"/>
                    <a:pt x="181" y="705"/>
                  </a:cubicBezTo>
                  <a:cubicBezTo>
                    <a:pt x="181" y="705"/>
                    <a:pt x="181" y="705"/>
                    <a:pt x="181" y="705"/>
                  </a:cubicBezTo>
                  <a:cubicBezTo>
                    <a:pt x="180" y="705"/>
                    <a:pt x="180" y="705"/>
                    <a:pt x="180" y="705"/>
                  </a:cubicBezTo>
                  <a:cubicBezTo>
                    <a:pt x="180" y="704"/>
                    <a:pt x="180" y="703"/>
                    <a:pt x="180" y="703"/>
                  </a:cubicBezTo>
                  <a:cubicBezTo>
                    <a:pt x="180" y="702"/>
                    <a:pt x="180" y="702"/>
                    <a:pt x="180" y="702"/>
                  </a:cubicBezTo>
                  <a:cubicBezTo>
                    <a:pt x="180" y="702"/>
                    <a:pt x="180" y="702"/>
                    <a:pt x="179" y="702"/>
                  </a:cubicBezTo>
                  <a:cubicBezTo>
                    <a:pt x="179" y="701"/>
                    <a:pt x="179" y="701"/>
                    <a:pt x="180" y="700"/>
                  </a:cubicBezTo>
                  <a:cubicBezTo>
                    <a:pt x="179" y="699"/>
                    <a:pt x="180" y="698"/>
                    <a:pt x="180" y="697"/>
                  </a:cubicBezTo>
                  <a:close/>
                  <a:moveTo>
                    <a:pt x="180" y="701"/>
                  </a:moveTo>
                  <a:cubicBezTo>
                    <a:pt x="180" y="701"/>
                    <a:pt x="180" y="701"/>
                    <a:pt x="180" y="701"/>
                  </a:cubicBezTo>
                  <a:cubicBezTo>
                    <a:pt x="180" y="701"/>
                    <a:pt x="180" y="702"/>
                    <a:pt x="180" y="702"/>
                  </a:cubicBezTo>
                  <a:cubicBezTo>
                    <a:pt x="180" y="701"/>
                    <a:pt x="180" y="701"/>
                    <a:pt x="180" y="701"/>
                  </a:cubicBezTo>
                  <a:close/>
                  <a:moveTo>
                    <a:pt x="188" y="683"/>
                  </a:moveTo>
                  <a:cubicBezTo>
                    <a:pt x="188" y="683"/>
                    <a:pt x="188" y="683"/>
                    <a:pt x="188" y="683"/>
                  </a:cubicBezTo>
                  <a:cubicBezTo>
                    <a:pt x="188" y="683"/>
                    <a:pt x="187" y="684"/>
                    <a:pt x="187" y="684"/>
                  </a:cubicBezTo>
                  <a:cubicBezTo>
                    <a:pt x="187" y="684"/>
                    <a:pt x="188" y="684"/>
                    <a:pt x="188" y="684"/>
                  </a:cubicBezTo>
                  <a:cubicBezTo>
                    <a:pt x="188" y="684"/>
                    <a:pt x="188" y="684"/>
                    <a:pt x="188" y="684"/>
                  </a:cubicBezTo>
                  <a:cubicBezTo>
                    <a:pt x="188" y="684"/>
                    <a:pt x="188" y="684"/>
                    <a:pt x="188" y="683"/>
                  </a:cubicBezTo>
                  <a:cubicBezTo>
                    <a:pt x="188" y="683"/>
                    <a:pt x="188" y="683"/>
                    <a:pt x="188" y="683"/>
                  </a:cubicBezTo>
                  <a:cubicBezTo>
                    <a:pt x="188" y="683"/>
                    <a:pt x="188" y="683"/>
                    <a:pt x="188" y="683"/>
                  </a:cubicBezTo>
                  <a:cubicBezTo>
                    <a:pt x="188" y="683"/>
                    <a:pt x="188" y="683"/>
                    <a:pt x="188" y="683"/>
                  </a:cubicBezTo>
                  <a:cubicBezTo>
                    <a:pt x="188" y="683"/>
                    <a:pt x="188" y="683"/>
                    <a:pt x="188" y="683"/>
                  </a:cubicBezTo>
                  <a:close/>
                  <a:moveTo>
                    <a:pt x="187" y="641"/>
                  </a:moveTo>
                  <a:cubicBezTo>
                    <a:pt x="187" y="641"/>
                    <a:pt x="187" y="641"/>
                    <a:pt x="187" y="641"/>
                  </a:cubicBezTo>
                  <a:cubicBezTo>
                    <a:pt x="187" y="641"/>
                    <a:pt x="187" y="641"/>
                    <a:pt x="187" y="641"/>
                  </a:cubicBezTo>
                  <a:cubicBezTo>
                    <a:pt x="187" y="641"/>
                    <a:pt x="187" y="641"/>
                    <a:pt x="187" y="642"/>
                  </a:cubicBezTo>
                  <a:cubicBezTo>
                    <a:pt x="187" y="641"/>
                    <a:pt x="187" y="641"/>
                    <a:pt x="187" y="641"/>
                  </a:cubicBezTo>
                  <a:cubicBezTo>
                    <a:pt x="187" y="642"/>
                    <a:pt x="186" y="642"/>
                    <a:pt x="186" y="642"/>
                  </a:cubicBezTo>
                  <a:cubicBezTo>
                    <a:pt x="186" y="643"/>
                    <a:pt x="187" y="644"/>
                    <a:pt x="186" y="645"/>
                  </a:cubicBezTo>
                  <a:cubicBezTo>
                    <a:pt x="188" y="647"/>
                    <a:pt x="186" y="649"/>
                    <a:pt x="187" y="651"/>
                  </a:cubicBezTo>
                  <a:cubicBezTo>
                    <a:pt x="187" y="650"/>
                    <a:pt x="187" y="650"/>
                    <a:pt x="187" y="651"/>
                  </a:cubicBezTo>
                  <a:cubicBezTo>
                    <a:pt x="187" y="652"/>
                    <a:pt x="187" y="651"/>
                    <a:pt x="187" y="652"/>
                  </a:cubicBezTo>
                  <a:cubicBezTo>
                    <a:pt x="187" y="652"/>
                    <a:pt x="187" y="653"/>
                    <a:pt x="187" y="654"/>
                  </a:cubicBezTo>
                  <a:cubicBezTo>
                    <a:pt x="185" y="656"/>
                    <a:pt x="188" y="657"/>
                    <a:pt x="186" y="659"/>
                  </a:cubicBezTo>
                  <a:cubicBezTo>
                    <a:pt x="187" y="660"/>
                    <a:pt x="187" y="660"/>
                    <a:pt x="187" y="661"/>
                  </a:cubicBezTo>
                  <a:cubicBezTo>
                    <a:pt x="187" y="662"/>
                    <a:pt x="187" y="661"/>
                    <a:pt x="187" y="662"/>
                  </a:cubicBezTo>
                  <a:cubicBezTo>
                    <a:pt x="187" y="663"/>
                    <a:pt x="187" y="663"/>
                    <a:pt x="188" y="663"/>
                  </a:cubicBezTo>
                  <a:cubicBezTo>
                    <a:pt x="188" y="663"/>
                    <a:pt x="188" y="663"/>
                    <a:pt x="188" y="663"/>
                  </a:cubicBezTo>
                  <a:cubicBezTo>
                    <a:pt x="187" y="663"/>
                    <a:pt x="187" y="664"/>
                    <a:pt x="187" y="664"/>
                  </a:cubicBezTo>
                  <a:cubicBezTo>
                    <a:pt x="188" y="666"/>
                    <a:pt x="186" y="668"/>
                    <a:pt x="188" y="670"/>
                  </a:cubicBezTo>
                  <a:cubicBezTo>
                    <a:pt x="188" y="670"/>
                    <a:pt x="188" y="670"/>
                    <a:pt x="188" y="670"/>
                  </a:cubicBezTo>
                  <a:cubicBezTo>
                    <a:pt x="187" y="670"/>
                    <a:pt x="187" y="670"/>
                    <a:pt x="187" y="671"/>
                  </a:cubicBezTo>
                  <a:cubicBezTo>
                    <a:pt x="187" y="671"/>
                    <a:pt x="188" y="672"/>
                    <a:pt x="187" y="672"/>
                  </a:cubicBezTo>
                  <a:cubicBezTo>
                    <a:pt x="187" y="673"/>
                    <a:pt x="187" y="673"/>
                    <a:pt x="188" y="673"/>
                  </a:cubicBezTo>
                  <a:cubicBezTo>
                    <a:pt x="188" y="673"/>
                    <a:pt x="188" y="673"/>
                    <a:pt x="188" y="673"/>
                  </a:cubicBezTo>
                  <a:cubicBezTo>
                    <a:pt x="187" y="674"/>
                    <a:pt x="188" y="674"/>
                    <a:pt x="188" y="675"/>
                  </a:cubicBezTo>
                  <a:cubicBezTo>
                    <a:pt x="188" y="675"/>
                    <a:pt x="188" y="675"/>
                    <a:pt x="188" y="675"/>
                  </a:cubicBezTo>
                  <a:cubicBezTo>
                    <a:pt x="188" y="675"/>
                    <a:pt x="188" y="675"/>
                    <a:pt x="188" y="675"/>
                  </a:cubicBezTo>
                  <a:cubicBezTo>
                    <a:pt x="188" y="675"/>
                    <a:pt x="187" y="675"/>
                    <a:pt x="187" y="676"/>
                  </a:cubicBezTo>
                  <a:cubicBezTo>
                    <a:pt x="187" y="676"/>
                    <a:pt x="187" y="676"/>
                    <a:pt x="188" y="676"/>
                  </a:cubicBezTo>
                  <a:cubicBezTo>
                    <a:pt x="188" y="676"/>
                    <a:pt x="188" y="676"/>
                    <a:pt x="188" y="676"/>
                  </a:cubicBezTo>
                  <a:cubicBezTo>
                    <a:pt x="187" y="677"/>
                    <a:pt x="187" y="678"/>
                    <a:pt x="187" y="678"/>
                  </a:cubicBezTo>
                  <a:cubicBezTo>
                    <a:pt x="188" y="679"/>
                    <a:pt x="188" y="680"/>
                    <a:pt x="187" y="680"/>
                  </a:cubicBezTo>
                  <a:cubicBezTo>
                    <a:pt x="187" y="680"/>
                    <a:pt x="187" y="681"/>
                    <a:pt x="187" y="681"/>
                  </a:cubicBezTo>
                  <a:cubicBezTo>
                    <a:pt x="187" y="681"/>
                    <a:pt x="188" y="681"/>
                    <a:pt x="188" y="681"/>
                  </a:cubicBezTo>
                  <a:cubicBezTo>
                    <a:pt x="188" y="680"/>
                    <a:pt x="188" y="679"/>
                    <a:pt x="188" y="678"/>
                  </a:cubicBezTo>
                  <a:cubicBezTo>
                    <a:pt x="188" y="678"/>
                    <a:pt x="188" y="677"/>
                    <a:pt x="188" y="677"/>
                  </a:cubicBezTo>
                  <a:cubicBezTo>
                    <a:pt x="189" y="676"/>
                    <a:pt x="189" y="676"/>
                    <a:pt x="188" y="675"/>
                  </a:cubicBezTo>
                  <a:cubicBezTo>
                    <a:pt x="189" y="675"/>
                    <a:pt x="189" y="675"/>
                    <a:pt x="189" y="675"/>
                  </a:cubicBezTo>
                  <a:cubicBezTo>
                    <a:pt x="189" y="675"/>
                    <a:pt x="189" y="675"/>
                    <a:pt x="189" y="675"/>
                  </a:cubicBezTo>
                  <a:cubicBezTo>
                    <a:pt x="189" y="675"/>
                    <a:pt x="189" y="675"/>
                    <a:pt x="189" y="675"/>
                  </a:cubicBezTo>
                  <a:cubicBezTo>
                    <a:pt x="188" y="674"/>
                    <a:pt x="188" y="674"/>
                    <a:pt x="188" y="673"/>
                  </a:cubicBezTo>
                  <a:cubicBezTo>
                    <a:pt x="188" y="673"/>
                    <a:pt x="188" y="673"/>
                    <a:pt x="188" y="673"/>
                  </a:cubicBezTo>
                  <a:cubicBezTo>
                    <a:pt x="189" y="673"/>
                    <a:pt x="188" y="671"/>
                    <a:pt x="189" y="670"/>
                  </a:cubicBezTo>
                  <a:cubicBezTo>
                    <a:pt x="189" y="670"/>
                    <a:pt x="189" y="670"/>
                    <a:pt x="188" y="670"/>
                  </a:cubicBezTo>
                  <a:cubicBezTo>
                    <a:pt x="188" y="670"/>
                    <a:pt x="188" y="670"/>
                    <a:pt x="188" y="669"/>
                  </a:cubicBezTo>
                  <a:cubicBezTo>
                    <a:pt x="189" y="669"/>
                    <a:pt x="189" y="669"/>
                    <a:pt x="189" y="669"/>
                  </a:cubicBezTo>
                  <a:cubicBezTo>
                    <a:pt x="189" y="667"/>
                    <a:pt x="190" y="665"/>
                    <a:pt x="188" y="663"/>
                  </a:cubicBezTo>
                  <a:cubicBezTo>
                    <a:pt x="189" y="663"/>
                    <a:pt x="189" y="663"/>
                    <a:pt x="189" y="663"/>
                  </a:cubicBezTo>
                  <a:cubicBezTo>
                    <a:pt x="189" y="663"/>
                    <a:pt x="189" y="663"/>
                    <a:pt x="189" y="663"/>
                  </a:cubicBezTo>
                  <a:cubicBezTo>
                    <a:pt x="189" y="663"/>
                    <a:pt x="189" y="662"/>
                    <a:pt x="189" y="662"/>
                  </a:cubicBezTo>
                  <a:cubicBezTo>
                    <a:pt x="188" y="661"/>
                    <a:pt x="189" y="659"/>
                    <a:pt x="189" y="657"/>
                  </a:cubicBezTo>
                  <a:cubicBezTo>
                    <a:pt x="189" y="656"/>
                    <a:pt x="189" y="654"/>
                    <a:pt x="189" y="652"/>
                  </a:cubicBezTo>
                  <a:cubicBezTo>
                    <a:pt x="189" y="652"/>
                    <a:pt x="189" y="652"/>
                    <a:pt x="189" y="651"/>
                  </a:cubicBezTo>
                  <a:cubicBezTo>
                    <a:pt x="189" y="649"/>
                    <a:pt x="188" y="647"/>
                    <a:pt x="189" y="644"/>
                  </a:cubicBezTo>
                  <a:cubicBezTo>
                    <a:pt x="187" y="643"/>
                    <a:pt x="189" y="642"/>
                    <a:pt x="188" y="642"/>
                  </a:cubicBezTo>
                  <a:cubicBezTo>
                    <a:pt x="187" y="642"/>
                    <a:pt x="187" y="642"/>
                    <a:pt x="187" y="642"/>
                  </a:cubicBezTo>
                  <a:cubicBezTo>
                    <a:pt x="188" y="642"/>
                    <a:pt x="188" y="641"/>
                    <a:pt x="187" y="641"/>
                  </a:cubicBezTo>
                  <a:cubicBezTo>
                    <a:pt x="187" y="641"/>
                    <a:pt x="187" y="641"/>
                    <a:pt x="187" y="641"/>
                  </a:cubicBezTo>
                  <a:close/>
                  <a:moveTo>
                    <a:pt x="128" y="654"/>
                  </a:moveTo>
                  <a:cubicBezTo>
                    <a:pt x="128" y="654"/>
                    <a:pt x="128" y="654"/>
                    <a:pt x="128" y="654"/>
                  </a:cubicBezTo>
                  <a:cubicBezTo>
                    <a:pt x="128" y="654"/>
                    <a:pt x="128" y="654"/>
                    <a:pt x="128" y="654"/>
                  </a:cubicBezTo>
                  <a:cubicBezTo>
                    <a:pt x="128" y="654"/>
                    <a:pt x="128" y="654"/>
                    <a:pt x="128" y="654"/>
                  </a:cubicBezTo>
                  <a:cubicBezTo>
                    <a:pt x="128" y="659"/>
                    <a:pt x="128" y="664"/>
                    <a:pt x="128" y="668"/>
                  </a:cubicBezTo>
                  <a:cubicBezTo>
                    <a:pt x="128" y="681"/>
                    <a:pt x="128" y="694"/>
                    <a:pt x="129" y="706"/>
                  </a:cubicBezTo>
                  <a:cubicBezTo>
                    <a:pt x="129" y="706"/>
                    <a:pt x="129" y="707"/>
                    <a:pt x="129" y="707"/>
                  </a:cubicBezTo>
                  <a:cubicBezTo>
                    <a:pt x="129" y="707"/>
                    <a:pt x="129" y="706"/>
                    <a:pt x="129" y="706"/>
                  </a:cubicBezTo>
                  <a:cubicBezTo>
                    <a:pt x="128" y="694"/>
                    <a:pt x="128" y="681"/>
                    <a:pt x="128" y="668"/>
                  </a:cubicBezTo>
                  <a:cubicBezTo>
                    <a:pt x="128" y="664"/>
                    <a:pt x="128" y="659"/>
                    <a:pt x="128" y="654"/>
                  </a:cubicBezTo>
                  <a:close/>
                  <a:moveTo>
                    <a:pt x="137" y="698"/>
                  </a:moveTo>
                  <a:cubicBezTo>
                    <a:pt x="137" y="698"/>
                    <a:pt x="137" y="698"/>
                    <a:pt x="137" y="698"/>
                  </a:cubicBezTo>
                  <a:cubicBezTo>
                    <a:pt x="137" y="698"/>
                    <a:pt x="137" y="698"/>
                    <a:pt x="137" y="698"/>
                  </a:cubicBezTo>
                  <a:cubicBezTo>
                    <a:pt x="137" y="698"/>
                    <a:pt x="137" y="697"/>
                    <a:pt x="137" y="697"/>
                  </a:cubicBezTo>
                  <a:cubicBezTo>
                    <a:pt x="137" y="697"/>
                    <a:pt x="137" y="697"/>
                    <a:pt x="137" y="697"/>
                  </a:cubicBezTo>
                  <a:cubicBezTo>
                    <a:pt x="137" y="697"/>
                    <a:pt x="137" y="697"/>
                    <a:pt x="137" y="697"/>
                  </a:cubicBezTo>
                  <a:cubicBezTo>
                    <a:pt x="137" y="697"/>
                    <a:pt x="137" y="697"/>
                    <a:pt x="137" y="697"/>
                  </a:cubicBezTo>
                  <a:cubicBezTo>
                    <a:pt x="137" y="697"/>
                    <a:pt x="137" y="698"/>
                    <a:pt x="137" y="698"/>
                  </a:cubicBezTo>
                  <a:close/>
                  <a:moveTo>
                    <a:pt x="180" y="658"/>
                  </a:moveTo>
                  <a:cubicBezTo>
                    <a:pt x="180" y="658"/>
                    <a:pt x="180" y="658"/>
                    <a:pt x="180" y="658"/>
                  </a:cubicBezTo>
                  <a:cubicBezTo>
                    <a:pt x="180" y="658"/>
                    <a:pt x="181" y="658"/>
                    <a:pt x="181" y="658"/>
                  </a:cubicBezTo>
                  <a:cubicBezTo>
                    <a:pt x="180" y="657"/>
                    <a:pt x="180" y="657"/>
                    <a:pt x="180" y="657"/>
                  </a:cubicBezTo>
                  <a:cubicBezTo>
                    <a:pt x="180" y="657"/>
                    <a:pt x="180" y="657"/>
                    <a:pt x="181" y="657"/>
                  </a:cubicBezTo>
                  <a:cubicBezTo>
                    <a:pt x="181" y="657"/>
                    <a:pt x="181" y="657"/>
                    <a:pt x="180" y="656"/>
                  </a:cubicBezTo>
                  <a:cubicBezTo>
                    <a:pt x="180" y="656"/>
                    <a:pt x="180" y="656"/>
                    <a:pt x="180" y="657"/>
                  </a:cubicBezTo>
                  <a:cubicBezTo>
                    <a:pt x="180" y="657"/>
                    <a:pt x="180" y="657"/>
                    <a:pt x="180" y="657"/>
                  </a:cubicBezTo>
                  <a:cubicBezTo>
                    <a:pt x="180" y="657"/>
                    <a:pt x="180" y="657"/>
                    <a:pt x="180" y="658"/>
                  </a:cubicBezTo>
                  <a:close/>
                  <a:moveTo>
                    <a:pt x="172" y="567"/>
                  </a:moveTo>
                  <a:cubicBezTo>
                    <a:pt x="172" y="567"/>
                    <a:pt x="172" y="567"/>
                    <a:pt x="171" y="568"/>
                  </a:cubicBezTo>
                  <a:cubicBezTo>
                    <a:pt x="171" y="568"/>
                    <a:pt x="171" y="568"/>
                    <a:pt x="171" y="568"/>
                  </a:cubicBezTo>
                  <a:cubicBezTo>
                    <a:pt x="172" y="568"/>
                    <a:pt x="172" y="568"/>
                    <a:pt x="172" y="568"/>
                  </a:cubicBezTo>
                  <a:cubicBezTo>
                    <a:pt x="172" y="567"/>
                    <a:pt x="172" y="567"/>
                    <a:pt x="172" y="567"/>
                  </a:cubicBezTo>
                  <a:cubicBezTo>
                    <a:pt x="172" y="567"/>
                    <a:pt x="172" y="567"/>
                    <a:pt x="172" y="567"/>
                  </a:cubicBezTo>
                  <a:cubicBezTo>
                    <a:pt x="172" y="568"/>
                    <a:pt x="172" y="569"/>
                    <a:pt x="172" y="569"/>
                  </a:cubicBezTo>
                  <a:cubicBezTo>
                    <a:pt x="172" y="569"/>
                    <a:pt x="172" y="569"/>
                    <a:pt x="172" y="569"/>
                  </a:cubicBezTo>
                  <a:cubicBezTo>
                    <a:pt x="172" y="570"/>
                    <a:pt x="172" y="570"/>
                    <a:pt x="172" y="570"/>
                  </a:cubicBezTo>
                  <a:cubicBezTo>
                    <a:pt x="171" y="570"/>
                    <a:pt x="171" y="570"/>
                    <a:pt x="171" y="570"/>
                  </a:cubicBezTo>
                  <a:cubicBezTo>
                    <a:pt x="171" y="570"/>
                    <a:pt x="172" y="572"/>
                    <a:pt x="170" y="572"/>
                  </a:cubicBezTo>
                  <a:cubicBezTo>
                    <a:pt x="170" y="574"/>
                    <a:pt x="172" y="577"/>
                    <a:pt x="170" y="578"/>
                  </a:cubicBezTo>
                  <a:cubicBezTo>
                    <a:pt x="171" y="595"/>
                    <a:pt x="171" y="612"/>
                    <a:pt x="173" y="630"/>
                  </a:cubicBezTo>
                  <a:cubicBezTo>
                    <a:pt x="173" y="630"/>
                    <a:pt x="173" y="630"/>
                    <a:pt x="173" y="630"/>
                  </a:cubicBezTo>
                  <a:cubicBezTo>
                    <a:pt x="173" y="631"/>
                    <a:pt x="173" y="632"/>
                    <a:pt x="173" y="633"/>
                  </a:cubicBezTo>
                  <a:cubicBezTo>
                    <a:pt x="173" y="634"/>
                    <a:pt x="173" y="635"/>
                    <a:pt x="173" y="636"/>
                  </a:cubicBezTo>
                  <a:cubicBezTo>
                    <a:pt x="173" y="636"/>
                    <a:pt x="173" y="637"/>
                    <a:pt x="173" y="637"/>
                  </a:cubicBezTo>
                  <a:cubicBezTo>
                    <a:pt x="173" y="637"/>
                    <a:pt x="173" y="637"/>
                    <a:pt x="173" y="637"/>
                  </a:cubicBezTo>
                  <a:cubicBezTo>
                    <a:pt x="173" y="638"/>
                    <a:pt x="173" y="638"/>
                    <a:pt x="173" y="639"/>
                  </a:cubicBezTo>
                  <a:cubicBezTo>
                    <a:pt x="173" y="639"/>
                    <a:pt x="173" y="640"/>
                    <a:pt x="173" y="640"/>
                  </a:cubicBezTo>
                  <a:cubicBezTo>
                    <a:pt x="173" y="640"/>
                    <a:pt x="173" y="640"/>
                    <a:pt x="173" y="640"/>
                  </a:cubicBezTo>
                  <a:cubicBezTo>
                    <a:pt x="173" y="641"/>
                    <a:pt x="173" y="640"/>
                    <a:pt x="173" y="640"/>
                  </a:cubicBezTo>
                  <a:cubicBezTo>
                    <a:pt x="174" y="640"/>
                    <a:pt x="174" y="639"/>
                    <a:pt x="173" y="639"/>
                  </a:cubicBezTo>
                  <a:cubicBezTo>
                    <a:pt x="173" y="638"/>
                    <a:pt x="173" y="638"/>
                    <a:pt x="174" y="637"/>
                  </a:cubicBezTo>
                  <a:cubicBezTo>
                    <a:pt x="174" y="638"/>
                    <a:pt x="174" y="638"/>
                    <a:pt x="174" y="638"/>
                  </a:cubicBezTo>
                  <a:cubicBezTo>
                    <a:pt x="174" y="639"/>
                    <a:pt x="174" y="639"/>
                    <a:pt x="174" y="639"/>
                  </a:cubicBezTo>
                  <a:cubicBezTo>
                    <a:pt x="174" y="639"/>
                    <a:pt x="174" y="638"/>
                    <a:pt x="174" y="638"/>
                  </a:cubicBezTo>
                  <a:cubicBezTo>
                    <a:pt x="174" y="638"/>
                    <a:pt x="174" y="637"/>
                    <a:pt x="174" y="637"/>
                  </a:cubicBezTo>
                  <a:cubicBezTo>
                    <a:pt x="174" y="637"/>
                    <a:pt x="174" y="637"/>
                    <a:pt x="174" y="637"/>
                  </a:cubicBezTo>
                  <a:cubicBezTo>
                    <a:pt x="174" y="637"/>
                    <a:pt x="174" y="637"/>
                    <a:pt x="174" y="637"/>
                  </a:cubicBezTo>
                  <a:cubicBezTo>
                    <a:pt x="175" y="637"/>
                    <a:pt x="175" y="637"/>
                    <a:pt x="175" y="637"/>
                  </a:cubicBezTo>
                  <a:cubicBezTo>
                    <a:pt x="175" y="638"/>
                    <a:pt x="175" y="638"/>
                    <a:pt x="175" y="638"/>
                  </a:cubicBezTo>
                  <a:cubicBezTo>
                    <a:pt x="175" y="637"/>
                    <a:pt x="175" y="637"/>
                    <a:pt x="175" y="637"/>
                  </a:cubicBezTo>
                  <a:cubicBezTo>
                    <a:pt x="175" y="637"/>
                    <a:pt x="175" y="637"/>
                    <a:pt x="175" y="637"/>
                  </a:cubicBezTo>
                  <a:cubicBezTo>
                    <a:pt x="175" y="637"/>
                    <a:pt x="175" y="637"/>
                    <a:pt x="175" y="637"/>
                  </a:cubicBezTo>
                  <a:cubicBezTo>
                    <a:pt x="175" y="636"/>
                    <a:pt x="175" y="636"/>
                    <a:pt x="175" y="635"/>
                  </a:cubicBezTo>
                  <a:cubicBezTo>
                    <a:pt x="174" y="635"/>
                    <a:pt x="174" y="636"/>
                    <a:pt x="173" y="636"/>
                  </a:cubicBezTo>
                  <a:cubicBezTo>
                    <a:pt x="173" y="635"/>
                    <a:pt x="173" y="634"/>
                    <a:pt x="173" y="633"/>
                  </a:cubicBezTo>
                  <a:cubicBezTo>
                    <a:pt x="173" y="632"/>
                    <a:pt x="173" y="631"/>
                    <a:pt x="173" y="630"/>
                  </a:cubicBezTo>
                  <a:cubicBezTo>
                    <a:pt x="173" y="630"/>
                    <a:pt x="173" y="630"/>
                    <a:pt x="173" y="630"/>
                  </a:cubicBezTo>
                  <a:cubicBezTo>
                    <a:pt x="173" y="630"/>
                    <a:pt x="173" y="630"/>
                    <a:pt x="173" y="630"/>
                  </a:cubicBezTo>
                  <a:cubicBezTo>
                    <a:pt x="173" y="629"/>
                    <a:pt x="174" y="629"/>
                    <a:pt x="174" y="629"/>
                  </a:cubicBezTo>
                  <a:cubicBezTo>
                    <a:pt x="174" y="629"/>
                    <a:pt x="174" y="629"/>
                    <a:pt x="174" y="629"/>
                  </a:cubicBezTo>
                  <a:cubicBezTo>
                    <a:pt x="174" y="629"/>
                    <a:pt x="174" y="629"/>
                    <a:pt x="174" y="629"/>
                  </a:cubicBezTo>
                  <a:cubicBezTo>
                    <a:pt x="174" y="629"/>
                    <a:pt x="174" y="629"/>
                    <a:pt x="174" y="629"/>
                  </a:cubicBezTo>
                  <a:cubicBezTo>
                    <a:pt x="174" y="629"/>
                    <a:pt x="174" y="630"/>
                    <a:pt x="175" y="630"/>
                  </a:cubicBezTo>
                  <a:cubicBezTo>
                    <a:pt x="175" y="629"/>
                    <a:pt x="175" y="629"/>
                    <a:pt x="175" y="629"/>
                  </a:cubicBezTo>
                  <a:cubicBezTo>
                    <a:pt x="175" y="629"/>
                    <a:pt x="175" y="629"/>
                    <a:pt x="175" y="629"/>
                  </a:cubicBezTo>
                  <a:cubicBezTo>
                    <a:pt x="175" y="629"/>
                    <a:pt x="175" y="629"/>
                    <a:pt x="175" y="629"/>
                  </a:cubicBezTo>
                  <a:cubicBezTo>
                    <a:pt x="176" y="628"/>
                    <a:pt x="175" y="627"/>
                    <a:pt x="176" y="626"/>
                  </a:cubicBezTo>
                  <a:cubicBezTo>
                    <a:pt x="176" y="626"/>
                    <a:pt x="176" y="626"/>
                    <a:pt x="175" y="625"/>
                  </a:cubicBezTo>
                  <a:cubicBezTo>
                    <a:pt x="177" y="624"/>
                    <a:pt x="175" y="623"/>
                    <a:pt x="176" y="621"/>
                  </a:cubicBezTo>
                  <a:cubicBezTo>
                    <a:pt x="176" y="621"/>
                    <a:pt x="175" y="621"/>
                    <a:pt x="175" y="621"/>
                  </a:cubicBezTo>
                  <a:cubicBezTo>
                    <a:pt x="175" y="618"/>
                    <a:pt x="176" y="616"/>
                    <a:pt x="175" y="614"/>
                  </a:cubicBezTo>
                  <a:cubicBezTo>
                    <a:pt x="176" y="612"/>
                    <a:pt x="175" y="611"/>
                    <a:pt x="175" y="609"/>
                  </a:cubicBezTo>
                  <a:cubicBezTo>
                    <a:pt x="175" y="608"/>
                    <a:pt x="176" y="605"/>
                    <a:pt x="175" y="604"/>
                  </a:cubicBezTo>
                  <a:cubicBezTo>
                    <a:pt x="175" y="602"/>
                    <a:pt x="175" y="601"/>
                    <a:pt x="175" y="600"/>
                  </a:cubicBezTo>
                  <a:cubicBezTo>
                    <a:pt x="175" y="599"/>
                    <a:pt x="174" y="599"/>
                    <a:pt x="174" y="599"/>
                  </a:cubicBezTo>
                  <a:cubicBezTo>
                    <a:pt x="174" y="599"/>
                    <a:pt x="174" y="598"/>
                    <a:pt x="174" y="597"/>
                  </a:cubicBezTo>
                  <a:cubicBezTo>
                    <a:pt x="174" y="596"/>
                    <a:pt x="174" y="595"/>
                    <a:pt x="174" y="594"/>
                  </a:cubicBezTo>
                  <a:cubicBezTo>
                    <a:pt x="174" y="594"/>
                    <a:pt x="175" y="594"/>
                    <a:pt x="175" y="594"/>
                  </a:cubicBezTo>
                  <a:cubicBezTo>
                    <a:pt x="175" y="593"/>
                    <a:pt x="174" y="593"/>
                    <a:pt x="174" y="593"/>
                  </a:cubicBezTo>
                  <a:cubicBezTo>
                    <a:pt x="174" y="592"/>
                    <a:pt x="174" y="590"/>
                    <a:pt x="174" y="589"/>
                  </a:cubicBezTo>
                  <a:cubicBezTo>
                    <a:pt x="174" y="589"/>
                    <a:pt x="174" y="589"/>
                    <a:pt x="174" y="589"/>
                  </a:cubicBezTo>
                  <a:cubicBezTo>
                    <a:pt x="174" y="588"/>
                    <a:pt x="174" y="586"/>
                    <a:pt x="174" y="585"/>
                  </a:cubicBezTo>
                  <a:cubicBezTo>
                    <a:pt x="174" y="584"/>
                    <a:pt x="174" y="583"/>
                    <a:pt x="174" y="581"/>
                  </a:cubicBezTo>
                  <a:cubicBezTo>
                    <a:pt x="173" y="578"/>
                    <a:pt x="174" y="575"/>
                    <a:pt x="173" y="573"/>
                  </a:cubicBezTo>
                  <a:cubicBezTo>
                    <a:pt x="173" y="572"/>
                    <a:pt x="173" y="572"/>
                    <a:pt x="173" y="572"/>
                  </a:cubicBezTo>
                  <a:cubicBezTo>
                    <a:pt x="173" y="571"/>
                    <a:pt x="173" y="571"/>
                    <a:pt x="172" y="571"/>
                  </a:cubicBezTo>
                  <a:cubicBezTo>
                    <a:pt x="173" y="570"/>
                    <a:pt x="173" y="570"/>
                    <a:pt x="173" y="570"/>
                  </a:cubicBezTo>
                  <a:cubicBezTo>
                    <a:pt x="173" y="570"/>
                    <a:pt x="173" y="570"/>
                    <a:pt x="173" y="570"/>
                  </a:cubicBezTo>
                  <a:cubicBezTo>
                    <a:pt x="173" y="569"/>
                    <a:pt x="173" y="568"/>
                    <a:pt x="172" y="567"/>
                  </a:cubicBezTo>
                  <a:cubicBezTo>
                    <a:pt x="172" y="567"/>
                    <a:pt x="172" y="567"/>
                    <a:pt x="172" y="567"/>
                  </a:cubicBezTo>
                  <a:close/>
                  <a:moveTo>
                    <a:pt x="179" y="623"/>
                  </a:moveTo>
                  <a:cubicBezTo>
                    <a:pt x="178" y="623"/>
                    <a:pt x="178" y="623"/>
                    <a:pt x="178" y="623"/>
                  </a:cubicBezTo>
                  <a:cubicBezTo>
                    <a:pt x="178" y="623"/>
                    <a:pt x="178" y="623"/>
                    <a:pt x="178" y="623"/>
                  </a:cubicBezTo>
                  <a:cubicBezTo>
                    <a:pt x="178" y="624"/>
                    <a:pt x="178" y="624"/>
                    <a:pt x="178" y="625"/>
                  </a:cubicBezTo>
                  <a:cubicBezTo>
                    <a:pt x="179" y="625"/>
                    <a:pt x="179" y="626"/>
                    <a:pt x="179" y="626"/>
                  </a:cubicBezTo>
                  <a:cubicBezTo>
                    <a:pt x="178" y="626"/>
                    <a:pt x="179" y="627"/>
                    <a:pt x="179" y="627"/>
                  </a:cubicBezTo>
                  <a:cubicBezTo>
                    <a:pt x="179" y="627"/>
                    <a:pt x="179" y="627"/>
                    <a:pt x="179" y="627"/>
                  </a:cubicBezTo>
                  <a:cubicBezTo>
                    <a:pt x="179" y="626"/>
                    <a:pt x="179" y="625"/>
                    <a:pt x="179" y="625"/>
                  </a:cubicBezTo>
                  <a:cubicBezTo>
                    <a:pt x="179" y="624"/>
                    <a:pt x="179" y="624"/>
                    <a:pt x="179" y="624"/>
                  </a:cubicBezTo>
                  <a:cubicBezTo>
                    <a:pt x="179" y="623"/>
                    <a:pt x="179" y="623"/>
                    <a:pt x="179" y="623"/>
                  </a:cubicBezTo>
                  <a:close/>
                  <a:moveTo>
                    <a:pt x="186" y="612"/>
                  </a:moveTo>
                  <a:cubicBezTo>
                    <a:pt x="186" y="612"/>
                    <a:pt x="186" y="612"/>
                    <a:pt x="186" y="612"/>
                  </a:cubicBezTo>
                  <a:cubicBezTo>
                    <a:pt x="186" y="614"/>
                    <a:pt x="186" y="614"/>
                    <a:pt x="186" y="616"/>
                  </a:cubicBezTo>
                  <a:cubicBezTo>
                    <a:pt x="186" y="616"/>
                    <a:pt x="185" y="617"/>
                    <a:pt x="185" y="618"/>
                  </a:cubicBezTo>
                  <a:cubicBezTo>
                    <a:pt x="185" y="618"/>
                    <a:pt x="185" y="618"/>
                    <a:pt x="186" y="618"/>
                  </a:cubicBezTo>
                  <a:cubicBezTo>
                    <a:pt x="186" y="618"/>
                    <a:pt x="186" y="618"/>
                    <a:pt x="186" y="618"/>
                  </a:cubicBezTo>
                  <a:cubicBezTo>
                    <a:pt x="186" y="617"/>
                    <a:pt x="186" y="616"/>
                    <a:pt x="186" y="616"/>
                  </a:cubicBezTo>
                  <a:cubicBezTo>
                    <a:pt x="187" y="615"/>
                    <a:pt x="187" y="613"/>
                    <a:pt x="186" y="612"/>
                  </a:cubicBezTo>
                  <a:cubicBezTo>
                    <a:pt x="186" y="612"/>
                    <a:pt x="186" y="612"/>
                    <a:pt x="186" y="612"/>
                  </a:cubicBezTo>
                  <a:cubicBezTo>
                    <a:pt x="186" y="612"/>
                    <a:pt x="186" y="612"/>
                    <a:pt x="186" y="612"/>
                  </a:cubicBezTo>
                  <a:close/>
                  <a:moveTo>
                    <a:pt x="178" y="609"/>
                  </a:moveTo>
                  <a:cubicBezTo>
                    <a:pt x="178" y="609"/>
                    <a:pt x="178" y="608"/>
                    <a:pt x="178" y="608"/>
                  </a:cubicBezTo>
                  <a:cubicBezTo>
                    <a:pt x="178" y="608"/>
                    <a:pt x="178" y="608"/>
                    <a:pt x="178" y="608"/>
                  </a:cubicBezTo>
                  <a:cubicBezTo>
                    <a:pt x="178" y="608"/>
                    <a:pt x="178" y="609"/>
                    <a:pt x="178" y="609"/>
                  </a:cubicBezTo>
                  <a:cubicBezTo>
                    <a:pt x="177" y="610"/>
                    <a:pt x="178" y="611"/>
                    <a:pt x="178" y="612"/>
                  </a:cubicBezTo>
                  <a:cubicBezTo>
                    <a:pt x="178" y="613"/>
                    <a:pt x="178" y="614"/>
                    <a:pt x="178" y="614"/>
                  </a:cubicBezTo>
                  <a:cubicBezTo>
                    <a:pt x="178" y="615"/>
                    <a:pt x="178" y="615"/>
                    <a:pt x="178" y="615"/>
                  </a:cubicBezTo>
                  <a:cubicBezTo>
                    <a:pt x="178" y="615"/>
                    <a:pt x="178" y="615"/>
                    <a:pt x="178" y="615"/>
                  </a:cubicBezTo>
                  <a:cubicBezTo>
                    <a:pt x="179" y="614"/>
                    <a:pt x="178" y="613"/>
                    <a:pt x="178" y="612"/>
                  </a:cubicBezTo>
                  <a:cubicBezTo>
                    <a:pt x="178" y="611"/>
                    <a:pt x="178" y="610"/>
                    <a:pt x="178" y="609"/>
                  </a:cubicBezTo>
                  <a:close/>
                  <a:moveTo>
                    <a:pt x="178" y="604"/>
                  </a:moveTo>
                  <a:cubicBezTo>
                    <a:pt x="178" y="604"/>
                    <a:pt x="178" y="604"/>
                    <a:pt x="178" y="604"/>
                  </a:cubicBezTo>
                  <a:cubicBezTo>
                    <a:pt x="178" y="604"/>
                    <a:pt x="178" y="604"/>
                    <a:pt x="178" y="604"/>
                  </a:cubicBezTo>
                  <a:cubicBezTo>
                    <a:pt x="178" y="605"/>
                    <a:pt x="178" y="606"/>
                    <a:pt x="178" y="606"/>
                  </a:cubicBezTo>
                  <a:cubicBezTo>
                    <a:pt x="178" y="606"/>
                    <a:pt x="178" y="607"/>
                    <a:pt x="178" y="607"/>
                  </a:cubicBezTo>
                  <a:cubicBezTo>
                    <a:pt x="178" y="607"/>
                    <a:pt x="178" y="606"/>
                    <a:pt x="178" y="606"/>
                  </a:cubicBezTo>
                  <a:cubicBezTo>
                    <a:pt x="178" y="606"/>
                    <a:pt x="178" y="605"/>
                    <a:pt x="178" y="604"/>
                  </a:cubicBezTo>
                  <a:cubicBezTo>
                    <a:pt x="178" y="604"/>
                    <a:pt x="178" y="604"/>
                    <a:pt x="178" y="604"/>
                  </a:cubicBezTo>
                  <a:close/>
                  <a:moveTo>
                    <a:pt x="128" y="643"/>
                  </a:moveTo>
                  <a:cubicBezTo>
                    <a:pt x="128" y="643"/>
                    <a:pt x="128" y="643"/>
                    <a:pt x="128" y="643"/>
                  </a:cubicBezTo>
                  <a:cubicBezTo>
                    <a:pt x="128" y="643"/>
                    <a:pt x="128" y="643"/>
                    <a:pt x="128" y="643"/>
                  </a:cubicBezTo>
                  <a:cubicBezTo>
                    <a:pt x="128" y="643"/>
                    <a:pt x="128" y="643"/>
                    <a:pt x="128" y="643"/>
                  </a:cubicBezTo>
                  <a:cubicBezTo>
                    <a:pt x="128" y="644"/>
                    <a:pt x="128" y="644"/>
                    <a:pt x="128" y="645"/>
                  </a:cubicBezTo>
                  <a:cubicBezTo>
                    <a:pt x="128" y="645"/>
                    <a:pt x="128" y="645"/>
                    <a:pt x="128" y="645"/>
                  </a:cubicBezTo>
                  <a:cubicBezTo>
                    <a:pt x="128" y="645"/>
                    <a:pt x="128" y="645"/>
                    <a:pt x="128" y="645"/>
                  </a:cubicBezTo>
                  <a:cubicBezTo>
                    <a:pt x="128" y="644"/>
                    <a:pt x="128" y="644"/>
                    <a:pt x="128" y="643"/>
                  </a:cubicBezTo>
                  <a:close/>
                  <a:moveTo>
                    <a:pt x="128" y="638"/>
                  </a:moveTo>
                  <a:cubicBezTo>
                    <a:pt x="128" y="638"/>
                    <a:pt x="128" y="638"/>
                    <a:pt x="128" y="638"/>
                  </a:cubicBezTo>
                  <a:cubicBezTo>
                    <a:pt x="128" y="638"/>
                    <a:pt x="128" y="638"/>
                    <a:pt x="128" y="638"/>
                  </a:cubicBezTo>
                  <a:cubicBezTo>
                    <a:pt x="128" y="638"/>
                    <a:pt x="128" y="638"/>
                    <a:pt x="128" y="638"/>
                  </a:cubicBezTo>
                  <a:cubicBezTo>
                    <a:pt x="128" y="639"/>
                    <a:pt x="128" y="639"/>
                    <a:pt x="128" y="639"/>
                  </a:cubicBezTo>
                  <a:cubicBezTo>
                    <a:pt x="128" y="640"/>
                    <a:pt x="128" y="640"/>
                    <a:pt x="128" y="640"/>
                  </a:cubicBezTo>
                  <a:cubicBezTo>
                    <a:pt x="128" y="640"/>
                    <a:pt x="128" y="640"/>
                    <a:pt x="128" y="640"/>
                  </a:cubicBezTo>
                  <a:cubicBezTo>
                    <a:pt x="128" y="640"/>
                    <a:pt x="128" y="640"/>
                    <a:pt x="128" y="640"/>
                  </a:cubicBezTo>
                  <a:cubicBezTo>
                    <a:pt x="128" y="640"/>
                    <a:pt x="128" y="640"/>
                    <a:pt x="128" y="639"/>
                  </a:cubicBezTo>
                  <a:cubicBezTo>
                    <a:pt x="128" y="639"/>
                    <a:pt x="128" y="639"/>
                    <a:pt x="128" y="638"/>
                  </a:cubicBezTo>
                  <a:close/>
                  <a:moveTo>
                    <a:pt x="128" y="634"/>
                  </a:moveTo>
                  <a:cubicBezTo>
                    <a:pt x="128" y="633"/>
                    <a:pt x="128" y="632"/>
                    <a:pt x="128" y="632"/>
                  </a:cubicBezTo>
                  <a:cubicBezTo>
                    <a:pt x="128" y="632"/>
                    <a:pt x="128" y="632"/>
                    <a:pt x="128" y="632"/>
                  </a:cubicBezTo>
                  <a:cubicBezTo>
                    <a:pt x="128" y="632"/>
                    <a:pt x="127" y="632"/>
                    <a:pt x="127" y="632"/>
                  </a:cubicBezTo>
                  <a:cubicBezTo>
                    <a:pt x="127" y="632"/>
                    <a:pt x="127" y="632"/>
                    <a:pt x="127" y="632"/>
                  </a:cubicBezTo>
                  <a:cubicBezTo>
                    <a:pt x="128" y="632"/>
                    <a:pt x="128" y="633"/>
                    <a:pt x="128" y="634"/>
                  </a:cubicBezTo>
                  <a:cubicBezTo>
                    <a:pt x="128" y="634"/>
                    <a:pt x="128" y="635"/>
                    <a:pt x="128" y="635"/>
                  </a:cubicBezTo>
                  <a:cubicBezTo>
                    <a:pt x="128" y="635"/>
                    <a:pt x="128" y="635"/>
                    <a:pt x="128" y="635"/>
                  </a:cubicBezTo>
                  <a:cubicBezTo>
                    <a:pt x="128" y="635"/>
                    <a:pt x="128" y="635"/>
                    <a:pt x="128" y="635"/>
                  </a:cubicBezTo>
                  <a:cubicBezTo>
                    <a:pt x="128" y="635"/>
                    <a:pt x="128" y="634"/>
                    <a:pt x="128" y="634"/>
                  </a:cubicBezTo>
                  <a:close/>
                  <a:moveTo>
                    <a:pt x="183" y="572"/>
                  </a:moveTo>
                  <a:cubicBezTo>
                    <a:pt x="183" y="573"/>
                    <a:pt x="183" y="573"/>
                    <a:pt x="183" y="574"/>
                  </a:cubicBezTo>
                  <a:cubicBezTo>
                    <a:pt x="183" y="574"/>
                    <a:pt x="183" y="575"/>
                    <a:pt x="183" y="575"/>
                  </a:cubicBezTo>
                  <a:cubicBezTo>
                    <a:pt x="183" y="575"/>
                    <a:pt x="183" y="575"/>
                    <a:pt x="183" y="575"/>
                  </a:cubicBezTo>
                  <a:cubicBezTo>
                    <a:pt x="184" y="575"/>
                    <a:pt x="184" y="575"/>
                    <a:pt x="184" y="575"/>
                  </a:cubicBezTo>
                  <a:cubicBezTo>
                    <a:pt x="184" y="575"/>
                    <a:pt x="184" y="574"/>
                    <a:pt x="183" y="574"/>
                  </a:cubicBezTo>
                  <a:cubicBezTo>
                    <a:pt x="183" y="573"/>
                    <a:pt x="183" y="573"/>
                    <a:pt x="183" y="572"/>
                  </a:cubicBezTo>
                  <a:cubicBezTo>
                    <a:pt x="183" y="572"/>
                    <a:pt x="183" y="572"/>
                    <a:pt x="183" y="572"/>
                  </a:cubicBezTo>
                  <a:cubicBezTo>
                    <a:pt x="183" y="572"/>
                    <a:pt x="183" y="572"/>
                    <a:pt x="183" y="572"/>
                  </a:cubicBezTo>
                  <a:cubicBezTo>
                    <a:pt x="183" y="572"/>
                    <a:pt x="183" y="572"/>
                    <a:pt x="183" y="572"/>
                  </a:cubicBezTo>
                  <a:close/>
                  <a:moveTo>
                    <a:pt x="127" y="606"/>
                  </a:moveTo>
                  <a:cubicBezTo>
                    <a:pt x="127" y="606"/>
                    <a:pt x="127" y="606"/>
                    <a:pt x="127" y="606"/>
                  </a:cubicBezTo>
                  <a:cubicBezTo>
                    <a:pt x="126" y="606"/>
                    <a:pt x="126" y="606"/>
                    <a:pt x="126" y="606"/>
                  </a:cubicBezTo>
                  <a:cubicBezTo>
                    <a:pt x="126" y="606"/>
                    <a:pt x="126" y="606"/>
                    <a:pt x="126" y="606"/>
                  </a:cubicBezTo>
                  <a:cubicBezTo>
                    <a:pt x="126" y="607"/>
                    <a:pt x="126" y="609"/>
                    <a:pt x="126" y="610"/>
                  </a:cubicBezTo>
                  <a:cubicBezTo>
                    <a:pt x="126" y="610"/>
                    <a:pt x="127" y="610"/>
                    <a:pt x="127" y="610"/>
                  </a:cubicBezTo>
                  <a:cubicBezTo>
                    <a:pt x="127" y="610"/>
                    <a:pt x="127" y="610"/>
                    <a:pt x="127" y="609"/>
                  </a:cubicBezTo>
                  <a:cubicBezTo>
                    <a:pt x="126" y="609"/>
                    <a:pt x="126" y="607"/>
                    <a:pt x="127" y="606"/>
                  </a:cubicBezTo>
                  <a:close/>
                  <a:moveTo>
                    <a:pt x="126" y="591"/>
                  </a:moveTo>
                  <a:cubicBezTo>
                    <a:pt x="126" y="591"/>
                    <a:pt x="126" y="591"/>
                    <a:pt x="125" y="591"/>
                  </a:cubicBezTo>
                  <a:cubicBezTo>
                    <a:pt x="125" y="591"/>
                    <a:pt x="125" y="591"/>
                    <a:pt x="125" y="591"/>
                  </a:cubicBezTo>
                  <a:cubicBezTo>
                    <a:pt x="125" y="591"/>
                    <a:pt x="125" y="591"/>
                    <a:pt x="125" y="591"/>
                  </a:cubicBezTo>
                  <a:cubicBezTo>
                    <a:pt x="125" y="593"/>
                    <a:pt x="125" y="595"/>
                    <a:pt x="126" y="596"/>
                  </a:cubicBezTo>
                  <a:cubicBezTo>
                    <a:pt x="126" y="599"/>
                    <a:pt x="126" y="601"/>
                    <a:pt x="126" y="604"/>
                  </a:cubicBezTo>
                  <a:cubicBezTo>
                    <a:pt x="126" y="604"/>
                    <a:pt x="126" y="604"/>
                    <a:pt x="126" y="604"/>
                  </a:cubicBezTo>
                  <a:cubicBezTo>
                    <a:pt x="126" y="604"/>
                    <a:pt x="126" y="604"/>
                    <a:pt x="126" y="604"/>
                  </a:cubicBezTo>
                  <a:cubicBezTo>
                    <a:pt x="126" y="601"/>
                    <a:pt x="126" y="599"/>
                    <a:pt x="126" y="596"/>
                  </a:cubicBezTo>
                  <a:cubicBezTo>
                    <a:pt x="126" y="594"/>
                    <a:pt x="126" y="593"/>
                    <a:pt x="126" y="591"/>
                  </a:cubicBezTo>
                  <a:close/>
                  <a:moveTo>
                    <a:pt x="125" y="586"/>
                  </a:moveTo>
                  <a:cubicBezTo>
                    <a:pt x="125" y="585"/>
                    <a:pt x="125" y="585"/>
                    <a:pt x="125" y="585"/>
                  </a:cubicBezTo>
                  <a:cubicBezTo>
                    <a:pt x="125" y="585"/>
                    <a:pt x="125" y="585"/>
                    <a:pt x="125" y="585"/>
                  </a:cubicBezTo>
                  <a:cubicBezTo>
                    <a:pt x="125" y="585"/>
                    <a:pt x="125" y="585"/>
                    <a:pt x="125" y="586"/>
                  </a:cubicBezTo>
                  <a:cubicBezTo>
                    <a:pt x="125" y="586"/>
                    <a:pt x="125" y="586"/>
                    <a:pt x="125" y="586"/>
                  </a:cubicBezTo>
                  <a:cubicBezTo>
                    <a:pt x="125" y="586"/>
                    <a:pt x="125" y="587"/>
                    <a:pt x="125" y="587"/>
                  </a:cubicBezTo>
                  <a:cubicBezTo>
                    <a:pt x="125" y="587"/>
                    <a:pt x="125" y="586"/>
                    <a:pt x="125" y="586"/>
                  </a:cubicBezTo>
                  <a:close/>
                  <a:moveTo>
                    <a:pt x="168" y="544"/>
                  </a:moveTo>
                  <a:cubicBezTo>
                    <a:pt x="168" y="543"/>
                    <a:pt x="168" y="542"/>
                    <a:pt x="168" y="542"/>
                  </a:cubicBezTo>
                  <a:cubicBezTo>
                    <a:pt x="168" y="542"/>
                    <a:pt x="168" y="541"/>
                    <a:pt x="168" y="541"/>
                  </a:cubicBezTo>
                  <a:cubicBezTo>
                    <a:pt x="168" y="541"/>
                    <a:pt x="168" y="541"/>
                    <a:pt x="168" y="542"/>
                  </a:cubicBezTo>
                  <a:cubicBezTo>
                    <a:pt x="168" y="542"/>
                    <a:pt x="168" y="542"/>
                    <a:pt x="168" y="542"/>
                  </a:cubicBezTo>
                  <a:cubicBezTo>
                    <a:pt x="168" y="542"/>
                    <a:pt x="168" y="543"/>
                    <a:pt x="168" y="544"/>
                  </a:cubicBezTo>
                  <a:cubicBezTo>
                    <a:pt x="168" y="545"/>
                    <a:pt x="168" y="545"/>
                    <a:pt x="168" y="546"/>
                  </a:cubicBezTo>
                  <a:cubicBezTo>
                    <a:pt x="168" y="546"/>
                    <a:pt x="168" y="546"/>
                    <a:pt x="168" y="546"/>
                  </a:cubicBezTo>
                  <a:cubicBezTo>
                    <a:pt x="168" y="546"/>
                    <a:pt x="168" y="546"/>
                    <a:pt x="168" y="546"/>
                  </a:cubicBezTo>
                  <a:cubicBezTo>
                    <a:pt x="168" y="545"/>
                    <a:pt x="168" y="545"/>
                    <a:pt x="168" y="544"/>
                  </a:cubicBezTo>
                  <a:close/>
                  <a:moveTo>
                    <a:pt x="174" y="530"/>
                  </a:moveTo>
                  <a:cubicBezTo>
                    <a:pt x="174" y="531"/>
                    <a:pt x="174" y="531"/>
                    <a:pt x="174" y="531"/>
                  </a:cubicBezTo>
                  <a:cubicBezTo>
                    <a:pt x="174" y="532"/>
                    <a:pt x="174" y="532"/>
                    <a:pt x="174" y="533"/>
                  </a:cubicBezTo>
                  <a:cubicBezTo>
                    <a:pt x="174" y="533"/>
                    <a:pt x="174" y="533"/>
                    <a:pt x="174" y="533"/>
                  </a:cubicBezTo>
                  <a:cubicBezTo>
                    <a:pt x="174" y="533"/>
                    <a:pt x="174" y="533"/>
                    <a:pt x="174" y="533"/>
                  </a:cubicBezTo>
                  <a:cubicBezTo>
                    <a:pt x="174" y="532"/>
                    <a:pt x="174" y="532"/>
                    <a:pt x="174" y="531"/>
                  </a:cubicBezTo>
                  <a:cubicBezTo>
                    <a:pt x="174" y="531"/>
                    <a:pt x="174" y="531"/>
                    <a:pt x="174" y="530"/>
                  </a:cubicBezTo>
                  <a:cubicBezTo>
                    <a:pt x="174" y="530"/>
                    <a:pt x="174" y="530"/>
                    <a:pt x="174" y="530"/>
                  </a:cubicBezTo>
                  <a:cubicBezTo>
                    <a:pt x="174" y="530"/>
                    <a:pt x="174" y="530"/>
                    <a:pt x="174" y="530"/>
                  </a:cubicBezTo>
                  <a:cubicBezTo>
                    <a:pt x="174" y="530"/>
                    <a:pt x="174" y="530"/>
                    <a:pt x="174" y="530"/>
                  </a:cubicBezTo>
                  <a:close/>
                  <a:moveTo>
                    <a:pt x="167" y="529"/>
                  </a:moveTo>
                  <a:cubicBezTo>
                    <a:pt x="167" y="529"/>
                    <a:pt x="167" y="528"/>
                    <a:pt x="167" y="528"/>
                  </a:cubicBezTo>
                  <a:cubicBezTo>
                    <a:pt x="167" y="528"/>
                    <a:pt x="167" y="528"/>
                    <a:pt x="167" y="527"/>
                  </a:cubicBezTo>
                  <a:cubicBezTo>
                    <a:pt x="167" y="528"/>
                    <a:pt x="167" y="528"/>
                    <a:pt x="167" y="528"/>
                  </a:cubicBezTo>
                  <a:cubicBezTo>
                    <a:pt x="167" y="528"/>
                    <a:pt x="167" y="528"/>
                    <a:pt x="167" y="528"/>
                  </a:cubicBezTo>
                  <a:cubicBezTo>
                    <a:pt x="167" y="528"/>
                    <a:pt x="167" y="529"/>
                    <a:pt x="167" y="529"/>
                  </a:cubicBezTo>
                  <a:cubicBezTo>
                    <a:pt x="167" y="530"/>
                    <a:pt x="167" y="530"/>
                    <a:pt x="167" y="531"/>
                  </a:cubicBezTo>
                  <a:cubicBezTo>
                    <a:pt x="167" y="531"/>
                    <a:pt x="167" y="531"/>
                    <a:pt x="168" y="531"/>
                  </a:cubicBezTo>
                  <a:cubicBezTo>
                    <a:pt x="168" y="531"/>
                    <a:pt x="168" y="531"/>
                    <a:pt x="168" y="531"/>
                  </a:cubicBezTo>
                  <a:cubicBezTo>
                    <a:pt x="167" y="530"/>
                    <a:pt x="167" y="530"/>
                    <a:pt x="167" y="529"/>
                  </a:cubicBezTo>
                  <a:close/>
                  <a:moveTo>
                    <a:pt x="170" y="514"/>
                  </a:moveTo>
                  <a:cubicBezTo>
                    <a:pt x="170" y="514"/>
                    <a:pt x="170" y="515"/>
                    <a:pt x="170" y="515"/>
                  </a:cubicBezTo>
                  <a:cubicBezTo>
                    <a:pt x="170" y="515"/>
                    <a:pt x="170" y="515"/>
                    <a:pt x="170" y="516"/>
                  </a:cubicBezTo>
                  <a:cubicBezTo>
                    <a:pt x="170" y="516"/>
                    <a:pt x="170" y="516"/>
                    <a:pt x="170" y="516"/>
                  </a:cubicBezTo>
                  <a:cubicBezTo>
                    <a:pt x="170" y="516"/>
                    <a:pt x="170" y="516"/>
                    <a:pt x="170" y="516"/>
                  </a:cubicBezTo>
                  <a:cubicBezTo>
                    <a:pt x="170" y="515"/>
                    <a:pt x="170" y="515"/>
                    <a:pt x="170" y="515"/>
                  </a:cubicBezTo>
                  <a:cubicBezTo>
                    <a:pt x="170" y="515"/>
                    <a:pt x="170" y="514"/>
                    <a:pt x="170" y="514"/>
                  </a:cubicBezTo>
                  <a:cubicBezTo>
                    <a:pt x="170" y="514"/>
                    <a:pt x="170" y="514"/>
                    <a:pt x="170" y="514"/>
                  </a:cubicBezTo>
                  <a:cubicBezTo>
                    <a:pt x="170" y="514"/>
                    <a:pt x="170" y="514"/>
                    <a:pt x="170" y="514"/>
                  </a:cubicBezTo>
                  <a:cubicBezTo>
                    <a:pt x="170" y="514"/>
                    <a:pt x="170" y="514"/>
                    <a:pt x="170" y="514"/>
                  </a:cubicBezTo>
                  <a:close/>
                  <a:moveTo>
                    <a:pt x="168" y="514"/>
                  </a:moveTo>
                  <a:cubicBezTo>
                    <a:pt x="168" y="514"/>
                    <a:pt x="168" y="514"/>
                    <a:pt x="168" y="514"/>
                  </a:cubicBezTo>
                  <a:cubicBezTo>
                    <a:pt x="168" y="514"/>
                    <a:pt x="168" y="513"/>
                    <a:pt x="168" y="513"/>
                  </a:cubicBezTo>
                  <a:cubicBezTo>
                    <a:pt x="168" y="513"/>
                    <a:pt x="168" y="513"/>
                    <a:pt x="168" y="513"/>
                  </a:cubicBezTo>
                  <a:cubicBezTo>
                    <a:pt x="168" y="513"/>
                    <a:pt x="168" y="513"/>
                    <a:pt x="168" y="513"/>
                  </a:cubicBezTo>
                  <a:cubicBezTo>
                    <a:pt x="168" y="513"/>
                    <a:pt x="168" y="513"/>
                    <a:pt x="168" y="513"/>
                  </a:cubicBezTo>
                  <a:cubicBezTo>
                    <a:pt x="168" y="514"/>
                    <a:pt x="168" y="514"/>
                    <a:pt x="168" y="514"/>
                  </a:cubicBezTo>
                  <a:cubicBezTo>
                    <a:pt x="168" y="514"/>
                    <a:pt x="168" y="514"/>
                    <a:pt x="168" y="514"/>
                  </a:cubicBezTo>
                  <a:close/>
                  <a:moveTo>
                    <a:pt x="167" y="509"/>
                  </a:moveTo>
                  <a:cubicBezTo>
                    <a:pt x="166" y="510"/>
                    <a:pt x="166" y="511"/>
                    <a:pt x="166" y="511"/>
                  </a:cubicBezTo>
                  <a:cubicBezTo>
                    <a:pt x="166" y="511"/>
                    <a:pt x="166" y="512"/>
                    <a:pt x="166" y="512"/>
                  </a:cubicBezTo>
                  <a:cubicBezTo>
                    <a:pt x="166" y="512"/>
                    <a:pt x="166" y="512"/>
                    <a:pt x="167" y="512"/>
                  </a:cubicBezTo>
                  <a:cubicBezTo>
                    <a:pt x="167" y="512"/>
                    <a:pt x="167" y="512"/>
                    <a:pt x="167" y="512"/>
                  </a:cubicBezTo>
                  <a:cubicBezTo>
                    <a:pt x="167" y="512"/>
                    <a:pt x="167" y="511"/>
                    <a:pt x="167" y="511"/>
                  </a:cubicBezTo>
                  <a:cubicBezTo>
                    <a:pt x="167" y="511"/>
                    <a:pt x="167" y="510"/>
                    <a:pt x="167" y="510"/>
                  </a:cubicBezTo>
                  <a:cubicBezTo>
                    <a:pt x="167" y="509"/>
                    <a:pt x="167" y="509"/>
                    <a:pt x="167" y="509"/>
                  </a:cubicBezTo>
                  <a:cubicBezTo>
                    <a:pt x="167" y="509"/>
                    <a:pt x="167" y="509"/>
                    <a:pt x="167" y="509"/>
                  </a:cubicBezTo>
                  <a:cubicBezTo>
                    <a:pt x="167" y="509"/>
                    <a:pt x="167" y="509"/>
                    <a:pt x="167" y="509"/>
                  </a:cubicBezTo>
                  <a:close/>
                  <a:moveTo>
                    <a:pt x="168" y="511"/>
                  </a:moveTo>
                  <a:cubicBezTo>
                    <a:pt x="168" y="511"/>
                    <a:pt x="168" y="511"/>
                    <a:pt x="168" y="511"/>
                  </a:cubicBezTo>
                  <a:cubicBezTo>
                    <a:pt x="169" y="510"/>
                    <a:pt x="168" y="509"/>
                    <a:pt x="168" y="508"/>
                  </a:cubicBezTo>
                  <a:cubicBezTo>
                    <a:pt x="168" y="507"/>
                    <a:pt x="168" y="506"/>
                    <a:pt x="168" y="505"/>
                  </a:cubicBezTo>
                  <a:cubicBezTo>
                    <a:pt x="168" y="505"/>
                    <a:pt x="168" y="505"/>
                    <a:pt x="168" y="505"/>
                  </a:cubicBezTo>
                  <a:cubicBezTo>
                    <a:pt x="167" y="505"/>
                    <a:pt x="167" y="505"/>
                    <a:pt x="167" y="505"/>
                  </a:cubicBezTo>
                  <a:cubicBezTo>
                    <a:pt x="167" y="505"/>
                    <a:pt x="167" y="505"/>
                    <a:pt x="167" y="505"/>
                  </a:cubicBezTo>
                  <a:cubicBezTo>
                    <a:pt x="167" y="506"/>
                    <a:pt x="167" y="507"/>
                    <a:pt x="168" y="508"/>
                  </a:cubicBezTo>
                  <a:cubicBezTo>
                    <a:pt x="168" y="509"/>
                    <a:pt x="168" y="510"/>
                    <a:pt x="168" y="511"/>
                  </a:cubicBezTo>
                  <a:cubicBezTo>
                    <a:pt x="167" y="511"/>
                    <a:pt x="168" y="511"/>
                    <a:pt x="168" y="511"/>
                  </a:cubicBezTo>
                  <a:close/>
                  <a:moveTo>
                    <a:pt x="166" y="488"/>
                  </a:moveTo>
                  <a:cubicBezTo>
                    <a:pt x="166" y="488"/>
                    <a:pt x="166" y="488"/>
                    <a:pt x="166" y="488"/>
                  </a:cubicBezTo>
                  <a:cubicBezTo>
                    <a:pt x="166" y="488"/>
                    <a:pt x="166" y="488"/>
                    <a:pt x="166" y="488"/>
                  </a:cubicBezTo>
                  <a:cubicBezTo>
                    <a:pt x="166" y="488"/>
                    <a:pt x="166" y="488"/>
                    <a:pt x="166" y="488"/>
                  </a:cubicBezTo>
                  <a:cubicBezTo>
                    <a:pt x="166" y="489"/>
                    <a:pt x="166" y="489"/>
                    <a:pt x="166" y="489"/>
                  </a:cubicBezTo>
                  <a:cubicBezTo>
                    <a:pt x="166" y="489"/>
                    <a:pt x="166" y="490"/>
                    <a:pt x="166" y="490"/>
                  </a:cubicBezTo>
                  <a:cubicBezTo>
                    <a:pt x="166" y="490"/>
                    <a:pt x="166" y="490"/>
                    <a:pt x="166" y="490"/>
                  </a:cubicBezTo>
                  <a:cubicBezTo>
                    <a:pt x="166" y="490"/>
                    <a:pt x="166" y="490"/>
                    <a:pt x="166" y="490"/>
                  </a:cubicBezTo>
                  <a:cubicBezTo>
                    <a:pt x="166" y="489"/>
                    <a:pt x="166" y="489"/>
                    <a:pt x="166" y="489"/>
                  </a:cubicBezTo>
                  <a:lnTo>
                    <a:pt x="166" y="488"/>
                  </a:lnTo>
                  <a:close/>
                  <a:moveTo>
                    <a:pt x="172" y="477"/>
                  </a:moveTo>
                  <a:cubicBezTo>
                    <a:pt x="172" y="477"/>
                    <a:pt x="172" y="478"/>
                    <a:pt x="172" y="478"/>
                  </a:cubicBezTo>
                  <a:cubicBezTo>
                    <a:pt x="172" y="478"/>
                    <a:pt x="172" y="479"/>
                    <a:pt x="172" y="479"/>
                  </a:cubicBezTo>
                  <a:cubicBezTo>
                    <a:pt x="172" y="479"/>
                    <a:pt x="172" y="479"/>
                    <a:pt x="172" y="479"/>
                  </a:cubicBezTo>
                  <a:cubicBezTo>
                    <a:pt x="172" y="479"/>
                    <a:pt x="172" y="479"/>
                    <a:pt x="172" y="479"/>
                  </a:cubicBezTo>
                  <a:cubicBezTo>
                    <a:pt x="172" y="479"/>
                    <a:pt x="172" y="478"/>
                    <a:pt x="172" y="478"/>
                  </a:cubicBezTo>
                  <a:cubicBezTo>
                    <a:pt x="172" y="478"/>
                    <a:pt x="172" y="477"/>
                    <a:pt x="172" y="477"/>
                  </a:cubicBezTo>
                  <a:cubicBezTo>
                    <a:pt x="172" y="477"/>
                    <a:pt x="172" y="477"/>
                    <a:pt x="172" y="477"/>
                  </a:cubicBezTo>
                  <a:cubicBezTo>
                    <a:pt x="172" y="477"/>
                    <a:pt x="172" y="477"/>
                    <a:pt x="172" y="477"/>
                  </a:cubicBezTo>
                  <a:cubicBezTo>
                    <a:pt x="172" y="477"/>
                    <a:pt x="172" y="477"/>
                    <a:pt x="172" y="477"/>
                  </a:cubicBezTo>
                  <a:close/>
                  <a:moveTo>
                    <a:pt x="165" y="457"/>
                  </a:moveTo>
                  <a:cubicBezTo>
                    <a:pt x="165" y="457"/>
                    <a:pt x="165" y="457"/>
                    <a:pt x="165" y="457"/>
                  </a:cubicBezTo>
                  <a:cubicBezTo>
                    <a:pt x="165" y="457"/>
                    <a:pt x="165" y="457"/>
                    <a:pt x="165" y="457"/>
                  </a:cubicBezTo>
                  <a:cubicBezTo>
                    <a:pt x="165" y="455"/>
                    <a:pt x="165" y="454"/>
                    <a:pt x="165" y="452"/>
                  </a:cubicBezTo>
                  <a:cubicBezTo>
                    <a:pt x="165" y="451"/>
                    <a:pt x="165" y="451"/>
                    <a:pt x="165" y="450"/>
                  </a:cubicBezTo>
                  <a:cubicBezTo>
                    <a:pt x="165" y="450"/>
                    <a:pt x="165" y="450"/>
                    <a:pt x="165" y="450"/>
                  </a:cubicBezTo>
                  <a:cubicBezTo>
                    <a:pt x="164" y="450"/>
                    <a:pt x="164" y="450"/>
                    <a:pt x="164" y="450"/>
                  </a:cubicBezTo>
                  <a:cubicBezTo>
                    <a:pt x="164" y="450"/>
                    <a:pt x="164" y="450"/>
                    <a:pt x="164" y="450"/>
                  </a:cubicBezTo>
                  <a:cubicBezTo>
                    <a:pt x="164" y="451"/>
                    <a:pt x="164" y="451"/>
                    <a:pt x="164" y="452"/>
                  </a:cubicBezTo>
                  <a:cubicBezTo>
                    <a:pt x="164" y="454"/>
                    <a:pt x="164" y="455"/>
                    <a:pt x="165" y="457"/>
                  </a:cubicBezTo>
                  <a:cubicBezTo>
                    <a:pt x="164" y="458"/>
                    <a:pt x="164" y="459"/>
                    <a:pt x="165" y="460"/>
                  </a:cubicBezTo>
                  <a:cubicBezTo>
                    <a:pt x="165" y="461"/>
                    <a:pt x="165" y="462"/>
                    <a:pt x="165" y="463"/>
                  </a:cubicBezTo>
                  <a:cubicBezTo>
                    <a:pt x="165" y="463"/>
                    <a:pt x="165" y="463"/>
                    <a:pt x="165" y="463"/>
                  </a:cubicBezTo>
                  <a:cubicBezTo>
                    <a:pt x="165" y="463"/>
                    <a:pt x="165" y="463"/>
                    <a:pt x="165" y="463"/>
                  </a:cubicBezTo>
                  <a:cubicBezTo>
                    <a:pt x="165" y="462"/>
                    <a:pt x="165" y="461"/>
                    <a:pt x="165" y="460"/>
                  </a:cubicBezTo>
                  <a:cubicBezTo>
                    <a:pt x="165" y="459"/>
                    <a:pt x="165" y="458"/>
                    <a:pt x="165" y="457"/>
                  </a:cubicBezTo>
                  <a:close/>
                  <a:moveTo>
                    <a:pt x="166" y="459"/>
                  </a:moveTo>
                  <a:cubicBezTo>
                    <a:pt x="166" y="458"/>
                    <a:pt x="166" y="457"/>
                    <a:pt x="166" y="457"/>
                  </a:cubicBezTo>
                  <a:cubicBezTo>
                    <a:pt x="166" y="457"/>
                    <a:pt x="166" y="457"/>
                    <a:pt x="166" y="457"/>
                  </a:cubicBezTo>
                  <a:cubicBezTo>
                    <a:pt x="167" y="454"/>
                    <a:pt x="166" y="451"/>
                    <a:pt x="166" y="448"/>
                  </a:cubicBezTo>
                  <a:cubicBezTo>
                    <a:pt x="166" y="447"/>
                    <a:pt x="166" y="445"/>
                    <a:pt x="166" y="444"/>
                  </a:cubicBezTo>
                  <a:cubicBezTo>
                    <a:pt x="166" y="444"/>
                    <a:pt x="165" y="444"/>
                    <a:pt x="165" y="444"/>
                  </a:cubicBezTo>
                  <a:cubicBezTo>
                    <a:pt x="165" y="444"/>
                    <a:pt x="165" y="444"/>
                    <a:pt x="165" y="444"/>
                  </a:cubicBezTo>
                  <a:cubicBezTo>
                    <a:pt x="165" y="444"/>
                    <a:pt x="165" y="444"/>
                    <a:pt x="165" y="444"/>
                  </a:cubicBezTo>
                  <a:cubicBezTo>
                    <a:pt x="165" y="446"/>
                    <a:pt x="165" y="447"/>
                    <a:pt x="165" y="448"/>
                  </a:cubicBezTo>
                  <a:cubicBezTo>
                    <a:pt x="165" y="451"/>
                    <a:pt x="166" y="454"/>
                    <a:pt x="165" y="457"/>
                  </a:cubicBezTo>
                  <a:cubicBezTo>
                    <a:pt x="165" y="457"/>
                    <a:pt x="165" y="457"/>
                    <a:pt x="165" y="457"/>
                  </a:cubicBezTo>
                  <a:cubicBezTo>
                    <a:pt x="165" y="458"/>
                    <a:pt x="165" y="458"/>
                    <a:pt x="165" y="459"/>
                  </a:cubicBezTo>
                  <a:cubicBezTo>
                    <a:pt x="166" y="461"/>
                    <a:pt x="166" y="463"/>
                    <a:pt x="166" y="465"/>
                  </a:cubicBezTo>
                  <a:cubicBezTo>
                    <a:pt x="166" y="465"/>
                    <a:pt x="166" y="465"/>
                    <a:pt x="166" y="465"/>
                  </a:cubicBezTo>
                  <a:cubicBezTo>
                    <a:pt x="166" y="469"/>
                    <a:pt x="166" y="473"/>
                    <a:pt x="166" y="476"/>
                  </a:cubicBezTo>
                  <a:cubicBezTo>
                    <a:pt x="166" y="476"/>
                    <a:pt x="166" y="476"/>
                    <a:pt x="166" y="476"/>
                  </a:cubicBezTo>
                  <a:cubicBezTo>
                    <a:pt x="166" y="477"/>
                    <a:pt x="166" y="477"/>
                    <a:pt x="166" y="477"/>
                  </a:cubicBezTo>
                  <a:cubicBezTo>
                    <a:pt x="166" y="476"/>
                    <a:pt x="166" y="476"/>
                    <a:pt x="166" y="476"/>
                  </a:cubicBezTo>
                  <a:cubicBezTo>
                    <a:pt x="166" y="476"/>
                    <a:pt x="166" y="476"/>
                    <a:pt x="166" y="476"/>
                  </a:cubicBezTo>
                  <a:cubicBezTo>
                    <a:pt x="166" y="476"/>
                    <a:pt x="166" y="476"/>
                    <a:pt x="166" y="476"/>
                  </a:cubicBezTo>
                  <a:cubicBezTo>
                    <a:pt x="165" y="475"/>
                    <a:pt x="165" y="473"/>
                    <a:pt x="165" y="471"/>
                  </a:cubicBezTo>
                  <a:cubicBezTo>
                    <a:pt x="165" y="470"/>
                    <a:pt x="165" y="469"/>
                    <a:pt x="165" y="469"/>
                  </a:cubicBezTo>
                  <a:cubicBezTo>
                    <a:pt x="165" y="469"/>
                    <a:pt x="165" y="468"/>
                    <a:pt x="165" y="468"/>
                  </a:cubicBezTo>
                  <a:cubicBezTo>
                    <a:pt x="165" y="468"/>
                    <a:pt x="165" y="468"/>
                    <a:pt x="165" y="469"/>
                  </a:cubicBezTo>
                  <a:cubicBezTo>
                    <a:pt x="165" y="469"/>
                    <a:pt x="165" y="469"/>
                    <a:pt x="165" y="469"/>
                  </a:cubicBezTo>
                  <a:cubicBezTo>
                    <a:pt x="165" y="469"/>
                    <a:pt x="165" y="470"/>
                    <a:pt x="165" y="471"/>
                  </a:cubicBezTo>
                  <a:cubicBezTo>
                    <a:pt x="165" y="473"/>
                    <a:pt x="165" y="475"/>
                    <a:pt x="166" y="476"/>
                  </a:cubicBezTo>
                  <a:cubicBezTo>
                    <a:pt x="166" y="476"/>
                    <a:pt x="166" y="476"/>
                    <a:pt x="166" y="476"/>
                  </a:cubicBezTo>
                  <a:cubicBezTo>
                    <a:pt x="165" y="478"/>
                    <a:pt x="165" y="479"/>
                    <a:pt x="165" y="480"/>
                  </a:cubicBezTo>
                  <a:cubicBezTo>
                    <a:pt x="165" y="482"/>
                    <a:pt x="166" y="483"/>
                    <a:pt x="165" y="484"/>
                  </a:cubicBezTo>
                  <a:cubicBezTo>
                    <a:pt x="165" y="484"/>
                    <a:pt x="165" y="484"/>
                    <a:pt x="166" y="484"/>
                  </a:cubicBezTo>
                  <a:cubicBezTo>
                    <a:pt x="166" y="484"/>
                    <a:pt x="166" y="484"/>
                    <a:pt x="166" y="484"/>
                  </a:cubicBezTo>
                  <a:cubicBezTo>
                    <a:pt x="166" y="483"/>
                    <a:pt x="166" y="482"/>
                    <a:pt x="166" y="480"/>
                  </a:cubicBezTo>
                  <a:cubicBezTo>
                    <a:pt x="166" y="479"/>
                    <a:pt x="166" y="478"/>
                    <a:pt x="166" y="477"/>
                  </a:cubicBezTo>
                  <a:cubicBezTo>
                    <a:pt x="166" y="478"/>
                    <a:pt x="166" y="480"/>
                    <a:pt x="167" y="482"/>
                  </a:cubicBezTo>
                  <a:cubicBezTo>
                    <a:pt x="167" y="482"/>
                    <a:pt x="167" y="482"/>
                    <a:pt x="167" y="482"/>
                  </a:cubicBezTo>
                  <a:cubicBezTo>
                    <a:pt x="167" y="482"/>
                    <a:pt x="167" y="482"/>
                    <a:pt x="167" y="482"/>
                  </a:cubicBezTo>
                  <a:cubicBezTo>
                    <a:pt x="167" y="483"/>
                    <a:pt x="166" y="483"/>
                    <a:pt x="167" y="483"/>
                  </a:cubicBezTo>
                  <a:cubicBezTo>
                    <a:pt x="167" y="483"/>
                    <a:pt x="167" y="484"/>
                    <a:pt x="167" y="483"/>
                  </a:cubicBezTo>
                  <a:cubicBezTo>
                    <a:pt x="167" y="483"/>
                    <a:pt x="167" y="483"/>
                    <a:pt x="167" y="483"/>
                  </a:cubicBezTo>
                  <a:cubicBezTo>
                    <a:pt x="167" y="483"/>
                    <a:pt x="167" y="483"/>
                    <a:pt x="167" y="482"/>
                  </a:cubicBezTo>
                  <a:cubicBezTo>
                    <a:pt x="167" y="482"/>
                    <a:pt x="167" y="482"/>
                    <a:pt x="167" y="482"/>
                  </a:cubicBezTo>
                  <a:cubicBezTo>
                    <a:pt x="167" y="482"/>
                    <a:pt x="167" y="482"/>
                    <a:pt x="167" y="482"/>
                  </a:cubicBezTo>
                  <a:cubicBezTo>
                    <a:pt x="168" y="479"/>
                    <a:pt x="169" y="477"/>
                    <a:pt x="169" y="475"/>
                  </a:cubicBezTo>
                  <a:cubicBezTo>
                    <a:pt x="169" y="474"/>
                    <a:pt x="168" y="474"/>
                    <a:pt x="168" y="473"/>
                  </a:cubicBezTo>
                  <a:cubicBezTo>
                    <a:pt x="168" y="473"/>
                    <a:pt x="168" y="472"/>
                    <a:pt x="168" y="471"/>
                  </a:cubicBezTo>
                  <a:cubicBezTo>
                    <a:pt x="168" y="471"/>
                    <a:pt x="167" y="470"/>
                    <a:pt x="167" y="470"/>
                  </a:cubicBezTo>
                  <a:cubicBezTo>
                    <a:pt x="167" y="468"/>
                    <a:pt x="168" y="465"/>
                    <a:pt x="166" y="465"/>
                  </a:cubicBezTo>
                  <a:cubicBezTo>
                    <a:pt x="167" y="463"/>
                    <a:pt x="166" y="461"/>
                    <a:pt x="166" y="459"/>
                  </a:cubicBezTo>
                  <a:close/>
                  <a:moveTo>
                    <a:pt x="178" y="450"/>
                  </a:moveTo>
                  <a:cubicBezTo>
                    <a:pt x="179" y="450"/>
                    <a:pt x="179" y="450"/>
                    <a:pt x="179" y="450"/>
                  </a:cubicBezTo>
                  <a:cubicBezTo>
                    <a:pt x="179" y="451"/>
                    <a:pt x="179" y="452"/>
                    <a:pt x="179" y="453"/>
                  </a:cubicBezTo>
                  <a:cubicBezTo>
                    <a:pt x="179" y="453"/>
                    <a:pt x="178" y="454"/>
                    <a:pt x="178" y="454"/>
                  </a:cubicBezTo>
                  <a:cubicBezTo>
                    <a:pt x="178" y="454"/>
                    <a:pt x="178" y="454"/>
                    <a:pt x="178" y="454"/>
                  </a:cubicBezTo>
                  <a:cubicBezTo>
                    <a:pt x="180" y="454"/>
                    <a:pt x="179" y="456"/>
                    <a:pt x="180" y="457"/>
                  </a:cubicBezTo>
                  <a:cubicBezTo>
                    <a:pt x="179" y="457"/>
                    <a:pt x="179" y="457"/>
                    <a:pt x="179" y="457"/>
                  </a:cubicBezTo>
                  <a:cubicBezTo>
                    <a:pt x="180" y="457"/>
                    <a:pt x="179" y="457"/>
                    <a:pt x="179" y="458"/>
                  </a:cubicBezTo>
                  <a:cubicBezTo>
                    <a:pt x="179" y="458"/>
                    <a:pt x="179" y="458"/>
                    <a:pt x="179" y="458"/>
                  </a:cubicBezTo>
                  <a:cubicBezTo>
                    <a:pt x="179" y="458"/>
                    <a:pt x="179" y="458"/>
                    <a:pt x="179" y="458"/>
                  </a:cubicBezTo>
                  <a:cubicBezTo>
                    <a:pt x="180" y="459"/>
                    <a:pt x="181" y="463"/>
                    <a:pt x="180" y="466"/>
                  </a:cubicBezTo>
                  <a:cubicBezTo>
                    <a:pt x="180" y="466"/>
                    <a:pt x="180" y="466"/>
                    <a:pt x="181" y="467"/>
                  </a:cubicBezTo>
                  <a:cubicBezTo>
                    <a:pt x="180" y="468"/>
                    <a:pt x="181" y="470"/>
                    <a:pt x="180" y="472"/>
                  </a:cubicBezTo>
                  <a:cubicBezTo>
                    <a:pt x="178" y="472"/>
                    <a:pt x="179" y="470"/>
                    <a:pt x="179" y="470"/>
                  </a:cubicBezTo>
                  <a:cubicBezTo>
                    <a:pt x="179" y="469"/>
                    <a:pt x="178" y="469"/>
                    <a:pt x="178" y="469"/>
                  </a:cubicBezTo>
                  <a:cubicBezTo>
                    <a:pt x="178" y="469"/>
                    <a:pt x="178" y="468"/>
                    <a:pt x="178" y="468"/>
                  </a:cubicBezTo>
                  <a:cubicBezTo>
                    <a:pt x="178" y="468"/>
                    <a:pt x="178" y="467"/>
                    <a:pt x="178" y="467"/>
                  </a:cubicBezTo>
                  <a:cubicBezTo>
                    <a:pt x="178" y="465"/>
                    <a:pt x="179" y="464"/>
                    <a:pt x="178" y="463"/>
                  </a:cubicBezTo>
                  <a:cubicBezTo>
                    <a:pt x="179" y="462"/>
                    <a:pt x="177" y="459"/>
                    <a:pt x="178" y="458"/>
                  </a:cubicBezTo>
                  <a:cubicBezTo>
                    <a:pt x="178" y="457"/>
                    <a:pt x="178" y="457"/>
                    <a:pt x="178" y="457"/>
                  </a:cubicBezTo>
                  <a:cubicBezTo>
                    <a:pt x="178" y="457"/>
                    <a:pt x="178" y="457"/>
                    <a:pt x="178" y="457"/>
                  </a:cubicBezTo>
                  <a:cubicBezTo>
                    <a:pt x="178" y="456"/>
                    <a:pt x="177" y="455"/>
                    <a:pt x="178" y="454"/>
                  </a:cubicBezTo>
                  <a:cubicBezTo>
                    <a:pt x="178" y="453"/>
                    <a:pt x="178" y="453"/>
                    <a:pt x="178" y="453"/>
                  </a:cubicBezTo>
                  <a:cubicBezTo>
                    <a:pt x="178" y="452"/>
                    <a:pt x="179" y="451"/>
                    <a:pt x="178" y="450"/>
                  </a:cubicBezTo>
                  <a:cubicBezTo>
                    <a:pt x="178" y="450"/>
                    <a:pt x="178" y="450"/>
                    <a:pt x="178" y="450"/>
                  </a:cubicBezTo>
                  <a:cubicBezTo>
                    <a:pt x="178" y="450"/>
                    <a:pt x="178" y="450"/>
                    <a:pt x="178" y="450"/>
                  </a:cubicBezTo>
                  <a:close/>
                  <a:moveTo>
                    <a:pt x="179" y="457"/>
                  </a:moveTo>
                  <a:cubicBezTo>
                    <a:pt x="179" y="457"/>
                    <a:pt x="179" y="457"/>
                    <a:pt x="178" y="457"/>
                  </a:cubicBezTo>
                  <a:cubicBezTo>
                    <a:pt x="178" y="457"/>
                    <a:pt x="178" y="457"/>
                    <a:pt x="178" y="457"/>
                  </a:cubicBezTo>
                  <a:cubicBezTo>
                    <a:pt x="178" y="457"/>
                    <a:pt x="178" y="457"/>
                    <a:pt x="178" y="457"/>
                  </a:cubicBezTo>
                  <a:cubicBezTo>
                    <a:pt x="178" y="457"/>
                    <a:pt x="178" y="457"/>
                    <a:pt x="178" y="458"/>
                  </a:cubicBezTo>
                  <a:cubicBezTo>
                    <a:pt x="179" y="457"/>
                    <a:pt x="179" y="457"/>
                    <a:pt x="179" y="457"/>
                  </a:cubicBezTo>
                  <a:cubicBezTo>
                    <a:pt x="179" y="458"/>
                    <a:pt x="179" y="458"/>
                    <a:pt x="179" y="457"/>
                  </a:cubicBezTo>
                  <a:cubicBezTo>
                    <a:pt x="179" y="457"/>
                    <a:pt x="179" y="457"/>
                    <a:pt x="179" y="457"/>
                  </a:cubicBezTo>
                  <a:close/>
                  <a:moveTo>
                    <a:pt x="164" y="442"/>
                  </a:moveTo>
                  <a:cubicBezTo>
                    <a:pt x="164" y="442"/>
                    <a:pt x="164" y="442"/>
                    <a:pt x="164" y="442"/>
                  </a:cubicBezTo>
                  <a:cubicBezTo>
                    <a:pt x="164" y="442"/>
                    <a:pt x="164" y="442"/>
                    <a:pt x="164" y="442"/>
                  </a:cubicBezTo>
                  <a:cubicBezTo>
                    <a:pt x="164" y="442"/>
                    <a:pt x="164" y="442"/>
                    <a:pt x="164" y="442"/>
                  </a:cubicBezTo>
                  <a:cubicBezTo>
                    <a:pt x="164" y="442"/>
                    <a:pt x="164" y="443"/>
                    <a:pt x="164" y="444"/>
                  </a:cubicBezTo>
                  <a:cubicBezTo>
                    <a:pt x="164" y="444"/>
                    <a:pt x="164" y="444"/>
                    <a:pt x="164" y="444"/>
                  </a:cubicBezTo>
                  <a:cubicBezTo>
                    <a:pt x="164" y="444"/>
                    <a:pt x="164" y="444"/>
                    <a:pt x="164" y="444"/>
                  </a:cubicBezTo>
                  <a:cubicBezTo>
                    <a:pt x="164" y="443"/>
                    <a:pt x="164" y="442"/>
                    <a:pt x="164" y="442"/>
                  </a:cubicBezTo>
                  <a:close/>
                  <a:moveTo>
                    <a:pt x="164" y="421"/>
                  </a:moveTo>
                  <a:cubicBezTo>
                    <a:pt x="164" y="422"/>
                    <a:pt x="164" y="423"/>
                    <a:pt x="164" y="424"/>
                  </a:cubicBezTo>
                  <a:cubicBezTo>
                    <a:pt x="164" y="425"/>
                    <a:pt x="164" y="426"/>
                    <a:pt x="164" y="427"/>
                  </a:cubicBezTo>
                  <a:cubicBezTo>
                    <a:pt x="164" y="427"/>
                    <a:pt x="164" y="427"/>
                    <a:pt x="165" y="427"/>
                  </a:cubicBezTo>
                  <a:cubicBezTo>
                    <a:pt x="165" y="427"/>
                    <a:pt x="165" y="427"/>
                    <a:pt x="165" y="427"/>
                  </a:cubicBezTo>
                  <a:cubicBezTo>
                    <a:pt x="165" y="426"/>
                    <a:pt x="165" y="425"/>
                    <a:pt x="165" y="424"/>
                  </a:cubicBezTo>
                  <a:cubicBezTo>
                    <a:pt x="165" y="423"/>
                    <a:pt x="164" y="422"/>
                    <a:pt x="164" y="422"/>
                  </a:cubicBezTo>
                  <a:cubicBezTo>
                    <a:pt x="165" y="421"/>
                    <a:pt x="164" y="421"/>
                    <a:pt x="164" y="421"/>
                  </a:cubicBezTo>
                  <a:cubicBezTo>
                    <a:pt x="164" y="421"/>
                    <a:pt x="164" y="421"/>
                    <a:pt x="164" y="421"/>
                  </a:cubicBezTo>
                  <a:cubicBezTo>
                    <a:pt x="164" y="421"/>
                    <a:pt x="164" y="421"/>
                    <a:pt x="164" y="421"/>
                  </a:cubicBezTo>
                  <a:close/>
                  <a:moveTo>
                    <a:pt x="162" y="394"/>
                  </a:moveTo>
                  <a:cubicBezTo>
                    <a:pt x="162" y="397"/>
                    <a:pt x="162" y="400"/>
                    <a:pt x="163" y="402"/>
                  </a:cubicBezTo>
                  <a:cubicBezTo>
                    <a:pt x="163" y="406"/>
                    <a:pt x="163" y="410"/>
                    <a:pt x="163" y="413"/>
                  </a:cubicBezTo>
                  <a:cubicBezTo>
                    <a:pt x="163" y="413"/>
                    <a:pt x="163" y="413"/>
                    <a:pt x="163" y="413"/>
                  </a:cubicBezTo>
                  <a:cubicBezTo>
                    <a:pt x="163" y="413"/>
                    <a:pt x="164" y="413"/>
                    <a:pt x="164" y="413"/>
                  </a:cubicBezTo>
                  <a:cubicBezTo>
                    <a:pt x="164" y="410"/>
                    <a:pt x="164" y="406"/>
                    <a:pt x="163" y="402"/>
                  </a:cubicBezTo>
                  <a:cubicBezTo>
                    <a:pt x="163" y="400"/>
                    <a:pt x="163" y="397"/>
                    <a:pt x="163" y="394"/>
                  </a:cubicBezTo>
                  <a:cubicBezTo>
                    <a:pt x="163" y="394"/>
                    <a:pt x="163" y="394"/>
                    <a:pt x="163" y="394"/>
                  </a:cubicBezTo>
                  <a:cubicBezTo>
                    <a:pt x="163" y="394"/>
                    <a:pt x="162" y="394"/>
                    <a:pt x="162" y="394"/>
                  </a:cubicBezTo>
                  <a:cubicBezTo>
                    <a:pt x="162" y="394"/>
                    <a:pt x="162" y="394"/>
                    <a:pt x="162" y="394"/>
                  </a:cubicBezTo>
                  <a:close/>
                  <a:moveTo>
                    <a:pt x="162" y="400"/>
                  </a:moveTo>
                  <a:cubicBezTo>
                    <a:pt x="162" y="399"/>
                    <a:pt x="161" y="399"/>
                    <a:pt x="161" y="400"/>
                  </a:cubicBezTo>
                  <a:cubicBezTo>
                    <a:pt x="161" y="400"/>
                    <a:pt x="161" y="400"/>
                    <a:pt x="161" y="400"/>
                  </a:cubicBezTo>
                  <a:cubicBezTo>
                    <a:pt x="161" y="400"/>
                    <a:pt x="161" y="400"/>
                    <a:pt x="161" y="400"/>
                  </a:cubicBezTo>
                  <a:cubicBezTo>
                    <a:pt x="162" y="400"/>
                    <a:pt x="162" y="401"/>
                    <a:pt x="162" y="401"/>
                  </a:cubicBezTo>
                  <a:cubicBezTo>
                    <a:pt x="162" y="402"/>
                    <a:pt x="162" y="402"/>
                    <a:pt x="162" y="402"/>
                  </a:cubicBezTo>
                  <a:cubicBezTo>
                    <a:pt x="162" y="402"/>
                    <a:pt x="162" y="402"/>
                    <a:pt x="162" y="402"/>
                  </a:cubicBezTo>
                  <a:cubicBezTo>
                    <a:pt x="162" y="402"/>
                    <a:pt x="162" y="402"/>
                    <a:pt x="162" y="402"/>
                  </a:cubicBezTo>
                  <a:cubicBezTo>
                    <a:pt x="162" y="401"/>
                    <a:pt x="162" y="401"/>
                    <a:pt x="162" y="401"/>
                  </a:cubicBezTo>
                  <a:cubicBezTo>
                    <a:pt x="162" y="401"/>
                    <a:pt x="162" y="400"/>
                    <a:pt x="162" y="400"/>
                  </a:cubicBezTo>
                  <a:close/>
                  <a:moveTo>
                    <a:pt x="161" y="387"/>
                  </a:moveTo>
                  <a:cubicBezTo>
                    <a:pt x="161" y="387"/>
                    <a:pt x="161" y="387"/>
                    <a:pt x="161" y="387"/>
                  </a:cubicBezTo>
                  <a:cubicBezTo>
                    <a:pt x="161" y="387"/>
                    <a:pt x="161" y="387"/>
                    <a:pt x="161" y="387"/>
                  </a:cubicBezTo>
                  <a:cubicBezTo>
                    <a:pt x="161" y="387"/>
                    <a:pt x="161" y="387"/>
                    <a:pt x="161" y="387"/>
                  </a:cubicBezTo>
                  <a:cubicBezTo>
                    <a:pt x="161" y="387"/>
                    <a:pt x="161" y="387"/>
                    <a:pt x="161" y="387"/>
                  </a:cubicBezTo>
                  <a:cubicBezTo>
                    <a:pt x="161" y="387"/>
                    <a:pt x="161" y="388"/>
                    <a:pt x="161" y="388"/>
                  </a:cubicBezTo>
                  <a:cubicBezTo>
                    <a:pt x="161" y="388"/>
                    <a:pt x="161" y="388"/>
                    <a:pt x="161" y="388"/>
                  </a:cubicBezTo>
                  <a:cubicBezTo>
                    <a:pt x="161" y="388"/>
                    <a:pt x="161" y="388"/>
                    <a:pt x="161" y="388"/>
                  </a:cubicBezTo>
                  <a:cubicBezTo>
                    <a:pt x="161" y="388"/>
                    <a:pt x="161" y="387"/>
                    <a:pt x="161" y="387"/>
                  </a:cubicBezTo>
                  <a:close/>
                  <a:moveTo>
                    <a:pt x="161" y="380"/>
                  </a:moveTo>
                  <a:cubicBezTo>
                    <a:pt x="161" y="380"/>
                    <a:pt x="161" y="380"/>
                    <a:pt x="160" y="380"/>
                  </a:cubicBezTo>
                  <a:cubicBezTo>
                    <a:pt x="160" y="380"/>
                    <a:pt x="160" y="380"/>
                    <a:pt x="160" y="380"/>
                  </a:cubicBezTo>
                  <a:cubicBezTo>
                    <a:pt x="160" y="380"/>
                    <a:pt x="160" y="380"/>
                    <a:pt x="160" y="380"/>
                  </a:cubicBezTo>
                  <a:cubicBezTo>
                    <a:pt x="160" y="380"/>
                    <a:pt x="160" y="381"/>
                    <a:pt x="160" y="381"/>
                  </a:cubicBezTo>
                  <a:cubicBezTo>
                    <a:pt x="160" y="382"/>
                    <a:pt x="161" y="383"/>
                    <a:pt x="160" y="384"/>
                  </a:cubicBezTo>
                  <a:cubicBezTo>
                    <a:pt x="160" y="384"/>
                    <a:pt x="161" y="385"/>
                    <a:pt x="161" y="385"/>
                  </a:cubicBezTo>
                  <a:cubicBezTo>
                    <a:pt x="161" y="385"/>
                    <a:pt x="161" y="384"/>
                    <a:pt x="161" y="384"/>
                  </a:cubicBezTo>
                  <a:cubicBezTo>
                    <a:pt x="161" y="383"/>
                    <a:pt x="161" y="382"/>
                    <a:pt x="161" y="381"/>
                  </a:cubicBezTo>
                  <a:cubicBezTo>
                    <a:pt x="161" y="381"/>
                    <a:pt x="161" y="380"/>
                    <a:pt x="161" y="380"/>
                  </a:cubicBezTo>
                  <a:close/>
                  <a:moveTo>
                    <a:pt x="160" y="374"/>
                  </a:moveTo>
                  <a:cubicBezTo>
                    <a:pt x="160" y="374"/>
                    <a:pt x="160" y="374"/>
                    <a:pt x="160" y="374"/>
                  </a:cubicBezTo>
                  <a:cubicBezTo>
                    <a:pt x="160" y="374"/>
                    <a:pt x="160" y="374"/>
                    <a:pt x="160" y="374"/>
                  </a:cubicBezTo>
                  <a:cubicBezTo>
                    <a:pt x="160" y="374"/>
                    <a:pt x="160" y="374"/>
                    <a:pt x="160" y="374"/>
                  </a:cubicBezTo>
                  <a:cubicBezTo>
                    <a:pt x="160" y="375"/>
                    <a:pt x="160" y="376"/>
                    <a:pt x="160" y="376"/>
                  </a:cubicBezTo>
                  <a:cubicBezTo>
                    <a:pt x="160" y="377"/>
                    <a:pt x="160" y="377"/>
                    <a:pt x="160" y="378"/>
                  </a:cubicBezTo>
                  <a:cubicBezTo>
                    <a:pt x="160" y="378"/>
                    <a:pt x="160" y="378"/>
                    <a:pt x="160" y="378"/>
                  </a:cubicBezTo>
                  <a:cubicBezTo>
                    <a:pt x="160" y="378"/>
                    <a:pt x="160" y="378"/>
                    <a:pt x="160" y="378"/>
                  </a:cubicBezTo>
                  <a:cubicBezTo>
                    <a:pt x="161" y="377"/>
                    <a:pt x="160" y="377"/>
                    <a:pt x="160" y="376"/>
                  </a:cubicBezTo>
                  <a:cubicBezTo>
                    <a:pt x="160" y="376"/>
                    <a:pt x="160" y="375"/>
                    <a:pt x="160" y="374"/>
                  </a:cubicBezTo>
                  <a:close/>
                  <a:moveTo>
                    <a:pt x="161" y="363"/>
                  </a:moveTo>
                  <a:cubicBezTo>
                    <a:pt x="161" y="364"/>
                    <a:pt x="161" y="364"/>
                    <a:pt x="161" y="365"/>
                  </a:cubicBezTo>
                  <a:cubicBezTo>
                    <a:pt x="161" y="365"/>
                    <a:pt x="161" y="365"/>
                    <a:pt x="161" y="366"/>
                  </a:cubicBezTo>
                  <a:cubicBezTo>
                    <a:pt x="161" y="366"/>
                    <a:pt x="161" y="366"/>
                    <a:pt x="161" y="366"/>
                  </a:cubicBezTo>
                  <a:cubicBezTo>
                    <a:pt x="161" y="366"/>
                    <a:pt x="161" y="366"/>
                    <a:pt x="161" y="366"/>
                  </a:cubicBezTo>
                  <a:cubicBezTo>
                    <a:pt x="162" y="365"/>
                    <a:pt x="161" y="365"/>
                    <a:pt x="161" y="364"/>
                  </a:cubicBezTo>
                  <a:cubicBezTo>
                    <a:pt x="161" y="364"/>
                    <a:pt x="161" y="364"/>
                    <a:pt x="161" y="363"/>
                  </a:cubicBezTo>
                  <a:cubicBezTo>
                    <a:pt x="161" y="363"/>
                    <a:pt x="161" y="363"/>
                    <a:pt x="161" y="363"/>
                  </a:cubicBezTo>
                  <a:cubicBezTo>
                    <a:pt x="161" y="363"/>
                    <a:pt x="161" y="363"/>
                    <a:pt x="161" y="363"/>
                  </a:cubicBezTo>
                  <a:cubicBezTo>
                    <a:pt x="161" y="363"/>
                    <a:pt x="161" y="363"/>
                    <a:pt x="161" y="363"/>
                  </a:cubicBezTo>
                  <a:close/>
                  <a:moveTo>
                    <a:pt x="161" y="352"/>
                  </a:moveTo>
                  <a:cubicBezTo>
                    <a:pt x="160" y="354"/>
                    <a:pt x="160" y="355"/>
                    <a:pt x="160" y="357"/>
                  </a:cubicBezTo>
                  <a:cubicBezTo>
                    <a:pt x="160" y="357"/>
                    <a:pt x="160" y="357"/>
                    <a:pt x="161" y="357"/>
                  </a:cubicBezTo>
                  <a:cubicBezTo>
                    <a:pt x="161" y="357"/>
                    <a:pt x="161" y="357"/>
                    <a:pt x="161" y="357"/>
                  </a:cubicBezTo>
                  <a:cubicBezTo>
                    <a:pt x="161" y="355"/>
                    <a:pt x="161" y="354"/>
                    <a:pt x="161" y="352"/>
                  </a:cubicBezTo>
                  <a:cubicBezTo>
                    <a:pt x="161" y="352"/>
                    <a:pt x="161" y="352"/>
                    <a:pt x="161" y="352"/>
                  </a:cubicBezTo>
                  <a:cubicBezTo>
                    <a:pt x="161" y="352"/>
                    <a:pt x="161" y="352"/>
                    <a:pt x="161" y="352"/>
                  </a:cubicBezTo>
                  <a:cubicBezTo>
                    <a:pt x="161" y="352"/>
                    <a:pt x="161" y="352"/>
                    <a:pt x="161" y="352"/>
                  </a:cubicBezTo>
                  <a:close/>
                  <a:moveTo>
                    <a:pt x="105" y="291"/>
                  </a:moveTo>
                  <a:cubicBezTo>
                    <a:pt x="105" y="291"/>
                    <a:pt x="105" y="292"/>
                    <a:pt x="105" y="292"/>
                  </a:cubicBezTo>
                  <a:cubicBezTo>
                    <a:pt x="106" y="292"/>
                    <a:pt x="106" y="292"/>
                    <a:pt x="106" y="292"/>
                  </a:cubicBezTo>
                  <a:cubicBezTo>
                    <a:pt x="106" y="292"/>
                    <a:pt x="106" y="292"/>
                    <a:pt x="106" y="292"/>
                  </a:cubicBezTo>
                  <a:cubicBezTo>
                    <a:pt x="106" y="292"/>
                    <a:pt x="106" y="291"/>
                    <a:pt x="106" y="291"/>
                  </a:cubicBezTo>
                  <a:cubicBezTo>
                    <a:pt x="106" y="291"/>
                    <a:pt x="106" y="291"/>
                    <a:pt x="106" y="291"/>
                  </a:cubicBezTo>
                  <a:cubicBezTo>
                    <a:pt x="106" y="291"/>
                    <a:pt x="106" y="290"/>
                    <a:pt x="106" y="290"/>
                  </a:cubicBezTo>
                  <a:cubicBezTo>
                    <a:pt x="105" y="290"/>
                    <a:pt x="105" y="290"/>
                    <a:pt x="105" y="291"/>
                  </a:cubicBezTo>
                  <a:cubicBezTo>
                    <a:pt x="105" y="291"/>
                    <a:pt x="105" y="291"/>
                    <a:pt x="105" y="291"/>
                  </a:cubicBezTo>
                  <a:close/>
                  <a:moveTo>
                    <a:pt x="182" y="550"/>
                  </a:moveTo>
                  <a:cubicBezTo>
                    <a:pt x="182" y="551"/>
                    <a:pt x="182" y="551"/>
                    <a:pt x="182" y="551"/>
                  </a:cubicBezTo>
                  <a:cubicBezTo>
                    <a:pt x="182" y="552"/>
                    <a:pt x="183" y="553"/>
                    <a:pt x="182" y="553"/>
                  </a:cubicBezTo>
                  <a:cubicBezTo>
                    <a:pt x="182" y="554"/>
                    <a:pt x="182" y="554"/>
                    <a:pt x="182" y="554"/>
                  </a:cubicBezTo>
                  <a:cubicBezTo>
                    <a:pt x="182" y="554"/>
                    <a:pt x="182" y="554"/>
                    <a:pt x="182" y="554"/>
                  </a:cubicBezTo>
                  <a:cubicBezTo>
                    <a:pt x="182" y="555"/>
                    <a:pt x="182" y="556"/>
                    <a:pt x="182" y="557"/>
                  </a:cubicBezTo>
                  <a:cubicBezTo>
                    <a:pt x="182" y="558"/>
                    <a:pt x="182" y="560"/>
                    <a:pt x="183" y="561"/>
                  </a:cubicBezTo>
                  <a:cubicBezTo>
                    <a:pt x="183" y="561"/>
                    <a:pt x="183" y="561"/>
                    <a:pt x="184" y="561"/>
                  </a:cubicBezTo>
                  <a:cubicBezTo>
                    <a:pt x="184" y="561"/>
                    <a:pt x="184" y="560"/>
                    <a:pt x="184" y="560"/>
                  </a:cubicBezTo>
                  <a:cubicBezTo>
                    <a:pt x="183" y="559"/>
                    <a:pt x="183" y="558"/>
                    <a:pt x="183" y="557"/>
                  </a:cubicBezTo>
                  <a:cubicBezTo>
                    <a:pt x="183" y="556"/>
                    <a:pt x="183" y="555"/>
                    <a:pt x="183" y="554"/>
                  </a:cubicBezTo>
                  <a:cubicBezTo>
                    <a:pt x="183" y="553"/>
                    <a:pt x="183" y="552"/>
                    <a:pt x="183" y="551"/>
                  </a:cubicBezTo>
                  <a:cubicBezTo>
                    <a:pt x="183" y="550"/>
                    <a:pt x="182" y="550"/>
                    <a:pt x="182" y="550"/>
                  </a:cubicBezTo>
                  <a:cubicBezTo>
                    <a:pt x="182" y="550"/>
                    <a:pt x="182" y="550"/>
                    <a:pt x="182" y="550"/>
                  </a:cubicBezTo>
                  <a:close/>
                  <a:moveTo>
                    <a:pt x="171" y="554"/>
                  </a:moveTo>
                  <a:cubicBezTo>
                    <a:pt x="172" y="553"/>
                    <a:pt x="172" y="552"/>
                    <a:pt x="171" y="550"/>
                  </a:cubicBezTo>
                  <a:cubicBezTo>
                    <a:pt x="172" y="548"/>
                    <a:pt x="171" y="546"/>
                    <a:pt x="171" y="544"/>
                  </a:cubicBezTo>
                  <a:cubicBezTo>
                    <a:pt x="171" y="544"/>
                    <a:pt x="171" y="544"/>
                    <a:pt x="171" y="544"/>
                  </a:cubicBezTo>
                  <a:cubicBezTo>
                    <a:pt x="171" y="543"/>
                    <a:pt x="171" y="542"/>
                    <a:pt x="171" y="541"/>
                  </a:cubicBezTo>
                  <a:cubicBezTo>
                    <a:pt x="171" y="540"/>
                    <a:pt x="170" y="539"/>
                    <a:pt x="171" y="538"/>
                  </a:cubicBezTo>
                  <a:cubicBezTo>
                    <a:pt x="171" y="538"/>
                    <a:pt x="171" y="537"/>
                    <a:pt x="170" y="537"/>
                  </a:cubicBezTo>
                  <a:cubicBezTo>
                    <a:pt x="170" y="537"/>
                    <a:pt x="170" y="537"/>
                    <a:pt x="170" y="537"/>
                  </a:cubicBezTo>
                  <a:cubicBezTo>
                    <a:pt x="170" y="537"/>
                    <a:pt x="170" y="538"/>
                    <a:pt x="170" y="538"/>
                  </a:cubicBezTo>
                  <a:cubicBezTo>
                    <a:pt x="169" y="539"/>
                    <a:pt x="170" y="540"/>
                    <a:pt x="170" y="541"/>
                  </a:cubicBezTo>
                  <a:cubicBezTo>
                    <a:pt x="170" y="542"/>
                    <a:pt x="170" y="543"/>
                    <a:pt x="170" y="544"/>
                  </a:cubicBezTo>
                  <a:cubicBezTo>
                    <a:pt x="170" y="544"/>
                    <a:pt x="170" y="544"/>
                    <a:pt x="170" y="544"/>
                  </a:cubicBezTo>
                  <a:cubicBezTo>
                    <a:pt x="170" y="544"/>
                    <a:pt x="170" y="544"/>
                    <a:pt x="170" y="544"/>
                  </a:cubicBezTo>
                  <a:cubicBezTo>
                    <a:pt x="169" y="546"/>
                    <a:pt x="172" y="549"/>
                    <a:pt x="169" y="550"/>
                  </a:cubicBezTo>
                  <a:cubicBezTo>
                    <a:pt x="170" y="551"/>
                    <a:pt x="169" y="552"/>
                    <a:pt x="169" y="553"/>
                  </a:cubicBezTo>
                  <a:cubicBezTo>
                    <a:pt x="170" y="553"/>
                    <a:pt x="170" y="553"/>
                    <a:pt x="171" y="554"/>
                  </a:cubicBezTo>
                  <a:cubicBezTo>
                    <a:pt x="171" y="556"/>
                    <a:pt x="171" y="558"/>
                    <a:pt x="171" y="560"/>
                  </a:cubicBezTo>
                  <a:cubicBezTo>
                    <a:pt x="171" y="561"/>
                    <a:pt x="171" y="563"/>
                    <a:pt x="172" y="565"/>
                  </a:cubicBezTo>
                  <a:cubicBezTo>
                    <a:pt x="172" y="565"/>
                    <a:pt x="172" y="565"/>
                    <a:pt x="172" y="565"/>
                  </a:cubicBezTo>
                  <a:cubicBezTo>
                    <a:pt x="173" y="565"/>
                    <a:pt x="173" y="565"/>
                    <a:pt x="173" y="565"/>
                  </a:cubicBezTo>
                  <a:cubicBezTo>
                    <a:pt x="172" y="563"/>
                    <a:pt x="172" y="561"/>
                    <a:pt x="172" y="560"/>
                  </a:cubicBezTo>
                  <a:cubicBezTo>
                    <a:pt x="172" y="558"/>
                    <a:pt x="172" y="556"/>
                    <a:pt x="171" y="554"/>
                  </a:cubicBezTo>
                  <a:close/>
                  <a:moveTo>
                    <a:pt x="170" y="536"/>
                  </a:moveTo>
                  <a:cubicBezTo>
                    <a:pt x="170" y="536"/>
                    <a:pt x="171" y="536"/>
                    <a:pt x="171" y="535"/>
                  </a:cubicBezTo>
                  <a:cubicBezTo>
                    <a:pt x="171" y="534"/>
                    <a:pt x="171" y="533"/>
                    <a:pt x="170" y="532"/>
                  </a:cubicBezTo>
                  <a:cubicBezTo>
                    <a:pt x="170" y="532"/>
                    <a:pt x="170" y="532"/>
                    <a:pt x="170" y="532"/>
                  </a:cubicBezTo>
                  <a:cubicBezTo>
                    <a:pt x="171" y="528"/>
                    <a:pt x="170" y="525"/>
                    <a:pt x="170" y="522"/>
                  </a:cubicBezTo>
                  <a:cubicBezTo>
                    <a:pt x="168" y="521"/>
                    <a:pt x="170" y="519"/>
                    <a:pt x="169" y="519"/>
                  </a:cubicBezTo>
                  <a:cubicBezTo>
                    <a:pt x="169" y="519"/>
                    <a:pt x="168" y="519"/>
                    <a:pt x="168" y="519"/>
                  </a:cubicBezTo>
                  <a:cubicBezTo>
                    <a:pt x="168" y="523"/>
                    <a:pt x="168" y="527"/>
                    <a:pt x="168" y="530"/>
                  </a:cubicBezTo>
                  <a:cubicBezTo>
                    <a:pt x="170" y="530"/>
                    <a:pt x="169" y="531"/>
                    <a:pt x="170" y="532"/>
                  </a:cubicBezTo>
                  <a:cubicBezTo>
                    <a:pt x="170" y="533"/>
                    <a:pt x="170" y="534"/>
                    <a:pt x="170" y="535"/>
                  </a:cubicBezTo>
                  <a:cubicBezTo>
                    <a:pt x="170" y="535"/>
                    <a:pt x="170" y="536"/>
                    <a:pt x="170" y="536"/>
                  </a:cubicBezTo>
                  <a:close/>
                </a:path>
              </a:pathLst>
            </a:custGeom>
            <a:solidFill>
              <a:srgbClr val="3D64A4"/>
            </a:solidFill>
            <a:ln>
              <a:noFill/>
            </a:ln>
          </p:spPr>
          <p:txBody>
            <a:bodyPr vert="horz" wrap="square" lIns="68580" tIns="34290" rIns="68580" bIns="34290" numCol="1" anchor="t" anchorCtr="0" compatLnSpc="1">
              <a:prstTxWarp prst="textNoShape">
                <a:avLst/>
              </a:prstTxWarp>
            </a:bodyPr>
            <a:lstStyle/>
            <a:p>
              <a:endParaRPr lang="zh-CN" altLang="en-US" sz="1013"/>
            </a:p>
          </p:txBody>
        </p:sp>
        <p:sp>
          <p:nvSpPr>
            <p:cNvPr id="3" name="文本框 2">
              <a:extLst>
                <a:ext uri="{FF2B5EF4-FFF2-40B4-BE49-F238E27FC236}">
                  <a16:creationId xmlns="" xmlns:a16="http://schemas.microsoft.com/office/drawing/2014/main" id="{843CC7FB-3436-4348-86B6-2FF5A59C6BE3}"/>
                </a:ext>
              </a:extLst>
            </p:cNvPr>
            <p:cNvSpPr txBox="1"/>
            <p:nvPr/>
          </p:nvSpPr>
          <p:spPr>
            <a:xfrm>
              <a:off x="1666368" y="2810031"/>
              <a:ext cx="3576728" cy="1277273"/>
            </a:xfrm>
            <a:prstGeom prst="rect">
              <a:avLst/>
            </a:prstGeom>
            <a:noFill/>
          </p:spPr>
          <p:txBody>
            <a:bodyPr wrap="square" rtlCol="0">
              <a:spAutoFit/>
            </a:bodyPr>
            <a:lstStyle/>
            <a:p>
              <a:pPr>
                <a:lnSpc>
                  <a:spcPct val="250000"/>
                </a:lnSpc>
                <a:buNone/>
              </a:pPr>
              <a:r>
                <a:rPr lang="zh-CN" altLang="en-US" sz="750" spc="225" dirty="0">
                  <a:latin typeface="隶书" panose="02010509060101010101" pitchFamily="49" charset="-122"/>
                  <a:ea typeface="隶书" panose="02010509060101010101" pitchFamily="49" charset="-122"/>
                  <a:sym typeface="微软雅黑" pitchFamily="34" charset="-122"/>
                </a:rPr>
                <a:t>点击添加文本信息点击添加文本信息点击添加文本信息点击添加文本信息点击添加文本信息点击添加文本信息点击添加文本信息 </a:t>
              </a:r>
              <a:endParaRPr lang="zh-CN" altLang="en-US" sz="750" dirty="0">
                <a:latin typeface="隶书" panose="02010509060101010101" pitchFamily="49" charset="-122"/>
                <a:ea typeface="隶书" panose="02010509060101010101" pitchFamily="49" charset="-122"/>
              </a:endParaRPr>
            </a:p>
          </p:txBody>
        </p:sp>
        <p:sp>
          <p:nvSpPr>
            <p:cNvPr id="4" name="文本框 3">
              <a:extLst>
                <a:ext uri="{FF2B5EF4-FFF2-40B4-BE49-F238E27FC236}">
                  <a16:creationId xmlns="" xmlns:a16="http://schemas.microsoft.com/office/drawing/2014/main" id="{CDC5D833-07CF-4F11-893F-540719E00B0D}"/>
                </a:ext>
              </a:extLst>
            </p:cNvPr>
            <p:cNvSpPr txBox="1"/>
            <p:nvPr/>
          </p:nvSpPr>
          <p:spPr>
            <a:xfrm>
              <a:off x="1666368" y="2382393"/>
              <a:ext cx="2092880" cy="492443"/>
            </a:xfrm>
            <a:prstGeom prst="rect">
              <a:avLst/>
            </a:prstGeom>
            <a:noFill/>
          </p:spPr>
          <p:txBody>
            <a:bodyPr wrap="none" rtlCol="0">
              <a:spAutoFit/>
            </a:bodyPr>
            <a:lstStyle/>
            <a:p>
              <a:r>
                <a:rPr lang="zh-CN" altLang="en-US" sz="1800" dirty="0">
                  <a:solidFill>
                    <a:srgbClr val="3D64A4"/>
                  </a:solidFill>
                  <a:latin typeface="隶书" panose="02010509060101010101" pitchFamily="49" charset="-122"/>
                  <a:ea typeface="隶书" panose="02010509060101010101" pitchFamily="49" charset="-122"/>
                </a:rPr>
                <a:t>点击输入标题</a:t>
              </a:r>
            </a:p>
          </p:txBody>
        </p:sp>
        <p:sp>
          <p:nvSpPr>
            <p:cNvPr id="5" name="Freeform 188">
              <a:extLst>
                <a:ext uri="{FF2B5EF4-FFF2-40B4-BE49-F238E27FC236}">
                  <a16:creationId xmlns="" xmlns:a16="http://schemas.microsoft.com/office/drawing/2014/main" id="{18B94FBA-7C9C-4B5E-A42F-E2CAAFA05247}"/>
                </a:ext>
              </a:extLst>
            </p:cNvPr>
            <p:cNvSpPr>
              <a:spLocks noEditPoints="1"/>
            </p:cNvSpPr>
            <p:nvPr/>
          </p:nvSpPr>
          <p:spPr bwMode="auto">
            <a:xfrm rot="5400000">
              <a:off x="3182973" y="2501172"/>
              <a:ext cx="73463" cy="3788874"/>
            </a:xfrm>
            <a:custGeom>
              <a:avLst/>
              <a:gdLst>
                <a:gd name="T0" fmla="*/ 137 w 367"/>
                <a:gd name="T1" fmla="*/ 772 h 1237"/>
                <a:gd name="T2" fmla="*/ 176 w 367"/>
                <a:gd name="T3" fmla="*/ 600 h 1237"/>
                <a:gd name="T4" fmla="*/ 181 w 367"/>
                <a:gd name="T5" fmla="*/ 522 h 1237"/>
                <a:gd name="T6" fmla="*/ 160 w 367"/>
                <a:gd name="T7" fmla="*/ 282 h 1237"/>
                <a:gd name="T8" fmla="*/ 135 w 367"/>
                <a:gd name="T9" fmla="*/ 965 h 1237"/>
                <a:gd name="T10" fmla="*/ 138 w 367"/>
                <a:gd name="T11" fmla="*/ 870 h 1237"/>
                <a:gd name="T12" fmla="*/ 140 w 367"/>
                <a:gd name="T13" fmla="*/ 804 h 1237"/>
                <a:gd name="T14" fmla="*/ 150 w 367"/>
                <a:gd name="T15" fmla="*/ 774 h 1237"/>
                <a:gd name="T16" fmla="*/ 162 w 367"/>
                <a:gd name="T17" fmla="*/ 970 h 1237"/>
                <a:gd name="T18" fmla="*/ 137 w 367"/>
                <a:gd name="T19" fmla="*/ 826 h 1237"/>
                <a:gd name="T20" fmla="*/ 194 w 367"/>
                <a:gd name="T21" fmla="*/ 790 h 1237"/>
                <a:gd name="T22" fmla="*/ 184 w 367"/>
                <a:gd name="T23" fmla="*/ 567 h 1237"/>
                <a:gd name="T24" fmla="*/ 146 w 367"/>
                <a:gd name="T25" fmla="*/ 1177 h 1237"/>
                <a:gd name="T26" fmla="*/ 118 w 367"/>
                <a:gd name="T27" fmla="*/ 1066 h 1237"/>
                <a:gd name="T28" fmla="*/ 130 w 367"/>
                <a:gd name="T29" fmla="*/ 715 h 1237"/>
                <a:gd name="T30" fmla="*/ 177 w 367"/>
                <a:gd name="T31" fmla="*/ 595 h 1237"/>
                <a:gd name="T32" fmla="*/ 165 w 367"/>
                <a:gd name="T33" fmla="*/ 465 h 1237"/>
                <a:gd name="T34" fmla="*/ 180 w 367"/>
                <a:gd name="T35" fmla="*/ 748 h 1237"/>
                <a:gd name="T36" fmla="*/ 189 w 367"/>
                <a:gd name="T37" fmla="*/ 878 h 1237"/>
                <a:gd name="T38" fmla="*/ 190 w 367"/>
                <a:gd name="T39" fmla="*/ 1063 h 1237"/>
                <a:gd name="T40" fmla="*/ 195 w 367"/>
                <a:gd name="T41" fmla="*/ 970 h 1237"/>
                <a:gd name="T42" fmla="*/ 196 w 367"/>
                <a:gd name="T43" fmla="*/ 848 h 1237"/>
                <a:gd name="T44" fmla="*/ 194 w 367"/>
                <a:gd name="T45" fmla="*/ 1147 h 1237"/>
                <a:gd name="T46" fmla="*/ 176 w 367"/>
                <a:gd name="T47" fmla="*/ 745 h 1237"/>
                <a:gd name="T48" fmla="*/ 187 w 367"/>
                <a:gd name="T49" fmla="*/ 906 h 1237"/>
                <a:gd name="T50" fmla="*/ 187 w 367"/>
                <a:gd name="T51" fmla="*/ 916 h 1237"/>
                <a:gd name="T52" fmla="*/ 188 w 367"/>
                <a:gd name="T53" fmla="*/ 886 h 1237"/>
                <a:gd name="T54" fmla="*/ 186 w 367"/>
                <a:gd name="T55" fmla="*/ 841 h 1237"/>
                <a:gd name="T56" fmla="*/ 186 w 367"/>
                <a:gd name="T57" fmla="*/ 847 h 1237"/>
                <a:gd name="T58" fmla="*/ 46 w 367"/>
                <a:gd name="T59" fmla="*/ 36 h 1237"/>
                <a:gd name="T60" fmla="*/ 65 w 367"/>
                <a:gd name="T61" fmla="*/ 11 h 1237"/>
                <a:gd name="T62" fmla="*/ 88 w 367"/>
                <a:gd name="T63" fmla="*/ 123 h 1237"/>
                <a:gd name="T64" fmla="*/ 97 w 367"/>
                <a:gd name="T65" fmla="*/ 192 h 1237"/>
                <a:gd name="T66" fmla="*/ 116 w 367"/>
                <a:gd name="T67" fmla="*/ 519 h 1237"/>
                <a:gd name="T68" fmla="*/ 129 w 367"/>
                <a:gd name="T69" fmla="*/ 879 h 1237"/>
                <a:gd name="T70" fmla="*/ 127 w 367"/>
                <a:gd name="T71" fmla="*/ 1126 h 1237"/>
                <a:gd name="T72" fmla="*/ 114 w 367"/>
                <a:gd name="T73" fmla="*/ 1128 h 1237"/>
                <a:gd name="T74" fmla="*/ 120 w 367"/>
                <a:gd name="T75" fmla="*/ 985 h 1237"/>
                <a:gd name="T76" fmla="*/ 105 w 367"/>
                <a:gd name="T77" fmla="*/ 1155 h 1237"/>
                <a:gd name="T78" fmla="*/ 45 w 367"/>
                <a:gd name="T79" fmla="*/ 1172 h 1237"/>
                <a:gd name="T80" fmla="*/ 18 w 367"/>
                <a:gd name="T81" fmla="*/ 1005 h 1237"/>
                <a:gd name="T82" fmla="*/ 8 w 367"/>
                <a:gd name="T83" fmla="*/ 580 h 1237"/>
                <a:gd name="T84" fmla="*/ 6 w 367"/>
                <a:gd name="T85" fmla="*/ 180 h 1237"/>
                <a:gd name="T86" fmla="*/ 129 w 367"/>
                <a:gd name="T87" fmla="*/ 874 h 1237"/>
                <a:gd name="T88" fmla="*/ 117 w 367"/>
                <a:gd name="T89" fmla="*/ 1068 h 1237"/>
                <a:gd name="T90" fmla="*/ 160 w 367"/>
                <a:gd name="T91" fmla="*/ 814 h 1237"/>
                <a:gd name="T92" fmla="*/ 192 w 367"/>
                <a:gd name="T93" fmla="*/ 766 h 1237"/>
                <a:gd name="T94" fmla="*/ 192 w 367"/>
                <a:gd name="T95" fmla="*/ 765 h 1237"/>
                <a:gd name="T96" fmla="*/ 181 w 367"/>
                <a:gd name="T97" fmla="*/ 729 h 1237"/>
                <a:gd name="T98" fmla="*/ 144 w 367"/>
                <a:gd name="T99" fmla="*/ 738 h 1237"/>
                <a:gd name="T100" fmla="*/ 188 w 367"/>
                <a:gd name="T101" fmla="*/ 683 h 1237"/>
                <a:gd name="T102" fmla="*/ 188 w 367"/>
                <a:gd name="T103" fmla="*/ 663 h 1237"/>
                <a:gd name="T104" fmla="*/ 170 w 367"/>
                <a:gd name="T105" fmla="*/ 572 h 1237"/>
                <a:gd name="T106" fmla="*/ 174 w 367"/>
                <a:gd name="T107" fmla="*/ 594 h 1237"/>
                <a:gd name="T108" fmla="*/ 178 w 367"/>
                <a:gd name="T109" fmla="*/ 606 h 1237"/>
                <a:gd name="T110" fmla="*/ 126 w 367"/>
                <a:gd name="T111" fmla="*/ 591 h 1237"/>
                <a:gd name="T112" fmla="*/ 170 w 367"/>
                <a:gd name="T113" fmla="*/ 516 h 1237"/>
                <a:gd name="T114" fmla="*/ 172 w 367"/>
                <a:gd name="T115" fmla="*/ 479 h 1237"/>
                <a:gd name="T116" fmla="*/ 166 w 367"/>
                <a:gd name="T117" fmla="*/ 476 h 1237"/>
                <a:gd name="T118" fmla="*/ 179 w 367"/>
                <a:gd name="T119" fmla="*/ 457 h 1237"/>
                <a:gd name="T120" fmla="*/ 161 w 367"/>
                <a:gd name="T121" fmla="*/ 387 h 1237"/>
                <a:gd name="T122" fmla="*/ 106 w 367"/>
                <a:gd name="T123" fmla="*/ 291 h 1237"/>
                <a:gd name="T124" fmla="*/ 170 w 367"/>
                <a:gd name="T125" fmla="*/ 535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7" h="1237">
                  <a:moveTo>
                    <a:pt x="127" y="1235"/>
                  </a:moveTo>
                  <a:cubicBezTo>
                    <a:pt x="128" y="1234"/>
                    <a:pt x="129" y="1233"/>
                    <a:pt x="130" y="1233"/>
                  </a:cubicBezTo>
                  <a:cubicBezTo>
                    <a:pt x="131" y="1235"/>
                    <a:pt x="131" y="1236"/>
                    <a:pt x="129" y="1237"/>
                  </a:cubicBezTo>
                  <a:cubicBezTo>
                    <a:pt x="128" y="1237"/>
                    <a:pt x="127" y="1236"/>
                    <a:pt x="127" y="1235"/>
                  </a:cubicBezTo>
                  <a:close/>
                  <a:moveTo>
                    <a:pt x="114" y="1175"/>
                  </a:moveTo>
                  <a:cubicBezTo>
                    <a:pt x="114" y="1174"/>
                    <a:pt x="114" y="1173"/>
                    <a:pt x="114" y="1174"/>
                  </a:cubicBezTo>
                  <a:cubicBezTo>
                    <a:pt x="114" y="1174"/>
                    <a:pt x="114" y="1175"/>
                    <a:pt x="114" y="1175"/>
                  </a:cubicBezTo>
                  <a:close/>
                  <a:moveTo>
                    <a:pt x="171" y="1112"/>
                  </a:moveTo>
                  <a:cubicBezTo>
                    <a:pt x="173" y="1112"/>
                    <a:pt x="174" y="1110"/>
                    <a:pt x="173" y="1108"/>
                  </a:cubicBezTo>
                  <a:cubicBezTo>
                    <a:pt x="172" y="1109"/>
                    <a:pt x="171" y="1108"/>
                    <a:pt x="170" y="1109"/>
                  </a:cubicBezTo>
                  <a:cubicBezTo>
                    <a:pt x="169" y="1110"/>
                    <a:pt x="169" y="1112"/>
                    <a:pt x="171" y="1112"/>
                  </a:cubicBezTo>
                  <a:close/>
                  <a:moveTo>
                    <a:pt x="192" y="1070"/>
                  </a:moveTo>
                  <a:cubicBezTo>
                    <a:pt x="192" y="1070"/>
                    <a:pt x="191" y="1069"/>
                    <a:pt x="191" y="1070"/>
                  </a:cubicBezTo>
                  <a:cubicBezTo>
                    <a:pt x="191" y="1070"/>
                    <a:pt x="191" y="1071"/>
                    <a:pt x="192" y="1070"/>
                  </a:cubicBezTo>
                  <a:close/>
                  <a:moveTo>
                    <a:pt x="252" y="996"/>
                  </a:moveTo>
                  <a:cubicBezTo>
                    <a:pt x="252" y="995"/>
                    <a:pt x="252" y="995"/>
                    <a:pt x="251" y="995"/>
                  </a:cubicBezTo>
                  <a:cubicBezTo>
                    <a:pt x="251" y="995"/>
                    <a:pt x="251" y="996"/>
                    <a:pt x="252" y="996"/>
                  </a:cubicBezTo>
                  <a:close/>
                  <a:moveTo>
                    <a:pt x="251" y="994"/>
                  </a:moveTo>
                  <a:cubicBezTo>
                    <a:pt x="252" y="994"/>
                    <a:pt x="252" y="993"/>
                    <a:pt x="251" y="993"/>
                  </a:cubicBezTo>
                  <a:cubicBezTo>
                    <a:pt x="252" y="994"/>
                    <a:pt x="251" y="994"/>
                    <a:pt x="251" y="994"/>
                  </a:cubicBezTo>
                  <a:close/>
                  <a:moveTo>
                    <a:pt x="253" y="992"/>
                  </a:moveTo>
                  <a:cubicBezTo>
                    <a:pt x="253" y="992"/>
                    <a:pt x="253" y="991"/>
                    <a:pt x="253" y="991"/>
                  </a:cubicBezTo>
                  <a:cubicBezTo>
                    <a:pt x="253" y="991"/>
                    <a:pt x="252" y="991"/>
                    <a:pt x="252" y="991"/>
                  </a:cubicBezTo>
                  <a:cubicBezTo>
                    <a:pt x="252" y="991"/>
                    <a:pt x="252" y="992"/>
                    <a:pt x="253" y="992"/>
                  </a:cubicBezTo>
                  <a:close/>
                  <a:moveTo>
                    <a:pt x="118" y="1056"/>
                  </a:moveTo>
                  <a:cubicBezTo>
                    <a:pt x="118" y="1056"/>
                    <a:pt x="118" y="1055"/>
                    <a:pt x="118" y="1055"/>
                  </a:cubicBezTo>
                  <a:cubicBezTo>
                    <a:pt x="117" y="1055"/>
                    <a:pt x="117" y="1056"/>
                    <a:pt x="118" y="1056"/>
                  </a:cubicBezTo>
                  <a:close/>
                  <a:moveTo>
                    <a:pt x="118" y="1051"/>
                  </a:moveTo>
                  <a:cubicBezTo>
                    <a:pt x="117" y="1051"/>
                    <a:pt x="117" y="1052"/>
                    <a:pt x="118" y="1052"/>
                  </a:cubicBezTo>
                  <a:cubicBezTo>
                    <a:pt x="117" y="1052"/>
                    <a:pt x="119" y="1051"/>
                    <a:pt x="118" y="1051"/>
                  </a:cubicBezTo>
                  <a:close/>
                  <a:moveTo>
                    <a:pt x="162" y="920"/>
                  </a:moveTo>
                  <a:cubicBezTo>
                    <a:pt x="162" y="920"/>
                    <a:pt x="162" y="919"/>
                    <a:pt x="162" y="919"/>
                  </a:cubicBezTo>
                  <a:cubicBezTo>
                    <a:pt x="162" y="920"/>
                    <a:pt x="162" y="920"/>
                    <a:pt x="162" y="920"/>
                  </a:cubicBezTo>
                  <a:close/>
                  <a:moveTo>
                    <a:pt x="186" y="882"/>
                  </a:moveTo>
                  <a:cubicBezTo>
                    <a:pt x="187" y="881"/>
                    <a:pt x="187" y="881"/>
                    <a:pt x="186" y="880"/>
                  </a:cubicBezTo>
                  <a:cubicBezTo>
                    <a:pt x="186" y="881"/>
                    <a:pt x="186" y="881"/>
                    <a:pt x="186" y="882"/>
                  </a:cubicBezTo>
                  <a:close/>
                  <a:moveTo>
                    <a:pt x="194" y="805"/>
                  </a:moveTo>
                  <a:cubicBezTo>
                    <a:pt x="194" y="805"/>
                    <a:pt x="194" y="805"/>
                    <a:pt x="193" y="804"/>
                  </a:cubicBezTo>
                  <a:cubicBezTo>
                    <a:pt x="193" y="805"/>
                    <a:pt x="193" y="805"/>
                    <a:pt x="193" y="805"/>
                  </a:cubicBezTo>
                  <a:cubicBezTo>
                    <a:pt x="193" y="805"/>
                    <a:pt x="193" y="805"/>
                    <a:pt x="194" y="805"/>
                  </a:cubicBezTo>
                  <a:close/>
                  <a:moveTo>
                    <a:pt x="194" y="802"/>
                  </a:moveTo>
                  <a:cubicBezTo>
                    <a:pt x="193" y="802"/>
                    <a:pt x="193" y="801"/>
                    <a:pt x="193" y="801"/>
                  </a:cubicBezTo>
                  <a:cubicBezTo>
                    <a:pt x="193" y="801"/>
                    <a:pt x="193" y="802"/>
                    <a:pt x="194" y="802"/>
                  </a:cubicBezTo>
                  <a:close/>
                  <a:moveTo>
                    <a:pt x="155" y="769"/>
                  </a:moveTo>
                  <a:cubicBezTo>
                    <a:pt x="154" y="769"/>
                    <a:pt x="154" y="770"/>
                    <a:pt x="155" y="770"/>
                  </a:cubicBezTo>
                  <a:cubicBezTo>
                    <a:pt x="154" y="769"/>
                    <a:pt x="155" y="769"/>
                    <a:pt x="155" y="769"/>
                  </a:cubicBezTo>
                  <a:close/>
                  <a:moveTo>
                    <a:pt x="137" y="772"/>
                  </a:moveTo>
                  <a:cubicBezTo>
                    <a:pt x="138" y="771"/>
                    <a:pt x="137" y="771"/>
                    <a:pt x="137" y="771"/>
                  </a:cubicBezTo>
                  <a:cubicBezTo>
                    <a:pt x="136" y="771"/>
                    <a:pt x="136" y="771"/>
                    <a:pt x="137" y="772"/>
                  </a:cubicBezTo>
                  <a:close/>
                  <a:moveTo>
                    <a:pt x="137" y="752"/>
                  </a:moveTo>
                  <a:cubicBezTo>
                    <a:pt x="137" y="751"/>
                    <a:pt x="137" y="751"/>
                    <a:pt x="137" y="751"/>
                  </a:cubicBezTo>
                  <a:cubicBezTo>
                    <a:pt x="137" y="751"/>
                    <a:pt x="137" y="752"/>
                    <a:pt x="137" y="752"/>
                  </a:cubicBezTo>
                  <a:close/>
                  <a:moveTo>
                    <a:pt x="180" y="707"/>
                  </a:moveTo>
                  <a:cubicBezTo>
                    <a:pt x="180" y="708"/>
                    <a:pt x="180" y="708"/>
                    <a:pt x="181" y="707"/>
                  </a:cubicBezTo>
                  <a:cubicBezTo>
                    <a:pt x="180" y="706"/>
                    <a:pt x="180" y="707"/>
                    <a:pt x="180" y="707"/>
                  </a:cubicBezTo>
                  <a:close/>
                  <a:moveTo>
                    <a:pt x="147" y="737"/>
                  </a:moveTo>
                  <a:cubicBezTo>
                    <a:pt x="147" y="737"/>
                    <a:pt x="147" y="736"/>
                    <a:pt x="147" y="736"/>
                  </a:cubicBezTo>
                  <a:cubicBezTo>
                    <a:pt x="147" y="736"/>
                    <a:pt x="147" y="736"/>
                    <a:pt x="147" y="736"/>
                  </a:cubicBezTo>
                  <a:cubicBezTo>
                    <a:pt x="147" y="736"/>
                    <a:pt x="147" y="737"/>
                    <a:pt x="147" y="737"/>
                  </a:cubicBezTo>
                  <a:close/>
                  <a:moveTo>
                    <a:pt x="140" y="740"/>
                  </a:moveTo>
                  <a:cubicBezTo>
                    <a:pt x="140" y="740"/>
                    <a:pt x="140" y="742"/>
                    <a:pt x="141" y="741"/>
                  </a:cubicBezTo>
                  <a:cubicBezTo>
                    <a:pt x="140" y="740"/>
                    <a:pt x="141" y="740"/>
                    <a:pt x="140" y="740"/>
                  </a:cubicBezTo>
                  <a:close/>
                  <a:moveTo>
                    <a:pt x="139" y="723"/>
                  </a:moveTo>
                  <a:cubicBezTo>
                    <a:pt x="139" y="724"/>
                    <a:pt x="139" y="724"/>
                    <a:pt x="139" y="724"/>
                  </a:cubicBezTo>
                  <a:cubicBezTo>
                    <a:pt x="139" y="724"/>
                    <a:pt x="139" y="725"/>
                    <a:pt x="139" y="725"/>
                  </a:cubicBezTo>
                  <a:cubicBezTo>
                    <a:pt x="139" y="724"/>
                    <a:pt x="139" y="723"/>
                    <a:pt x="139" y="723"/>
                  </a:cubicBezTo>
                  <a:close/>
                  <a:moveTo>
                    <a:pt x="181" y="680"/>
                  </a:moveTo>
                  <a:cubicBezTo>
                    <a:pt x="180" y="679"/>
                    <a:pt x="180" y="679"/>
                    <a:pt x="180" y="679"/>
                  </a:cubicBezTo>
                  <a:cubicBezTo>
                    <a:pt x="180" y="679"/>
                    <a:pt x="181" y="678"/>
                    <a:pt x="181" y="678"/>
                  </a:cubicBezTo>
                  <a:cubicBezTo>
                    <a:pt x="180" y="679"/>
                    <a:pt x="180" y="679"/>
                    <a:pt x="180" y="679"/>
                  </a:cubicBezTo>
                  <a:cubicBezTo>
                    <a:pt x="180" y="679"/>
                    <a:pt x="180" y="680"/>
                    <a:pt x="181" y="680"/>
                  </a:cubicBezTo>
                  <a:close/>
                  <a:moveTo>
                    <a:pt x="139" y="715"/>
                  </a:moveTo>
                  <a:cubicBezTo>
                    <a:pt x="138" y="716"/>
                    <a:pt x="138" y="716"/>
                    <a:pt x="138" y="717"/>
                  </a:cubicBezTo>
                  <a:cubicBezTo>
                    <a:pt x="139" y="716"/>
                    <a:pt x="139" y="716"/>
                    <a:pt x="139" y="715"/>
                  </a:cubicBezTo>
                  <a:close/>
                  <a:moveTo>
                    <a:pt x="138" y="706"/>
                  </a:moveTo>
                  <a:cubicBezTo>
                    <a:pt x="137" y="706"/>
                    <a:pt x="137" y="708"/>
                    <a:pt x="138" y="707"/>
                  </a:cubicBezTo>
                  <a:cubicBezTo>
                    <a:pt x="138" y="707"/>
                    <a:pt x="138" y="707"/>
                    <a:pt x="138" y="706"/>
                  </a:cubicBezTo>
                  <a:close/>
                  <a:moveTo>
                    <a:pt x="186" y="639"/>
                  </a:moveTo>
                  <a:cubicBezTo>
                    <a:pt x="187" y="640"/>
                    <a:pt x="187" y="639"/>
                    <a:pt x="187" y="640"/>
                  </a:cubicBezTo>
                  <a:cubicBezTo>
                    <a:pt x="187" y="640"/>
                    <a:pt x="188" y="640"/>
                    <a:pt x="188" y="640"/>
                  </a:cubicBezTo>
                  <a:cubicBezTo>
                    <a:pt x="187" y="639"/>
                    <a:pt x="187" y="638"/>
                    <a:pt x="187" y="638"/>
                  </a:cubicBezTo>
                  <a:cubicBezTo>
                    <a:pt x="187" y="639"/>
                    <a:pt x="186" y="639"/>
                    <a:pt x="186" y="639"/>
                  </a:cubicBezTo>
                  <a:close/>
                  <a:moveTo>
                    <a:pt x="176" y="643"/>
                  </a:moveTo>
                  <a:cubicBezTo>
                    <a:pt x="175" y="643"/>
                    <a:pt x="176" y="644"/>
                    <a:pt x="175" y="644"/>
                  </a:cubicBezTo>
                  <a:cubicBezTo>
                    <a:pt x="176" y="644"/>
                    <a:pt x="176" y="643"/>
                    <a:pt x="176" y="643"/>
                  </a:cubicBezTo>
                  <a:close/>
                  <a:moveTo>
                    <a:pt x="186" y="621"/>
                  </a:moveTo>
                  <a:cubicBezTo>
                    <a:pt x="186" y="621"/>
                    <a:pt x="186" y="621"/>
                    <a:pt x="186" y="621"/>
                  </a:cubicBezTo>
                  <a:cubicBezTo>
                    <a:pt x="186" y="621"/>
                    <a:pt x="187" y="620"/>
                    <a:pt x="186" y="620"/>
                  </a:cubicBezTo>
                  <a:cubicBezTo>
                    <a:pt x="186" y="620"/>
                    <a:pt x="185" y="621"/>
                    <a:pt x="186" y="621"/>
                  </a:cubicBezTo>
                  <a:cubicBezTo>
                    <a:pt x="186" y="622"/>
                    <a:pt x="186" y="621"/>
                    <a:pt x="186" y="621"/>
                  </a:cubicBezTo>
                  <a:close/>
                  <a:moveTo>
                    <a:pt x="185" y="599"/>
                  </a:moveTo>
                  <a:cubicBezTo>
                    <a:pt x="185" y="599"/>
                    <a:pt x="184" y="600"/>
                    <a:pt x="185" y="600"/>
                  </a:cubicBezTo>
                  <a:cubicBezTo>
                    <a:pt x="186" y="600"/>
                    <a:pt x="185" y="599"/>
                    <a:pt x="185" y="598"/>
                  </a:cubicBezTo>
                  <a:cubicBezTo>
                    <a:pt x="185" y="598"/>
                    <a:pt x="184" y="598"/>
                    <a:pt x="185" y="599"/>
                  </a:cubicBezTo>
                  <a:close/>
                  <a:moveTo>
                    <a:pt x="128" y="650"/>
                  </a:moveTo>
                  <a:cubicBezTo>
                    <a:pt x="129" y="649"/>
                    <a:pt x="129" y="648"/>
                    <a:pt x="128" y="647"/>
                  </a:cubicBezTo>
                  <a:cubicBezTo>
                    <a:pt x="127" y="648"/>
                    <a:pt x="128" y="649"/>
                    <a:pt x="128" y="650"/>
                  </a:cubicBezTo>
                  <a:close/>
                  <a:moveTo>
                    <a:pt x="176" y="600"/>
                  </a:moveTo>
                  <a:cubicBezTo>
                    <a:pt x="177" y="600"/>
                    <a:pt x="177" y="598"/>
                    <a:pt x="176" y="599"/>
                  </a:cubicBezTo>
                  <a:cubicBezTo>
                    <a:pt x="177" y="599"/>
                    <a:pt x="176" y="599"/>
                    <a:pt x="176" y="600"/>
                  </a:cubicBezTo>
                  <a:close/>
                  <a:moveTo>
                    <a:pt x="128" y="641"/>
                  </a:moveTo>
                  <a:cubicBezTo>
                    <a:pt x="128" y="642"/>
                    <a:pt x="128" y="642"/>
                    <a:pt x="128" y="642"/>
                  </a:cubicBezTo>
                  <a:cubicBezTo>
                    <a:pt x="128" y="642"/>
                    <a:pt x="128" y="642"/>
                    <a:pt x="128" y="641"/>
                  </a:cubicBezTo>
                  <a:cubicBezTo>
                    <a:pt x="128" y="641"/>
                    <a:pt x="128" y="641"/>
                    <a:pt x="128" y="641"/>
                  </a:cubicBezTo>
                  <a:cubicBezTo>
                    <a:pt x="128" y="641"/>
                    <a:pt x="128" y="641"/>
                    <a:pt x="128" y="641"/>
                  </a:cubicBezTo>
                  <a:close/>
                  <a:moveTo>
                    <a:pt x="127" y="620"/>
                  </a:moveTo>
                  <a:cubicBezTo>
                    <a:pt x="127" y="620"/>
                    <a:pt x="127" y="621"/>
                    <a:pt x="127" y="621"/>
                  </a:cubicBezTo>
                  <a:cubicBezTo>
                    <a:pt x="127" y="620"/>
                    <a:pt x="127" y="620"/>
                    <a:pt x="127" y="620"/>
                  </a:cubicBezTo>
                  <a:close/>
                  <a:moveTo>
                    <a:pt x="183" y="563"/>
                  </a:moveTo>
                  <a:cubicBezTo>
                    <a:pt x="183" y="563"/>
                    <a:pt x="183" y="563"/>
                    <a:pt x="183" y="563"/>
                  </a:cubicBezTo>
                  <a:cubicBezTo>
                    <a:pt x="183" y="563"/>
                    <a:pt x="183" y="564"/>
                    <a:pt x="183" y="563"/>
                  </a:cubicBezTo>
                  <a:close/>
                  <a:moveTo>
                    <a:pt x="183" y="549"/>
                  </a:moveTo>
                  <a:cubicBezTo>
                    <a:pt x="183" y="549"/>
                    <a:pt x="183" y="548"/>
                    <a:pt x="183" y="548"/>
                  </a:cubicBezTo>
                  <a:cubicBezTo>
                    <a:pt x="183" y="549"/>
                    <a:pt x="182" y="549"/>
                    <a:pt x="182" y="549"/>
                  </a:cubicBezTo>
                  <a:cubicBezTo>
                    <a:pt x="182" y="549"/>
                    <a:pt x="183" y="549"/>
                    <a:pt x="183" y="549"/>
                  </a:cubicBezTo>
                  <a:close/>
                  <a:moveTo>
                    <a:pt x="181" y="520"/>
                  </a:moveTo>
                  <a:cubicBezTo>
                    <a:pt x="181" y="521"/>
                    <a:pt x="181" y="522"/>
                    <a:pt x="181" y="522"/>
                  </a:cubicBezTo>
                  <a:cubicBezTo>
                    <a:pt x="180" y="522"/>
                    <a:pt x="180" y="523"/>
                    <a:pt x="180" y="523"/>
                  </a:cubicBezTo>
                  <a:cubicBezTo>
                    <a:pt x="181" y="526"/>
                    <a:pt x="179" y="528"/>
                    <a:pt x="182" y="530"/>
                  </a:cubicBezTo>
                  <a:cubicBezTo>
                    <a:pt x="181" y="531"/>
                    <a:pt x="181" y="533"/>
                    <a:pt x="181" y="534"/>
                  </a:cubicBezTo>
                  <a:cubicBezTo>
                    <a:pt x="181" y="534"/>
                    <a:pt x="181" y="535"/>
                    <a:pt x="181" y="535"/>
                  </a:cubicBezTo>
                  <a:cubicBezTo>
                    <a:pt x="181" y="535"/>
                    <a:pt x="181" y="536"/>
                    <a:pt x="181" y="536"/>
                  </a:cubicBezTo>
                  <a:cubicBezTo>
                    <a:pt x="181" y="537"/>
                    <a:pt x="182" y="537"/>
                    <a:pt x="181" y="537"/>
                  </a:cubicBezTo>
                  <a:cubicBezTo>
                    <a:pt x="182" y="539"/>
                    <a:pt x="179" y="541"/>
                    <a:pt x="182" y="543"/>
                  </a:cubicBezTo>
                  <a:cubicBezTo>
                    <a:pt x="182" y="543"/>
                    <a:pt x="182" y="543"/>
                    <a:pt x="182" y="543"/>
                  </a:cubicBezTo>
                  <a:cubicBezTo>
                    <a:pt x="182" y="544"/>
                    <a:pt x="182" y="544"/>
                    <a:pt x="182" y="544"/>
                  </a:cubicBezTo>
                  <a:cubicBezTo>
                    <a:pt x="181" y="544"/>
                    <a:pt x="181" y="544"/>
                    <a:pt x="181" y="544"/>
                  </a:cubicBezTo>
                  <a:cubicBezTo>
                    <a:pt x="182" y="544"/>
                    <a:pt x="181" y="545"/>
                    <a:pt x="182" y="545"/>
                  </a:cubicBezTo>
                  <a:cubicBezTo>
                    <a:pt x="182" y="545"/>
                    <a:pt x="182" y="545"/>
                    <a:pt x="182" y="545"/>
                  </a:cubicBezTo>
                  <a:cubicBezTo>
                    <a:pt x="182" y="545"/>
                    <a:pt x="182" y="546"/>
                    <a:pt x="182" y="546"/>
                  </a:cubicBezTo>
                  <a:cubicBezTo>
                    <a:pt x="182" y="546"/>
                    <a:pt x="181" y="547"/>
                    <a:pt x="182" y="547"/>
                  </a:cubicBezTo>
                  <a:cubicBezTo>
                    <a:pt x="182" y="547"/>
                    <a:pt x="182" y="548"/>
                    <a:pt x="182" y="548"/>
                  </a:cubicBezTo>
                  <a:cubicBezTo>
                    <a:pt x="182" y="547"/>
                    <a:pt x="182" y="547"/>
                    <a:pt x="182" y="547"/>
                  </a:cubicBezTo>
                  <a:cubicBezTo>
                    <a:pt x="182" y="547"/>
                    <a:pt x="182" y="546"/>
                    <a:pt x="182" y="546"/>
                  </a:cubicBezTo>
                  <a:cubicBezTo>
                    <a:pt x="182" y="546"/>
                    <a:pt x="182" y="546"/>
                    <a:pt x="182" y="546"/>
                  </a:cubicBezTo>
                  <a:cubicBezTo>
                    <a:pt x="183" y="545"/>
                    <a:pt x="183" y="544"/>
                    <a:pt x="183" y="544"/>
                  </a:cubicBezTo>
                  <a:cubicBezTo>
                    <a:pt x="183" y="544"/>
                    <a:pt x="183" y="544"/>
                    <a:pt x="183" y="544"/>
                  </a:cubicBezTo>
                  <a:cubicBezTo>
                    <a:pt x="183" y="543"/>
                    <a:pt x="183" y="543"/>
                    <a:pt x="183" y="542"/>
                  </a:cubicBezTo>
                  <a:cubicBezTo>
                    <a:pt x="183" y="542"/>
                    <a:pt x="183" y="542"/>
                    <a:pt x="183" y="542"/>
                  </a:cubicBezTo>
                  <a:cubicBezTo>
                    <a:pt x="183" y="542"/>
                    <a:pt x="183" y="541"/>
                    <a:pt x="183" y="540"/>
                  </a:cubicBezTo>
                  <a:cubicBezTo>
                    <a:pt x="183" y="539"/>
                    <a:pt x="183" y="539"/>
                    <a:pt x="183" y="538"/>
                  </a:cubicBezTo>
                  <a:cubicBezTo>
                    <a:pt x="183" y="538"/>
                    <a:pt x="183" y="538"/>
                    <a:pt x="183" y="537"/>
                  </a:cubicBezTo>
                  <a:cubicBezTo>
                    <a:pt x="183" y="536"/>
                    <a:pt x="182" y="534"/>
                    <a:pt x="183" y="534"/>
                  </a:cubicBezTo>
                  <a:cubicBezTo>
                    <a:pt x="182" y="534"/>
                    <a:pt x="183" y="534"/>
                    <a:pt x="182" y="533"/>
                  </a:cubicBezTo>
                  <a:cubicBezTo>
                    <a:pt x="183" y="530"/>
                    <a:pt x="181" y="526"/>
                    <a:pt x="182" y="523"/>
                  </a:cubicBezTo>
                  <a:cubicBezTo>
                    <a:pt x="182" y="523"/>
                    <a:pt x="182" y="523"/>
                    <a:pt x="182" y="522"/>
                  </a:cubicBezTo>
                  <a:cubicBezTo>
                    <a:pt x="181" y="522"/>
                    <a:pt x="181" y="522"/>
                    <a:pt x="181" y="522"/>
                  </a:cubicBezTo>
                  <a:cubicBezTo>
                    <a:pt x="182" y="522"/>
                    <a:pt x="182" y="521"/>
                    <a:pt x="181" y="520"/>
                  </a:cubicBezTo>
                  <a:cubicBezTo>
                    <a:pt x="181" y="520"/>
                    <a:pt x="181" y="520"/>
                    <a:pt x="181" y="519"/>
                  </a:cubicBezTo>
                  <a:cubicBezTo>
                    <a:pt x="181" y="519"/>
                    <a:pt x="181" y="519"/>
                    <a:pt x="181" y="519"/>
                  </a:cubicBezTo>
                  <a:cubicBezTo>
                    <a:pt x="182" y="519"/>
                    <a:pt x="181" y="518"/>
                    <a:pt x="181" y="517"/>
                  </a:cubicBezTo>
                  <a:cubicBezTo>
                    <a:pt x="180" y="518"/>
                    <a:pt x="180" y="519"/>
                    <a:pt x="180" y="520"/>
                  </a:cubicBezTo>
                  <a:cubicBezTo>
                    <a:pt x="181" y="520"/>
                    <a:pt x="181" y="520"/>
                    <a:pt x="181" y="520"/>
                  </a:cubicBezTo>
                  <a:close/>
                  <a:moveTo>
                    <a:pt x="183" y="547"/>
                  </a:moveTo>
                  <a:cubicBezTo>
                    <a:pt x="183" y="547"/>
                    <a:pt x="183" y="546"/>
                    <a:pt x="183" y="546"/>
                  </a:cubicBezTo>
                  <a:cubicBezTo>
                    <a:pt x="183" y="546"/>
                    <a:pt x="183" y="546"/>
                    <a:pt x="182" y="547"/>
                  </a:cubicBezTo>
                  <a:cubicBezTo>
                    <a:pt x="183" y="547"/>
                    <a:pt x="183" y="547"/>
                    <a:pt x="183" y="547"/>
                  </a:cubicBezTo>
                  <a:close/>
                  <a:moveTo>
                    <a:pt x="174" y="537"/>
                  </a:moveTo>
                  <a:cubicBezTo>
                    <a:pt x="174" y="537"/>
                    <a:pt x="175" y="536"/>
                    <a:pt x="174" y="536"/>
                  </a:cubicBezTo>
                  <a:cubicBezTo>
                    <a:pt x="173" y="536"/>
                    <a:pt x="174" y="538"/>
                    <a:pt x="174" y="537"/>
                  </a:cubicBezTo>
                  <a:close/>
                  <a:moveTo>
                    <a:pt x="174" y="534"/>
                  </a:moveTo>
                  <a:cubicBezTo>
                    <a:pt x="174" y="534"/>
                    <a:pt x="174" y="535"/>
                    <a:pt x="174" y="535"/>
                  </a:cubicBezTo>
                  <a:cubicBezTo>
                    <a:pt x="174" y="535"/>
                    <a:pt x="175" y="534"/>
                    <a:pt x="174" y="534"/>
                  </a:cubicBezTo>
                  <a:close/>
                  <a:moveTo>
                    <a:pt x="179" y="474"/>
                  </a:moveTo>
                  <a:cubicBezTo>
                    <a:pt x="180" y="474"/>
                    <a:pt x="180" y="473"/>
                    <a:pt x="180" y="472"/>
                  </a:cubicBezTo>
                  <a:cubicBezTo>
                    <a:pt x="180" y="473"/>
                    <a:pt x="179" y="473"/>
                    <a:pt x="179" y="473"/>
                  </a:cubicBezTo>
                  <a:cubicBezTo>
                    <a:pt x="180" y="473"/>
                    <a:pt x="179" y="474"/>
                    <a:pt x="179" y="474"/>
                  </a:cubicBezTo>
                  <a:close/>
                  <a:moveTo>
                    <a:pt x="166" y="486"/>
                  </a:moveTo>
                  <a:cubicBezTo>
                    <a:pt x="166" y="486"/>
                    <a:pt x="166" y="486"/>
                    <a:pt x="166" y="487"/>
                  </a:cubicBezTo>
                  <a:cubicBezTo>
                    <a:pt x="166" y="486"/>
                    <a:pt x="166" y="485"/>
                    <a:pt x="166" y="486"/>
                  </a:cubicBezTo>
                  <a:close/>
                  <a:moveTo>
                    <a:pt x="172" y="473"/>
                  </a:moveTo>
                  <a:cubicBezTo>
                    <a:pt x="172" y="473"/>
                    <a:pt x="172" y="473"/>
                    <a:pt x="172" y="473"/>
                  </a:cubicBezTo>
                  <a:cubicBezTo>
                    <a:pt x="172" y="471"/>
                    <a:pt x="171" y="474"/>
                    <a:pt x="172" y="473"/>
                  </a:cubicBezTo>
                  <a:close/>
                  <a:moveTo>
                    <a:pt x="366" y="291"/>
                  </a:moveTo>
                  <a:cubicBezTo>
                    <a:pt x="366" y="291"/>
                    <a:pt x="366" y="291"/>
                    <a:pt x="365" y="292"/>
                  </a:cubicBezTo>
                  <a:cubicBezTo>
                    <a:pt x="366" y="293"/>
                    <a:pt x="367" y="292"/>
                    <a:pt x="366" y="291"/>
                  </a:cubicBezTo>
                  <a:close/>
                  <a:moveTo>
                    <a:pt x="168" y="401"/>
                  </a:moveTo>
                  <a:cubicBezTo>
                    <a:pt x="169" y="401"/>
                    <a:pt x="168" y="400"/>
                    <a:pt x="168" y="400"/>
                  </a:cubicBezTo>
                  <a:cubicBezTo>
                    <a:pt x="168" y="400"/>
                    <a:pt x="168" y="401"/>
                    <a:pt x="168" y="401"/>
                  </a:cubicBezTo>
                  <a:close/>
                  <a:moveTo>
                    <a:pt x="161" y="359"/>
                  </a:moveTo>
                  <a:cubicBezTo>
                    <a:pt x="161" y="359"/>
                    <a:pt x="161" y="359"/>
                    <a:pt x="161" y="358"/>
                  </a:cubicBezTo>
                  <a:cubicBezTo>
                    <a:pt x="161" y="358"/>
                    <a:pt x="161" y="360"/>
                    <a:pt x="161" y="359"/>
                  </a:cubicBezTo>
                  <a:close/>
                  <a:moveTo>
                    <a:pt x="161" y="342"/>
                  </a:moveTo>
                  <a:cubicBezTo>
                    <a:pt x="161" y="342"/>
                    <a:pt x="161" y="341"/>
                    <a:pt x="161" y="341"/>
                  </a:cubicBezTo>
                  <a:cubicBezTo>
                    <a:pt x="161" y="341"/>
                    <a:pt x="161" y="341"/>
                    <a:pt x="161" y="341"/>
                  </a:cubicBezTo>
                  <a:cubicBezTo>
                    <a:pt x="160" y="341"/>
                    <a:pt x="160" y="341"/>
                    <a:pt x="160" y="341"/>
                  </a:cubicBezTo>
                  <a:cubicBezTo>
                    <a:pt x="160" y="341"/>
                    <a:pt x="160" y="341"/>
                    <a:pt x="161" y="342"/>
                  </a:cubicBezTo>
                  <a:close/>
                  <a:moveTo>
                    <a:pt x="161" y="322"/>
                  </a:moveTo>
                  <a:cubicBezTo>
                    <a:pt x="160" y="321"/>
                    <a:pt x="161" y="320"/>
                    <a:pt x="160" y="320"/>
                  </a:cubicBezTo>
                  <a:cubicBezTo>
                    <a:pt x="160" y="321"/>
                    <a:pt x="160" y="322"/>
                    <a:pt x="161" y="322"/>
                  </a:cubicBezTo>
                  <a:close/>
                  <a:moveTo>
                    <a:pt x="160" y="310"/>
                  </a:moveTo>
                  <a:cubicBezTo>
                    <a:pt x="161" y="310"/>
                    <a:pt x="161" y="309"/>
                    <a:pt x="160" y="309"/>
                  </a:cubicBezTo>
                  <a:cubicBezTo>
                    <a:pt x="159" y="309"/>
                    <a:pt x="160" y="310"/>
                    <a:pt x="160" y="310"/>
                  </a:cubicBezTo>
                  <a:close/>
                  <a:moveTo>
                    <a:pt x="160" y="282"/>
                  </a:moveTo>
                  <a:cubicBezTo>
                    <a:pt x="160" y="281"/>
                    <a:pt x="160" y="281"/>
                    <a:pt x="159" y="281"/>
                  </a:cubicBezTo>
                  <a:cubicBezTo>
                    <a:pt x="159" y="281"/>
                    <a:pt x="159" y="282"/>
                    <a:pt x="160" y="282"/>
                  </a:cubicBezTo>
                  <a:close/>
                  <a:moveTo>
                    <a:pt x="106" y="296"/>
                  </a:moveTo>
                  <a:cubicBezTo>
                    <a:pt x="106" y="296"/>
                    <a:pt x="106" y="296"/>
                    <a:pt x="106" y="295"/>
                  </a:cubicBezTo>
                  <a:cubicBezTo>
                    <a:pt x="105" y="296"/>
                    <a:pt x="105" y="297"/>
                    <a:pt x="106" y="296"/>
                  </a:cubicBezTo>
                  <a:close/>
                  <a:moveTo>
                    <a:pt x="106" y="232"/>
                  </a:moveTo>
                  <a:cubicBezTo>
                    <a:pt x="106" y="231"/>
                    <a:pt x="106" y="231"/>
                    <a:pt x="106" y="230"/>
                  </a:cubicBezTo>
                  <a:cubicBezTo>
                    <a:pt x="105" y="231"/>
                    <a:pt x="105" y="232"/>
                    <a:pt x="106" y="232"/>
                  </a:cubicBezTo>
                  <a:close/>
                  <a:moveTo>
                    <a:pt x="163" y="134"/>
                  </a:moveTo>
                  <a:cubicBezTo>
                    <a:pt x="163" y="134"/>
                    <a:pt x="163" y="133"/>
                    <a:pt x="163" y="133"/>
                  </a:cubicBezTo>
                  <a:cubicBezTo>
                    <a:pt x="162" y="133"/>
                    <a:pt x="162" y="134"/>
                    <a:pt x="163" y="134"/>
                  </a:cubicBezTo>
                  <a:close/>
                  <a:moveTo>
                    <a:pt x="163" y="116"/>
                  </a:moveTo>
                  <a:cubicBezTo>
                    <a:pt x="164" y="116"/>
                    <a:pt x="164" y="115"/>
                    <a:pt x="163" y="115"/>
                  </a:cubicBezTo>
                  <a:cubicBezTo>
                    <a:pt x="163" y="115"/>
                    <a:pt x="163" y="116"/>
                    <a:pt x="163" y="116"/>
                  </a:cubicBezTo>
                  <a:close/>
                  <a:moveTo>
                    <a:pt x="147" y="1150"/>
                  </a:moveTo>
                  <a:cubicBezTo>
                    <a:pt x="147" y="1151"/>
                    <a:pt x="147" y="1152"/>
                    <a:pt x="147" y="1153"/>
                  </a:cubicBezTo>
                  <a:cubicBezTo>
                    <a:pt x="146" y="1152"/>
                    <a:pt x="146" y="1152"/>
                    <a:pt x="145" y="1152"/>
                  </a:cubicBezTo>
                  <a:cubicBezTo>
                    <a:pt x="141" y="1154"/>
                    <a:pt x="137" y="1151"/>
                    <a:pt x="133" y="1150"/>
                  </a:cubicBezTo>
                  <a:cubicBezTo>
                    <a:pt x="132" y="1151"/>
                    <a:pt x="133" y="1152"/>
                    <a:pt x="134" y="1152"/>
                  </a:cubicBezTo>
                  <a:cubicBezTo>
                    <a:pt x="132" y="1155"/>
                    <a:pt x="134" y="1160"/>
                    <a:pt x="129" y="1160"/>
                  </a:cubicBezTo>
                  <a:cubicBezTo>
                    <a:pt x="129" y="1158"/>
                    <a:pt x="129" y="1157"/>
                    <a:pt x="128" y="1155"/>
                  </a:cubicBezTo>
                  <a:cubicBezTo>
                    <a:pt x="128" y="1155"/>
                    <a:pt x="129" y="1154"/>
                    <a:pt x="129" y="1154"/>
                  </a:cubicBezTo>
                  <a:cubicBezTo>
                    <a:pt x="128" y="1153"/>
                    <a:pt x="128" y="1152"/>
                    <a:pt x="128" y="1151"/>
                  </a:cubicBezTo>
                  <a:cubicBezTo>
                    <a:pt x="128" y="1149"/>
                    <a:pt x="128" y="1148"/>
                    <a:pt x="128" y="1146"/>
                  </a:cubicBezTo>
                  <a:cubicBezTo>
                    <a:pt x="128" y="1145"/>
                    <a:pt x="128" y="1144"/>
                    <a:pt x="128" y="1142"/>
                  </a:cubicBezTo>
                  <a:cubicBezTo>
                    <a:pt x="128" y="1141"/>
                    <a:pt x="129" y="1139"/>
                    <a:pt x="129" y="1137"/>
                  </a:cubicBezTo>
                  <a:cubicBezTo>
                    <a:pt x="129" y="1136"/>
                    <a:pt x="128" y="1134"/>
                    <a:pt x="128" y="1133"/>
                  </a:cubicBezTo>
                  <a:cubicBezTo>
                    <a:pt x="128" y="1131"/>
                    <a:pt x="129" y="1129"/>
                    <a:pt x="129" y="1127"/>
                  </a:cubicBezTo>
                  <a:cubicBezTo>
                    <a:pt x="129" y="1121"/>
                    <a:pt x="130" y="1115"/>
                    <a:pt x="130" y="1110"/>
                  </a:cubicBezTo>
                  <a:cubicBezTo>
                    <a:pt x="130" y="1109"/>
                    <a:pt x="130" y="1109"/>
                    <a:pt x="130" y="1108"/>
                  </a:cubicBezTo>
                  <a:cubicBezTo>
                    <a:pt x="131" y="1105"/>
                    <a:pt x="129" y="1103"/>
                    <a:pt x="131" y="1100"/>
                  </a:cubicBezTo>
                  <a:cubicBezTo>
                    <a:pt x="130" y="1097"/>
                    <a:pt x="131" y="1093"/>
                    <a:pt x="131" y="1090"/>
                  </a:cubicBezTo>
                  <a:cubicBezTo>
                    <a:pt x="131" y="1088"/>
                    <a:pt x="131" y="1086"/>
                    <a:pt x="131" y="1084"/>
                  </a:cubicBezTo>
                  <a:cubicBezTo>
                    <a:pt x="132" y="1079"/>
                    <a:pt x="132" y="1075"/>
                    <a:pt x="132" y="1071"/>
                  </a:cubicBezTo>
                  <a:cubicBezTo>
                    <a:pt x="133" y="1070"/>
                    <a:pt x="132" y="1069"/>
                    <a:pt x="132" y="1068"/>
                  </a:cubicBezTo>
                  <a:cubicBezTo>
                    <a:pt x="132" y="1065"/>
                    <a:pt x="133" y="1063"/>
                    <a:pt x="133" y="1061"/>
                  </a:cubicBezTo>
                  <a:cubicBezTo>
                    <a:pt x="133" y="1060"/>
                    <a:pt x="132" y="1060"/>
                    <a:pt x="132" y="1059"/>
                  </a:cubicBezTo>
                  <a:cubicBezTo>
                    <a:pt x="132" y="1058"/>
                    <a:pt x="133" y="1056"/>
                    <a:pt x="133" y="1055"/>
                  </a:cubicBezTo>
                  <a:cubicBezTo>
                    <a:pt x="133" y="1051"/>
                    <a:pt x="132" y="1047"/>
                    <a:pt x="133" y="1043"/>
                  </a:cubicBezTo>
                  <a:cubicBezTo>
                    <a:pt x="133" y="1041"/>
                    <a:pt x="132" y="1040"/>
                    <a:pt x="133" y="1038"/>
                  </a:cubicBezTo>
                  <a:cubicBezTo>
                    <a:pt x="132" y="1036"/>
                    <a:pt x="133" y="1033"/>
                    <a:pt x="133" y="1031"/>
                  </a:cubicBezTo>
                  <a:cubicBezTo>
                    <a:pt x="133" y="1031"/>
                    <a:pt x="133" y="1031"/>
                    <a:pt x="133" y="1030"/>
                  </a:cubicBezTo>
                  <a:cubicBezTo>
                    <a:pt x="133" y="1027"/>
                    <a:pt x="134" y="1025"/>
                    <a:pt x="133" y="1022"/>
                  </a:cubicBezTo>
                  <a:cubicBezTo>
                    <a:pt x="133" y="1022"/>
                    <a:pt x="134" y="1021"/>
                    <a:pt x="134" y="1021"/>
                  </a:cubicBezTo>
                  <a:cubicBezTo>
                    <a:pt x="134" y="1020"/>
                    <a:pt x="134" y="1018"/>
                    <a:pt x="134" y="1018"/>
                  </a:cubicBezTo>
                  <a:cubicBezTo>
                    <a:pt x="134" y="1016"/>
                    <a:pt x="133" y="1012"/>
                    <a:pt x="134" y="1009"/>
                  </a:cubicBezTo>
                  <a:cubicBezTo>
                    <a:pt x="134" y="1006"/>
                    <a:pt x="134" y="1003"/>
                    <a:pt x="135" y="1000"/>
                  </a:cubicBezTo>
                  <a:cubicBezTo>
                    <a:pt x="134" y="999"/>
                    <a:pt x="135" y="999"/>
                    <a:pt x="134" y="998"/>
                  </a:cubicBezTo>
                  <a:cubicBezTo>
                    <a:pt x="135" y="991"/>
                    <a:pt x="134" y="984"/>
                    <a:pt x="135" y="977"/>
                  </a:cubicBezTo>
                  <a:cubicBezTo>
                    <a:pt x="133" y="973"/>
                    <a:pt x="135" y="970"/>
                    <a:pt x="134" y="967"/>
                  </a:cubicBezTo>
                  <a:cubicBezTo>
                    <a:pt x="134" y="966"/>
                    <a:pt x="134" y="966"/>
                    <a:pt x="135" y="965"/>
                  </a:cubicBezTo>
                  <a:cubicBezTo>
                    <a:pt x="134" y="955"/>
                    <a:pt x="135" y="945"/>
                    <a:pt x="135" y="935"/>
                  </a:cubicBezTo>
                  <a:cubicBezTo>
                    <a:pt x="135" y="928"/>
                    <a:pt x="135" y="921"/>
                    <a:pt x="135" y="913"/>
                  </a:cubicBezTo>
                  <a:cubicBezTo>
                    <a:pt x="135" y="908"/>
                    <a:pt x="135" y="904"/>
                    <a:pt x="136" y="899"/>
                  </a:cubicBezTo>
                  <a:cubicBezTo>
                    <a:pt x="135" y="897"/>
                    <a:pt x="135" y="894"/>
                    <a:pt x="135" y="891"/>
                  </a:cubicBezTo>
                  <a:cubicBezTo>
                    <a:pt x="135" y="888"/>
                    <a:pt x="135" y="885"/>
                    <a:pt x="135" y="883"/>
                  </a:cubicBezTo>
                  <a:cubicBezTo>
                    <a:pt x="135" y="883"/>
                    <a:pt x="135" y="883"/>
                    <a:pt x="135" y="883"/>
                  </a:cubicBezTo>
                  <a:cubicBezTo>
                    <a:pt x="136" y="873"/>
                    <a:pt x="135" y="864"/>
                    <a:pt x="135" y="854"/>
                  </a:cubicBezTo>
                  <a:cubicBezTo>
                    <a:pt x="135" y="846"/>
                    <a:pt x="135" y="838"/>
                    <a:pt x="135" y="830"/>
                  </a:cubicBezTo>
                  <a:cubicBezTo>
                    <a:pt x="135" y="830"/>
                    <a:pt x="135" y="829"/>
                    <a:pt x="135" y="829"/>
                  </a:cubicBezTo>
                  <a:cubicBezTo>
                    <a:pt x="134" y="828"/>
                    <a:pt x="134" y="827"/>
                    <a:pt x="134" y="826"/>
                  </a:cubicBezTo>
                  <a:cubicBezTo>
                    <a:pt x="134" y="825"/>
                    <a:pt x="135" y="825"/>
                    <a:pt x="135" y="825"/>
                  </a:cubicBezTo>
                  <a:cubicBezTo>
                    <a:pt x="135" y="824"/>
                    <a:pt x="134" y="824"/>
                    <a:pt x="134" y="824"/>
                  </a:cubicBezTo>
                  <a:cubicBezTo>
                    <a:pt x="134" y="821"/>
                    <a:pt x="134" y="817"/>
                    <a:pt x="134" y="814"/>
                  </a:cubicBezTo>
                  <a:cubicBezTo>
                    <a:pt x="134" y="814"/>
                    <a:pt x="134" y="814"/>
                    <a:pt x="134" y="814"/>
                  </a:cubicBezTo>
                  <a:cubicBezTo>
                    <a:pt x="134" y="805"/>
                    <a:pt x="133" y="796"/>
                    <a:pt x="133" y="787"/>
                  </a:cubicBezTo>
                  <a:cubicBezTo>
                    <a:pt x="132" y="770"/>
                    <a:pt x="132" y="753"/>
                    <a:pt x="130" y="735"/>
                  </a:cubicBezTo>
                  <a:cubicBezTo>
                    <a:pt x="130" y="735"/>
                    <a:pt x="130" y="735"/>
                    <a:pt x="131" y="735"/>
                  </a:cubicBezTo>
                  <a:cubicBezTo>
                    <a:pt x="131" y="735"/>
                    <a:pt x="131" y="735"/>
                    <a:pt x="131" y="735"/>
                  </a:cubicBezTo>
                  <a:cubicBezTo>
                    <a:pt x="131" y="735"/>
                    <a:pt x="131" y="735"/>
                    <a:pt x="131" y="735"/>
                  </a:cubicBezTo>
                  <a:cubicBezTo>
                    <a:pt x="132" y="753"/>
                    <a:pt x="133" y="770"/>
                    <a:pt x="134" y="787"/>
                  </a:cubicBezTo>
                  <a:cubicBezTo>
                    <a:pt x="134" y="796"/>
                    <a:pt x="135" y="805"/>
                    <a:pt x="135" y="814"/>
                  </a:cubicBezTo>
                  <a:cubicBezTo>
                    <a:pt x="135" y="814"/>
                    <a:pt x="136" y="816"/>
                    <a:pt x="136" y="817"/>
                  </a:cubicBezTo>
                  <a:cubicBezTo>
                    <a:pt x="136" y="818"/>
                    <a:pt x="136" y="820"/>
                    <a:pt x="136" y="821"/>
                  </a:cubicBezTo>
                  <a:cubicBezTo>
                    <a:pt x="136" y="823"/>
                    <a:pt x="135" y="825"/>
                    <a:pt x="136" y="826"/>
                  </a:cubicBezTo>
                  <a:cubicBezTo>
                    <a:pt x="136" y="826"/>
                    <a:pt x="136" y="826"/>
                    <a:pt x="136" y="826"/>
                  </a:cubicBezTo>
                  <a:cubicBezTo>
                    <a:pt x="136" y="826"/>
                    <a:pt x="136" y="826"/>
                    <a:pt x="136" y="826"/>
                  </a:cubicBezTo>
                  <a:cubicBezTo>
                    <a:pt x="136" y="827"/>
                    <a:pt x="136" y="828"/>
                    <a:pt x="136" y="830"/>
                  </a:cubicBezTo>
                  <a:cubicBezTo>
                    <a:pt x="136" y="830"/>
                    <a:pt x="136" y="830"/>
                    <a:pt x="136" y="830"/>
                  </a:cubicBezTo>
                  <a:cubicBezTo>
                    <a:pt x="136" y="838"/>
                    <a:pt x="136" y="846"/>
                    <a:pt x="136" y="854"/>
                  </a:cubicBezTo>
                  <a:cubicBezTo>
                    <a:pt x="136" y="864"/>
                    <a:pt x="137" y="873"/>
                    <a:pt x="136" y="883"/>
                  </a:cubicBezTo>
                  <a:cubicBezTo>
                    <a:pt x="136" y="883"/>
                    <a:pt x="136" y="883"/>
                    <a:pt x="136" y="883"/>
                  </a:cubicBezTo>
                  <a:cubicBezTo>
                    <a:pt x="137" y="884"/>
                    <a:pt x="137" y="886"/>
                    <a:pt x="137" y="887"/>
                  </a:cubicBezTo>
                  <a:cubicBezTo>
                    <a:pt x="137" y="890"/>
                    <a:pt x="137" y="894"/>
                    <a:pt x="137" y="896"/>
                  </a:cubicBezTo>
                  <a:cubicBezTo>
                    <a:pt x="137" y="897"/>
                    <a:pt x="138" y="898"/>
                    <a:pt x="138" y="897"/>
                  </a:cubicBezTo>
                  <a:cubicBezTo>
                    <a:pt x="138" y="895"/>
                    <a:pt x="137" y="893"/>
                    <a:pt x="138" y="891"/>
                  </a:cubicBezTo>
                  <a:cubicBezTo>
                    <a:pt x="138" y="891"/>
                    <a:pt x="138" y="891"/>
                    <a:pt x="138" y="891"/>
                  </a:cubicBezTo>
                  <a:cubicBezTo>
                    <a:pt x="138" y="889"/>
                    <a:pt x="137" y="887"/>
                    <a:pt x="139" y="886"/>
                  </a:cubicBezTo>
                  <a:cubicBezTo>
                    <a:pt x="139" y="885"/>
                    <a:pt x="138" y="885"/>
                    <a:pt x="138" y="884"/>
                  </a:cubicBezTo>
                  <a:cubicBezTo>
                    <a:pt x="140" y="882"/>
                    <a:pt x="138" y="879"/>
                    <a:pt x="139" y="876"/>
                  </a:cubicBezTo>
                  <a:cubicBezTo>
                    <a:pt x="138" y="875"/>
                    <a:pt x="139" y="873"/>
                    <a:pt x="138" y="872"/>
                  </a:cubicBezTo>
                  <a:cubicBezTo>
                    <a:pt x="138" y="873"/>
                    <a:pt x="138" y="873"/>
                    <a:pt x="138" y="873"/>
                  </a:cubicBezTo>
                  <a:cubicBezTo>
                    <a:pt x="138" y="873"/>
                    <a:pt x="139" y="873"/>
                    <a:pt x="138" y="874"/>
                  </a:cubicBezTo>
                  <a:cubicBezTo>
                    <a:pt x="138" y="874"/>
                    <a:pt x="138" y="874"/>
                    <a:pt x="138" y="874"/>
                  </a:cubicBezTo>
                  <a:cubicBezTo>
                    <a:pt x="138" y="874"/>
                    <a:pt x="138" y="874"/>
                    <a:pt x="138" y="873"/>
                  </a:cubicBezTo>
                  <a:cubicBezTo>
                    <a:pt x="138" y="873"/>
                    <a:pt x="138" y="873"/>
                    <a:pt x="138" y="873"/>
                  </a:cubicBezTo>
                  <a:cubicBezTo>
                    <a:pt x="138" y="873"/>
                    <a:pt x="138" y="872"/>
                    <a:pt x="138" y="872"/>
                  </a:cubicBezTo>
                  <a:cubicBezTo>
                    <a:pt x="138" y="872"/>
                    <a:pt x="138" y="872"/>
                    <a:pt x="138" y="872"/>
                  </a:cubicBezTo>
                  <a:cubicBezTo>
                    <a:pt x="137" y="872"/>
                    <a:pt x="139" y="872"/>
                    <a:pt x="139" y="871"/>
                  </a:cubicBezTo>
                  <a:cubicBezTo>
                    <a:pt x="138" y="871"/>
                    <a:pt x="138" y="870"/>
                    <a:pt x="138" y="870"/>
                  </a:cubicBezTo>
                  <a:cubicBezTo>
                    <a:pt x="139" y="870"/>
                    <a:pt x="138" y="869"/>
                    <a:pt x="139" y="868"/>
                  </a:cubicBezTo>
                  <a:cubicBezTo>
                    <a:pt x="139" y="868"/>
                    <a:pt x="139" y="867"/>
                    <a:pt x="138" y="867"/>
                  </a:cubicBezTo>
                  <a:cubicBezTo>
                    <a:pt x="140" y="865"/>
                    <a:pt x="138" y="862"/>
                    <a:pt x="139" y="860"/>
                  </a:cubicBezTo>
                  <a:cubicBezTo>
                    <a:pt x="139" y="860"/>
                    <a:pt x="139" y="860"/>
                    <a:pt x="138" y="859"/>
                  </a:cubicBezTo>
                  <a:cubicBezTo>
                    <a:pt x="139" y="859"/>
                    <a:pt x="139" y="858"/>
                    <a:pt x="139" y="857"/>
                  </a:cubicBezTo>
                  <a:cubicBezTo>
                    <a:pt x="139" y="856"/>
                    <a:pt x="138" y="855"/>
                    <a:pt x="138" y="854"/>
                  </a:cubicBezTo>
                  <a:cubicBezTo>
                    <a:pt x="138" y="853"/>
                    <a:pt x="139" y="852"/>
                    <a:pt x="138" y="851"/>
                  </a:cubicBezTo>
                  <a:cubicBezTo>
                    <a:pt x="139" y="851"/>
                    <a:pt x="139" y="851"/>
                    <a:pt x="139" y="851"/>
                  </a:cubicBezTo>
                  <a:cubicBezTo>
                    <a:pt x="138" y="851"/>
                    <a:pt x="138" y="851"/>
                    <a:pt x="138" y="851"/>
                  </a:cubicBezTo>
                  <a:cubicBezTo>
                    <a:pt x="139" y="850"/>
                    <a:pt x="138" y="849"/>
                    <a:pt x="138" y="849"/>
                  </a:cubicBezTo>
                  <a:cubicBezTo>
                    <a:pt x="138" y="849"/>
                    <a:pt x="138" y="849"/>
                    <a:pt x="138" y="849"/>
                  </a:cubicBezTo>
                  <a:cubicBezTo>
                    <a:pt x="138" y="849"/>
                    <a:pt x="138" y="849"/>
                    <a:pt x="138" y="849"/>
                  </a:cubicBezTo>
                  <a:cubicBezTo>
                    <a:pt x="138" y="848"/>
                    <a:pt x="138" y="848"/>
                    <a:pt x="138" y="848"/>
                  </a:cubicBezTo>
                  <a:cubicBezTo>
                    <a:pt x="138" y="849"/>
                    <a:pt x="138" y="848"/>
                    <a:pt x="137" y="848"/>
                  </a:cubicBezTo>
                  <a:cubicBezTo>
                    <a:pt x="137" y="848"/>
                    <a:pt x="137" y="848"/>
                    <a:pt x="138" y="848"/>
                  </a:cubicBezTo>
                  <a:cubicBezTo>
                    <a:pt x="138" y="848"/>
                    <a:pt x="138" y="848"/>
                    <a:pt x="138" y="848"/>
                  </a:cubicBezTo>
                  <a:cubicBezTo>
                    <a:pt x="138" y="848"/>
                    <a:pt x="138" y="848"/>
                    <a:pt x="138" y="848"/>
                  </a:cubicBezTo>
                  <a:cubicBezTo>
                    <a:pt x="138" y="848"/>
                    <a:pt x="139" y="848"/>
                    <a:pt x="139" y="848"/>
                  </a:cubicBezTo>
                  <a:cubicBezTo>
                    <a:pt x="139" y="847"/>
                    <a:pt x="138" y="846"/>
                    <a:pt x="138" y="846"/>
                  </a:cubicBezTo>
                  <a:cubicBezTo>
                    <a:pt x="139" y="845"/>
                    <a:pt x="138" y="845"/>
                    <a:pt x="139" y="844"/>
                  </a:cubicBezTo>
                  <a:cubicBezTo>
                    <a:pt x="138" y="844"/>
                    <a:pt x="139" y="844"/>
                    <a:pt x="138" y="843"/>
                  </a:cubicBezTo>
                  <a:cubicBezTo>
                    <a:pt x="139" y="842"/>
                    <a:pt x="139" y="841"/>
                    <a:pt x="138" y="840"/>
                  </a:cubicBezTo>
                  <a:cubicBezTo>
                    <a:pt x="139" y="837"/>
                    <a:pt x="138" y="835"/>
                    <a:pt x="139" y="833"/>
                  </a:cubicBezTo>
                  <a:cubicBezTo>
                    <a:pt x="138" y="832"/>
                    <a:pt x="137" y="830"/>
                    <a:pt x="137" y="830"/>
                  </a:cubicBezTo>
                  <a:cubicBezTo>
                    <a:pt x="137" y="829"/>
                    <a:pt x="138" y="829"/>
                    <a:pt x="137" y="829"/>
                  </a:cubicBezTo>
                  <a:cubicBezTo>
                    <a:pt x="137" y="829"/>
                    <a:pt x="137" y="829"/>
                    <a:pt x="137" y="829"/>
                  </a:cubicBezTo>
                  <a:cubicBezTo>
                    <a:pt x="136" y="828"/>
                    <a:pt x="137" y="828"/>
                    <a:pt x="137" y="827"/>
                  </a:cubicBezTo>
                  <a:cubicBezTo>
                    <a:pt x="137" y="827"/>
                    <a:pt x="137" y="827"/>
                    <a:pt x="137" y="827"/>
                  </a:cubicBezTo>
                  <a:cubicBezTo>
                    <a:pt x="136" y="827"/>
                    <a:pt x="136" y="827"/>
                    <a:pt x="136" y="826"/>
                  </a:cubicBezTo>
                  <a:cubicBezTo>
                    <a:pt x="136" y="826"/>
                    <a:pt x="136" y="826"/>
                    <a:pt x="136" y="826"/>
                  </a:cubicBezTo>
                  <a:cubicBezTo>
                    <a:pt x="136" y="826"/>
                    <a:pt x="136" y="826"/>
                    <a:pt x="137" y="826"/>
                  </a:cubicBezTo>
                  <a:cubicBezTo>
                    <a:pt x="136" y="826"/>
                    <a:pt x="136" y="826"/>
                    <a:pt x="136" y="826"/>
                  </a:cubicBezTo>
                  <a:cubicBezTo>
                    <a:pt x="136" y="826"/>
                    <a:pt x="137" y="825"/>
                    <a:pt x="137" y="825"/>
                  </a:cubicBezTo>
                  <a:cubicBezTo>
                    <a:pt x="137" y="825"/>
                    <a:pt x="137" y="824"/>
                    <a:pt x="137" y="824"/>
                  </a:cubicBezTo>
                  <a:cubicBezTo>
                    <a:pt x="137" y="823"/>
                    <a:pt x="139" y="822"/>
                    <a:pt x="138" y="821"/>
                  </a:cubicBezTo>
                  <a:cubicBezTo>
                    <a:pt x="139" y="816"/>
                    <a:pt x="137" y="811"/>
                    <a:pt x="138" y="806"/>
                  </a:cubicBezTo>
                  <a:cubicBezTo>
                    <a:pt x="138" y="804"/>
                    <a:pt x="137" y="803"/>
                    <a:pt x="138" y="801"/>
                  </a:cubicBezTo>
                  <a:cubicBezTo>
                    <a:pt x="137" y="798"/>
                    <a:pt x="138" y="796"/>
                    <a:pt x="137" y="794"/>
                  </a:cubicBezTo>
                  <a:cubicBezTo>
                    <a:pt x="138" y="793"/>
                    <a:pt x="138" y="793"/>
                    <a:pt x="139" y="793"/>
                  </a:cubicBezTo>
                  <a:cubicBezTo>
                    <a:pt x="138" y="792"/>
                    <a:pt x="139" y="790"/>
                    <a:pt x="137" y="790"/>
                  </a:cubicBezTo>
                  <a:cubicBezTo>
                    <a:pt x="138" y="789"/>
                    <a:pt x="139" y="789"/>
                    <a:pt x="139" y="789"/>
                  </a:cubicBezTo>
                  <a:cubicBezTo>
                    <a:pt x="138" y="783"/>
                    <a:pt x="138" y="779"/>
                    <a:pt x="138" y="775"/>
                  </a:cubicBezTo>
                  <a:cubicBezTo>
                    <a:pt x="138" y="775"/>
                    <a:pt x="138" y="775"/>
                    <a:pt x="138" y="775"/>
                  </a:cubicBezTo>
                  <a:cubicBezTo>
                    <a:pt x="138" y="775"/>
                    <a:pt x="138" y="775"/>
                    <a:pt x="138" y="775"/>
                  </a:cubicBezTo>
                  <a:cubicBezTo>
                    <a:pt x="139" y="775"/>
                    <a:pt x="139" y="775"/>
                    <a:pt x="139" y="775"/>
                  </a:cubicBezTo>
                  <a:cubicBezTo>
                    <a:pt x="139" y="779"/>
                    <a:pt x="139" y="783"/>
                    <a:pt x="140" y="789"/>
                  </a:cubicBezTo>
                  <a:cubicBezTo>
                    <a:pt x="140" y="789"/>
                    <a:pt x="140" y="789"/>
                    <a:pt x="140" y="789"/>
                  </a:cubicBezTo>
                  <a:cubicBezTo>
                    <a:pt x="141" y="793"/>
                    <a:pt x="140" y="798"/>
                    <a:pt x="141" y="803"/>
                  </a:cubicBezTo>
                  <a:cubicBezTo>
                    <a:pt x="141" y="803"/>
                    <a:pt x="141" y="804"/>
                    <a:pt x="140" y="804"/>
                  </a:cubicBezTo>
                  <a:cubicBezTo>
                    <a:pt x="142" y="806"/>
                    <a:pt x="140" y="808"/>
                    <a:pt x="141" y="810"/>
                  </a:cubicBezTo>
                  <a:cubicBezTo>
                    <a:pt x="141" y="808"/>
                    <a:pt x="143" y="807"/>
                    <a:pt x="141" y="806"/>
                  </a:cubicBezTo>
                  <a:cubicBezTo>
                    <a:pt x="143" y="805"/>
                    <a:pt x="142" y="803"/>
                    <a:pt x="142" y="801"/>
                  </a:cubicBezTo>
                  <a:cubicBezTo>
                    <a:pt x="142" y="799"/>
                    <a:pt x="142" y="797"/>
                    <a:pt x="142" y="794"/>
                  </a:cubicBezTo>
                  <a:cubicBezTo>
                    <a:pt x="142" y="793"/>
                    <a:pt x="141" y="791"/>
                    <a:pt x="141" y="790"/>
                  </a:cubicBezTo>
                  <a:cubicBezTo>
                    <a:pt x="141" y="789"/>
                    <a:pt x="142" y="786"/>
                    <a:pt x="142" y="784"/>
                  </a:cubicBezTo>
                  <a:cubicBezTo>
                    <a:pt x="142" y="783"/>
                    <a:pt x="141" y="783"/>
                    <a:pt x="141" y="782"/>
                  </a:cubicBezTo>
                  <a:cubicBezTo>
                    <a:pt x="141" y="781"/>
                    <a:pt x="142" y="780"/>
                    <a:pt x="142" y="780"/>
                  </a:cubicBezTo>
                  <a:cubicBezTo>
                    <a:pt x="142" y="779"/>
                    <a:pt x="142" y="779"/>
                    <a:pt x="142" y="779"/>
                  </a:cubicBezTo>
                  <a:cubicBezTo>
                    <a:pt x="142" y="780"/>
                    <a:pt x="142" y="779"/>
                    <a:pt x="142" y="779"/>
                  </a:cubicBezTo>
                  <a:cubicBezTo>
                    <a:pt x="142" y="779"/>
                    <a:pt x="141" y="779"/>
                    <a:pt x="141" y="778"/>
                  </a:cubicBezTo>
                  <a:cubicBezTo>
                    <a:pt x="141" y="778"/>
                    <a:pt x="141" y="778"/>
                    <a:pt x="141" y="778"/>
                  </a:cubicBezTo>
                  <a:cubicBezTo>
                    <a:pt x="140" y="775"/>
                    <a:pt x="141" y="771"/>
                    <a:pt x="140" y="768"/>
                  </a:cubicBezTo>
                  <a:cubicBezTo>
                    <a:pt x="141" y="768"/>
                    <a:pt x="141" y="767"/>
                    <a:pt x="141" y="767"/>
                  </a:cubicBezTo>
                  <a:cubicBezTo>
                    <a:pt x="141" y="766"/>
                    <a:pt x="141" y="765"/>
                    <a:pt x="141" y="765"/>
                  </a:cubicBezTo>
                  <a:cubicBezTo>
                    <a:pt x="141" y="764"/>
                    <a:pt x="141" y="764"/>
                    <a:pt x="141" y="763"/>
                  </a:cubicBezTo>
                  <a:cubicBezTo>
                    <a:pt x="141" y="762"/>
                    <a:pt x="140" y="762"/>
                    <a:pt x="141" y="762"/>
                  </a:cubicBezTo>
                  <a:cubicBezTo>
                    <a:pt x="141" y="762"/>
                    <a:pt x="141" y="762"/>
                    <a:pt x="141" y="762"/>
                  </a:cubicBezTo>
                  <a:cubicBezTo>
                    <a:pt x="141" y="760"/>
                    <a:pt x="141" y="759"/>
                    <a:pt x="141" y="758"/>
                  </a:cubicBezTo>
                  <a:cubicBezTo>
                    <a:pt x="140" y="756"/>
                    <a:pt x="140" y="754"/>
                    <a:pt x="141" y="753"/>
                  </a:cubicBezTo>
                  <a:cubicBezTo>
                    <a:pt x="141" y="753"/>
                    <a:pt x="141" y="753"/>
                    <a:pt x="141" y="752"/>
                  </a:cubicBezTo>
                  <a:cubicBezTo>
                    <a:pt x="141" y="752"/>
                    <a:pt x="141" y="752"/>
                    <a:pt x="141" y="752"/>
                  </a:cubicBezTo>
                  <a:cubicBezTo>
                    <a:pt x="141" y="753"/>
                    <a:pt x="142" y="753"/>
                    <a:pt x="142" y="753"/>
                  </a:cubicBezTo>
                  <a:cubicBezTo>
                    <a:pt x="141" y="754"/>
                    <a:pt x="141" y="756"/>
                    <a:pt x="141" y="758"/>
                  </a:cubicBezTo>
                  <a:cubicBezTo>
                    <a:pt x="142" y="759"/>
                    <a:pt x="142" y="760"/>
                    <a:pt x="142" y="761"/>
                  </a:cubicBezTo>
                  <a:cubicBezTo>
                    <a:pt x="142" y="761"/>
                    <a:pt x="142" y="761"/>
                    <a:pt x="142" y="761"/>
                  </a:cubicBezTo>
                  <a:cubicBezTo>
                    <a:pt x="142" y="764"/>
                    <a:pt x="143" y="766"/>
                    <a:pt x="142" y="768"/>
                  </a:cubicBezTo>
                  <a:cubicBezTo>
                    <a:pt x="143" y="770"/>
                    <a:pt x="142" y="770"/>
                    <a:pt x="143" y="771"/>
                  </a:cubicBezTo>
                  <a:cubicBezTo>
                    <a:pt x="142" y="771"/>
                    <a:pt x="142" y="772"/>
                    <a:pt x="142" y="772"/>
                  </a:cubicBezTo>
                  <a:cubicBezTo>
                    <a:pt x="143" y="773"/>
                    <a:pt x="143" y="774"/>
                    <a:pt x="143" y="775"/>
                  </a:cubicBezTo>
                  <a:cubicBezTo>
                    <a:pt x="144" y="776"/>
                    <a:pt x="144" y="773"/>
                    <a:pt x="143" y="773"/>
                  </a:cubicBezTo>
                  <a:cubicBezTo>
                    <a:pt x="144" y="767"/>
                    <a:pt x="142" y="762"/>
                    <a:pt x="143" y="756"/>
                  </a:cubicBezTo>
                  <a:cubicBezTo>
                    <a:pt x="142" y="754"/>
                    <a:pt x="142" y="752"/>
                    <a:pt x="142" y="750"/>
                  </a:cubicBezTo>
                  <a:cubicBezTo>
                    <a:pt x="142" y="749"/>
                    <a:pt x="142" y="746"/>
                    <a:pt x="142" y="745"/>
                  </a:cubicBezTo>
                  <a:cubicBezTo>
                    <a:pt x="143" y="745"/>
                    <a:pt x="143" y="747"/>
                    <a:pt x="144" y="745"/>
                  </a:cubicBezTo>
                  <a:cubicBezTo>
                    <a:pt x="144" y="747"/>
                    <a:pt x="144" y="748"/>
                    <a:pt x="145" y="750"/>
                  </a:cubicBezTo>
                  <a:cubicBezTo>
                    <a:pt x="145" y="749"/>
                    <a:pt x="144" y="748"/>
                    <a:pt x="145" y="747"/>
                  </a:cubicBezTo>
                  <a:cubicBezTo>
                    <a:pt x="145" y="746"/>
                    <a:pt x="145" y="745"/>
                    <a:pt x="145" y="745"/>
                  </a:cubicBezTo>
                  <a:cubicBezTo>
                    <a:pt x="145" y="744"/>
                    <a:pt x="145" y="743"/>
                    <a:pt x="145" y="742"/>
                  </a:cubicBezTo>
                  <a:cubicBezTo>
                    <a:pt x="145" y="742"/>
                    <a:pt x="145" y="742"/>
                    <a:pt x="145" y="742"/>
                  </a:cubicBezTo>
                  <a:cubicBezTo>
                    <a:pt x="145" y="742"/>
                    <a:pt x="145" y="742"/>
                    <a:pt x="145" y="742"/>
                  </a:cubicBezTo>
                  <a:cubicBezTo>
                    <a:pt x="145" y="742"/>
                    <a:pt x="145" y="742"/>
                    <a:pt x="145" y="742"/>
                  </a:cubicBezTo>
                  <a:cubicBezTo>
                    <a:pt x="145" y="743"/>
                    <a:pt x="145" y="744"/>
                    <a:pt x="145" y="745"/>
                  </a:cubicBezTo>
                  <a:cubicBezTo>
                    <a:pt x="145" y="745"/>
                    <a:pt x="145" y="746"/>
                    <a:pt x="145" y="747"/>
                  </a:cubicBezTo>
                  <a:cubicBezTo>
                    <a:pt x="147" y="748"/>
                    <a:pt x="146" y="750"/>
                    <a:pt x="147" y="752"/>
                  </a:cubicBezTo>
                  <a:cubicBezTo>
                    <a:pt x="147" y="753"/>
                    <a:pt x="148" y="752"/>
                    <a:pt x="149" y="753"/>
                  </a:cubicBezTo>
                  <a:cubicBezTo>
                    <a:pt x="148" y="754"/>
                    <a:pt x="149" y="755"/>
                    <a:pt x="149" y="756"/>
                  </a:cubicBezTo>
                  <a:cubicBezTo>
                    <a:pt x="149" y="759"/>
                    <a:pt x="150" y="761"/>
                    <a:pt x="149" y="764"/>
                  </a:cubicBezTo>
                  <a:cubicBezTo>
                    <a:pt x="149" y="767"/>
                    <a:pt x="151" y="771"/>
                    <a:pt x="150" y="774"/>
                  </a:cubicBezTo>
                  <a:cubicBezTo>
                    <a:pt x="151" y="776"/>
                    <a:pt x="150" y="778"/>
                    <a:pt x="150" y="780"/>
                  </a:cubicBezTo>
                  <a:cubicBezTo>
                    <a:pt x="150" y="781"/>
                    <a:pt x="151" y="782"/>
                    <a:pt x="151" y="783"/>
                  </a:cubicBezTo>
                  <a:cubicBezTo>
                    <a:pt x="151" y="786"/>
                    <a:pt x="150" y="788"/>
                    <a:pt x="152" y="791"/>
                  </a:cubicBezTo>
                  <a:cubicBezTo>
                    <a:pt x="153" y="791"/>
                    <a:pt x="155" y="789"/>
                    <a:pt x="155" y="788"/>
                  </a:cubicBezTo>
                  <a:cubicBezTo>
                    <a:pt x="155" y="788"/>
                    <a:pt x="155" y="788"/>
                    <a:pt x="155" y="788"/>
                  </a:cubicBezTo>
                  <a:cubicBezTo>
                    <a:pt x="155" y="787"/>
                    <a:pt x="155" y="787"/>
                    <a:pt x="155" y="787"/>
                  </a:cubicBezTo>
                  <a:cubicBezTo>
                    <a:pt x="155" y="785"/>
                    <a:pt x="154" y="784"/>
                    <a:pt x="155" y="782"/>
                  </a:cubicBezTo>
                  <a:cubicBezTo>
                    <a:pt x="155" y="782"/>
                    <a:pt x="155" y="782"/>
                    <a:pt x="155" y="782"/>
                  </a:cubicBezTo>
                  <a:cubicBezTo>
                    <a:pt x="155" y="782"/>
                    <a:pt x="155" y="782"/>
                    <a:pt x="155" y="782"/>
                  </a:cubicBezTo>
                  <a:cubicBezTo>
                    <a:pt x="155" y="782"/>
                    <a:pt x="155" y="782"/>
                    <a:pt x="155" y="782"/>
                  </a:cubicBezTo>
                  <a:cubicBezTo>
                    <a:pt x="155" y="784"/>
                    <a:pt x="155" y="785"/>
                    <a:pt x="155" y="786"/>
                  </a:cubicBezTo>
                  <a:cubicBezTo>
                    <a:pt x="155" y="788"/>
                    <a:pt x="155" y="788"/>
                    <a:pt x="155" y="788"/>
                  </a:cubicBezTo>
                  <a:cubicBezTo>
                    <a:pt x="155" y="788"/>
                    <a:pt x="155" y="788"/>
                    <a:pt x="155" y="788"/>
                  </a:cubicBezTo>
                  <a:cubicBezTo>
                    <a:pt x="156" y="790"/>
                    <a:pt x="156" y="792"/>
                    <a:pt x="156" y="795"/>
                  </a:cubicBezTo>
                  <a:cubicBezTo>
                    <a:pt x="156" y="796"/>
                    <a:pt x="156" y="798"/>
                    <a:pt x="156" y="799"/>
                  </a:cubicBezTo>
                  <a:cubicBezTo>
                    <a:pt x="156" y="800"/>
                    <a:pt x="157" y="801"/>
                    <a:pt x="156" y="802"/>
                  </a:cubicBezTo>
                  <a:cubicBezTo>
                    <a:pt x="157" y="803"/>
                    <a:pt x="156" y="804"/>
                    <a:pt x="156" y="806"/>
                  </a:cubicBezTo>
                  <a:cubicBezTo>
                    <a:pt x="156" y="808"/>
                    <a:pt x="157" y="810"/>
                    <a:pt x="157" y="812"/>
                  </a:cubicBezTo>
                  <a:cubicBezTo>
                    <a:pt x="157" y="813"/>
                    <a:pt x="156" y="813"/>
                    <a:pt x="156" y="814"/>
                  </a:cubicBezTo>
                  <a:cubicBezTo>
                    <a:pt x="156" y="815"/>
                    <a:pt x="157" y="816"/>
                    <a:pt x="157" y="818"/>
                  </a:cubicBezTo>
                  <a:cubicBezTo>
                    <a:pt x="157" y="819"/>
                    <a:pt x="157" y="820"/>
                    <a:pt x="157" y="822"/>
                  </a:cubicBezTo>
                  <a:cubicBezTo>
                    <a:pt x="157" y="825"/>
                    <a:pt x="158" y="828"/>
                    <a:pt x="158" y="831"/>
                  </a:cubicBezTo>
                  <a:cubicBezTo>
                    <a:pt x="158" y="832"/>
                    <a:pt x="158" y="833"/>
                    <a:pt x="158" y="833"/>
                  </a:cubicBezTo>
                  <a:cubicBezTo>
                    <a:pt x="158" y="836"/>
                    <a:pt x="158" y="838"/>
                    <a:pt x="157" y="841"/>
                  </a:cubicBezTo>
                  <a:cubicBezTo>
                    <a:pt x="157" y="841"/>
                    <a:pt x="158" y="841"/>
                    <a:pt x="158" y="842"/>
                  </a:cubicBezTo>
                  <a:cubicBezTo>
                    <a:pt x="158" y="845"/>
                    <a:pt x="158" y="848"/>
                    <a:pt x="158" y="851"/>
                  </a:cubicBezTo>
                  <a:cubicBezTo>
                    <a:pt x="158" y="853"/>
                    <a:pt x="158" y="854"/>
                    <a:pt x="158" y="855"/>
                  </a:cubicBezTo>
                  <a:cubicBezTo>
                    <a:pt x="158" y="856"/>
                    <a:pt x="158" y="858"/>
                    <a:pt x="158" y="859"/>
                  </a:cubicBezTo>
                  <a:cubicBezTo>
                    <a:pt x="158" y="862"/>
                    <a:pt x="158" y="865"/>
                    <a:pt x="158" y="867"/>
                  </a:cubicBezTo>
                  <a:cubicBezTo>
                    <a:pt x="158" y="870"/>
                    <a:pt x="158" y="873"/>
                    <a:pt x="158" y="875"/>
                  </a:cubicBezTo>
                  <a:cubicBezTo>
                    <a:pt x="158" y="883"/>
                    <a:pt x="159" y="891"/>
                    <a:pt x="158" y="899"/>
                  </a:cubicBezTo>
                  <a:cubicBezTo>
                    <a:pt x="159" y="901"/>
                    <a:pt x="158" y="903"/>
                    <a:pt x="159" y="904"/>
                  </a:cubicBezTo>
                  <a:cubicBezTo>
                    <a:pt x="158" y="907"/>
                    <a:pt x="159" y="909"/>
                    <a:pt x="158" y="911"/>
                  </a:cubicBezTo>
                  <a:cubicBezTo>
                    <a:pt x="159" y="912"/>
                    <a:pt x="158" y="912"/>
                    <a:pt x="159" y="913"/>
                  </a:cubicBezTo>
                  <a:cubicBezTo>
                    <a:pt x="158" y="915"/>
                    <a:pt x="158" y="916"/>
                    <a:pt x="159" y="918"/>
                  </a:cubicBezTo>
                  <a:cubicBezTo>
                    <a:pt x="159" y="923"/>
                    <a:pt x="159" y="928"/>
                    <a:pt x="159" y="933"/>
                  </a:cubicBezTo>
                  <a:cubicBezTo>
                    <a:pt x="159" y="933"/>
                    <a:pt x="159" y="934"/>
                    <a:pt x="159" y="934"/>
                  </a:cubicBezTo>
                  <a:cubicBezTo>
                    <a:pt x="159" y="935"/>
                    <a:pt x="160" y="936"/>
                    <a:pt x="159" y="937"/>
                  </a:cubicBezTo>
                  <a:cubicBezTo>
                    <a:pt x="159" y="938"/>
                    <a:pt x="159" y="938"/>
                    <a:pt x="160" y="939"/>
                  </a:cubicBezTo>
                  <a:cubicBezTo>
                    <a:pt x="159" y="942"/>
                    <a:pt x="160" y="946"/>
                    <a:pt x="159" y="949"/>
                  </a:cubicBezTo>
                  <a:cubicBezTo>
                    <a:pt x="160" y="951"/>
                    <a:pt x="160" y="953"/>
                    <a:pt x="159" y="955"/>
                  </a:cubicBezTo>
                  <a:cubicBezTo>
                    <a:pt x="159" y="956"/>
                    <a:pt x="160" y="956"/>
                    <a:pt x="161" y="957"/>
                  </a:cubicBezTo>
                  <a:cubicBezTo>
                    <a:pt x="161" y="958"/>
                    <a:pt x="160" y="959"/>
                    <a:pt x="162" y="960"/>
                  </a:cubicBezTo>
                  <a:cubicBezTo>
                    <a:pt x="162" y="961"/>
                    <a:pt x="162" y="961"/>
                    <a:pt x="162" y="961"/>
                  </a:cubicBezTo>
                  <a:cubicBezTo>
                    <a:pt x="162" y="961"/>
                    <a:pt x="162" y="961"/>
                    <a:pt x="162" y="961"/>
                  </a:cubicBezTo>
                  <a:cubicBezTo>
                    <a:pt x="162" y="962"/>
                    <a:pt x="162" y="962"/>
                    <a:pt x="161" y="963"/>
                  </a:cubicBezTo>
                  <a:cubicBezTo>
                    <a:pt x="162" y="965"/>
                    <a:pt x="162" y="967"/>
                    <a:pt x="162" y="969"/>
                  </a:cubicBezTo>
                  <a:cubicBezTo>
                    <a:pt x="162" y="969"/>
                    <a:pt x="161" y="968"/>
                    <a:pt x="161" y="968"/>
                  </a:cubicBezTo>
                  <a:cubicBezTo>
                    <a:pt x="161" y="969"/>
                    <a:pt x="161" y="969"/>
                    <a:pt x="162" y="970"/>
                  </a:cubicBezTo>
                  <a:cubicBezTo>
                    <a:pt x="162" y="970"/>
                    <a:pt x="162" y="970"/>
                    <a:pt x="161" y="971"/>
                  </a:cubicBezTo>
                  <a:cubicBezTo>
                    <a:pt x="162" y="971"/>
                    <a:pt x="162" y="971"/>
                    <a:pt x="162" y="971"/>
                  </a:cubicBezTo>
                  <a:cubicBezTo>
                    <a:pt x="162" y="977"/>
                    <a:pt x="162" y="982"/>
                    <a:pt x="162" y="987"/>
                  </a:cubicBezTo>
                  <a:cubicBezTo>
                    <a:pt x="163" y="993"/>
                    <a:pt x="161" y="999"/>
                    <a:pt x="162" y="1005"/>
                  </a:cubicBezTo>
                  <a:cubicBezTo>
                    <a:pt x="161" y="1007"/>
                    <a:pt x="162" y="1009"/>
                    <a:pt x="162" y="1011"/>
                  </a:cubicBezTo>
                  <a:cubicBezTo>
                    <a:pt x="162" y="1018"/>
                    <a:pt x="162" y="1025"/>
                    <a:pt x="162" y="1032"/>
                  </a:cubicBezTo>
                  <a:cubicBezTo>
                    <a:pt x="162" y="1033"/>
                    <a:pt x="162" y="1034"/>
                    <a:pt x="162" y="1035"/>
                  </a:cubicBezTo>
                  <a:cubicBezTo>
                    <a:pt x="162" y="1036"/>
                    <a:pt x="162" y="1037"/>
                    <a:pt x="162" y="1038"/>
                  </a:cubicBezTo>
                  <a:cubicBezTo>
                    <a:pt x="162" y="1040"/>
                    <a:pt x="161" y="1042"/>
                    <a:pt x="162" y="1044"/>
                  </a:cubicBezTo>
                  <a:cubicBezTo>
                    <a:pt x="162" y="1046"/>
                    <a:pt x="162" y="1048"/>
                    <a:pt x="162" y="1050"/>
                  </a:cubicBezTo>
                  <a:cubicBezTo>
                    <a:pt x="161" y="1054"/>
                    <a:pt x="162" y="1058"/>
                    <a:pt x="162" y="1063"/>
                  </a:cubicBezTo>
                  <a:cubicBezTo>
                    <a:pt x="162" y="1064"/>
                    <a:pt x="162" y="1064"/>
                    <a:pt x="162" y="1065"/>
                  </a:cubicBezTo>
                  <a:cubicBezTo>
                    <a:pt x="162" y="1066"/>
                    <a:pt x="161" y="1067"/>
                    <a:pt x="161" y="1068"/>
                  </a:cubicBezTo>
                  <a:cubicBezTo>
                    <a:pt x="161" y="1069"/>
                    <a:pt x="162" y="1070"/>
                    <a:pt x="162" y="1072"/>
                  </a:cubicBezTo>
                  <a:cubicBezTo>
                    <a:pt x="162" y="1073"/>
                    <a:pt x="161" y="1075"/>
                    <a:pt x="161" y="1077"/>
                  </a:cubicBezTo>
                  <a:cubicBezTo>
                    <a:pt x="161" y="1079"/>
                    <a:pt x="162" y="1081"/>
                    <a:pt x="162" y="1082"/>
                  </a:cubicBezTo>
                  <a:cubicBezTo>
                    <a:pt x="161" y="1083"/>
                    <a:pt x="161" y="1084"/>
                    <a:pt x="161" y="1085"/>
                  </a:cubicBezTo>
                  <a:cubicBezTo>
                    <a:pt x="161" y="1087"/>
                    <a:pt x="161" y="1090"/>
                    <a:pt x="161" y="1092"/>
                  </a:cubicBezTo>
                  <a:cubicBezTo>
                    <a:pt x="161" y="1093"/>
                    <a:pt x="160" y="1094"/>
                    <a:pt x="160" y="1095"/>
                  </a:cubicBezTo>
                  <a:cubicBezTo>
                    <a:pt x="160" y="1096"/>
                    <a:pt x="160" y="1097"/>
                    <a:pt x="160" y="1099"/>
                  </a:cubicBezTo>
                  <a:cubicBezTo>
                    <a:pt x="160" y="1102"/>
                    <a:pt x="160" y="1104"/>
                    <a:pt x="159" y="1108"/>
                  </a:cubicBezTo>
                  <a:cubicBezTo>
                    <a:pt x="159" y="1108"/>
                    <a:pt x="160" y="1109"/>
                    <a:pt x="160" y="1110"/>
                  </a:cubicBezTo>
                  <a:cubicBezTo>
                    <a:pt x="160" y="1110"/>
                    <a:pt x="159" y="1111"/>
                    <a:pt x="159" y="1111"/>
                  </a:cubicBezTo>
                  <a:cubicBezTo>
                    <a:pt x="159" y="1113"/>
                    <a:pt x="159" y="1115"/>
                    <a:pt x="159" y="1117"/>
                  </a:cubicBezTo>
                  <a:cubicBezTo>
                    <a:pt x="159" y="1119"/>
                    <a:pt x="158" y="1122"/>
                    <a:pt x="158" y="1124"/>
                  </a:cubicBezTo>
                  <a:cubicBezTo>
                    <a:pt x="158" y="1126"/>
                    <a:pt x="158" y="1127"/>
                    <a:pt x="158" y="1128"/>
                  </a:cubicBezTo>
                  <a:cubicBezTo>
                    <a:pt x="158" y="1131"/>
                    <a:pt x="158" y="1132"/>
                    <a:pt x="158" y="1136"/>
                  </a:cubicBezTo>
                  <a:cubicBezTo>
                    <a:pt x="158" y="1138"/>
                    <a:pt x="158" y="1140"/>
                    <a:pt x="160" y="1142"/>
                  </a:cubicBezTo>
                  <a:cubicBezTo>
                    <a:pt x="159" y="1144"/>
                    <a:pt x="156" y="1146"/>
                    <a:pt x="154" y="1148"/>
                  </a:cubicBezTo>
                  <a:cubicBezTo>
                    <a:pt x="153" y="1148"/>
                    <a:pt x="154" y="1147"/>
                    <a:pt x="153" y="1147"/>
                  </a:cubicBezTo>
                  <a:cubicBezTo>
                    <a:pt x="151" y="1147"/>
                    <a:pt x="148" y="1148"/>
                    <a:pt x="147" y="1150"/>
                  </a:cubicBezTo>
                  <a:close/>
                  <a:moveTo>
                    <a:pt x="143" y="784"/>
                  </a:moveTo>
                  <a:cubicBezTo>
                    <a:pt x="143" y="783"/>
                    <a:pt x="144" y="785"/>
                    <a:pt x="144" y="784"/>
                  </a:cubicBezTo>
                  <a:cubicBezTo>
                    <a:pt x="144" y="783"/>
                    <a:pt x="144" y="781"/>
                    <a:pt x="143" y="780"/>
                  </a:cubicBezTo>
                  <a:cubicBezTo>
                    <a:pt x="144" y="779"/>
                    <a:pt x="144" y="777"/>
                    <a:pt x="142" y="778"/>
                  </a:cubicBezTo>
                  <a:cubicBezTo>
                    <a:pt x="143" y="778"/>
                    <a:pt x="142" y="778"/>
                    <a:pt x="142" y="779"/>
                  </a:cubicBezTo>
                  <a:cubicBezTo>
                    <a:pt x="142" y="779"/>
                    <a:pt x="142" y="779"/>
                    <a:pt x="142" y="779"/>
                  </a:cubicBezTo>
                  <a:cubicBezTo>
                    <a:pt x="143" y="779"/>
                    <a:pt x="143" y="779"/>
                    <a:pt x="143" y="780"/>
                  </a:cubicBezTo>
                  <a:cubicBezTo>
                    <a:pt x="143" y="780"/>
                    <a:pt x="143" y="780"/>
                    <a:pt x="143" y="780"/>
                  </a:cubicBezTo>
                  <a:cubicBezTo>
                    <a:pt x="143" y="780"/>
                    <a:pt x="143" y="780"/>
                    <a:pt x="143" y="780"/>
                  </a:cubicBezTo>
                  <a:cubicBezTo>
                    <a:pt x="143" y="781"/>
                    <a:pt x="144" y="783"/>
                    <a:pt x="143" y="784"/>
                  </a:cubicBezTo>
                  <a:close/>
                  <a:moveTo>
                    <a:pt x="145" y="794"/>
                  </a:moveTo>
                  <a:cubicBezTo>
                    <a:pt x="144" y="793"/>
                    <a:pt x="145" y="792"/>
                    <a:pt x="144" y="793"/>
                  </a:cubicBezTo>
                  <a:cubicBezTo>
                    <a:pt x="145" y="793"/>
                    <a:pt x="144" y="794"/>
                    <a:pt x="145" y="794"/>
                  </a:cubicBezTo>
                  <a:close/>
                  <a:moveTo>
                    <a:pt x="145" y="811"/>
                  </a:moveTo>
                  <a:cubicBezTo>
                    <a:pt x="145" y="811"/>
                    <a:pt x="146" y="810"/>
                    <a:pt x="145" y="810"/>
                  </a:cubicBezTo>
                  <a:cubicBezTo>
                    <a:pt x="145" y="810"/>
                    <a:pt x="145" y="812"/>
                    <a:pt x="145" y="811"/>
                  </a:cubicBezTo>
                  <a:close/>
                  <a:moveTo>
                    <a:pt x="137" y="826"/>
                  </a:moveTo>
                  <a:cubicBezTo>
                    <a:pt x="137" y="826"/>
                    <a:pt x="137" y="826"/>
                    <a:pt x="137" y="826"/>
                  </a:cubicBezTo>
                  <a:cubicBezTo>
                    <a:pt x="137" y="826"/>
                    <a:pt x="137" y="826"/>
                    <a:pt x="137" y="826"/>
                  </a:cubicBezTo>
                  <a:close/>
                  <a:moveTo>
                    <a:pt x="137" y="827"/>
                  </a:moveTo>
                  <a:cubicBezTo>
                    <a:pt x="137" y="827"/>
                    <a:pt x="137" y="827"/>
                    <a:pt x="137" y="827"/>
                  </a:cubicBezTo>
                  <a:cubicBezTo>
                    <a:pt x="137" y="827"/>
                    <a:pt x="137" y="827"/>
                    <a:pt x="137" y="827"/>
                  </a:cubicBezTo>
                  <a:cubicBezTo>
                    <a:pt x="137" y="827"/>
                    <a:pt x="137" y="826"/>
                    <a:pt x="137" y="827"/>
                  </a:cubicBezTo>
                  <a:cubicBezTo>
                    <a:pt x="137" y="827"/>
                    <a:pt x="137" y="827"/>
                    <a:pt x="137" y="827"/>
                  </a:cubicBezTo>
                  <a:cubicBezTo>
                    <a:pt x="137" y="827"/>
                    <a:pt x="137" y="827"/>
                    <a:pt x="137" y="827"/>
                  </a:cubicBezTo>
                  <a:close/>
                  <a:moveTo>
                    <a:pt x="162" y="947"/>
                  </a:moveTo>
                  <a:cubicBezTo>
                    <a:pt x="162" y="947"/>
                    <a:pt x="162" y="946"/>
                    <a:pt x="162" y="947"/>
                  </a:cubicBezTo>
                  <a:cubicBezTo>
                    <a:pt x="162" y="947"/>
                    <a:pt x="161" y="948"/>
                    <a:pt x="162" y="947"/>
                  </a:cubicBezTo>
                  <a:close/>
                  <a:moveTo>
                    <a:pt x="186" y="850"/>
                  </a:moveTo>
                  <a:cubicBezTo>
                    <a:pt x="186" y="849"/>
                    <a:pt x="186" y="848"/>
                    <a:pt x="186" y="849"/>
                  </a:cubicBezTo>
                  <a:cubicBezTo>
                    <a:pt x="186" y="849"/>
                    <a:pt x="186" y="850"/>
                    <a:pt x="186" y="850"/>
                  </a:cubicBezTo>
                  <a:close/>
                  <a:moveTo>
                    <a:pt x="186" y="833"/>
                  </a:moveTo>
                  <a:cubicBezTo>
                    <a:pt x="186" y="833"/>
                    <a:pt x="186" y="832"/>
                    <a:pt x="186" y="833"/>
                  </a:cubicBezTo>
                  <a:cubicBezTo>
                    <a:pt x="186" y="833"/>
                    <a:pt x="185" y="834"/>
                    <a:pt x="186" y="833"/>
                  </a:cubicBezTo>
                  <a:close/>
                  <a:moveTo>
                    <a:pt x="194" y="794"/>
                  </a:moveTo>
                  <a:cubicBezTo>
                    <a:pt x="192" y="794"/>
                    <a:pt x="192" y="797"/>
                    <a:pt x="193" y="798"/>
                  </a:cubicBezTo>
                  <a:cubicBezTo>
                    <a:pt x="193" y="798"/>
                    <a:pt x="193" y="798"/>
                    <a:pt x="193" y="798"/>
                  </a:cubicBezTo>
                  <a:cubicBezTo>
                    <a:pt x="193" y="798"/>
                    <a:pt x="193" y="798"/>
                    <a:pt x="193" y="798"/>
                  </a:cubicBezTo>
                  <a:cubicBezTo>
                    <a:pt x="193" y="799"/>
                    <a:pt x="193" y="799"/>
                    <a:pt x="193" y="799"/>
                  </a:cubicBezTo>
                  <a:cubicBezTo>
                    <a:pt x="193" y="799"/>
                    <a:pt x="193" y="800"/>
                    <a:pt x="193" y="800"/>
                  </a:cubicBezTo>
                  <a:cubicBezTo>
                    <a:pt x="193" y="800"/>
                    <a:pt x="194" y="799"/>
                    <a:pt x="194" y="799"/>
                  </a:cubicBezTo>
                  <a:cubicBezTo>
                    <a:pt x="194" y="799"/>
                    <a:pt x="194" y="799"/>
                    <a:pt x="194" y="799"/>
                  </a:cubicBezTo>
                  <a:cubicBezTo>
                    <a:pt x="194" y="798"/>
                    <a:pt x="194" y="798"/>
                    <a:pt x="194" y="797"/>
                  </a:cubicBezTo>
                  <a:cubicBezTo>
                    <a:pt x="194" y="797"/>
                    <a:pt x="194" y="797"/>
                    <a:pt x="194" y="797"/>
                  </a:cubicBezTo>
                  <a:cubicBezTo>
                    <a:pt x="195" y="796"/>
                    <a:pt x="194" y="795"/>
                    <a:pt x="194" y="794"/>
                  </a:cubicBezTo>
                  <a:cubicBezTo>
                    <a:pt x="194" y="794"/>
                    <a:pt x="194" y="794"/>
                    <a:pt x="194" y="794"/>
                  </a:cubicBezTo>
                  <a:close/>
                  <a:moveTo>
                    <a:pt x="192" y="780"/>
                  </a:moveTo>
                  <a:cubicBezTo>
                    <a:pt x="192" y="780"/>
                    <a:pt x="192" y="780"/>
                    <a:pt x="191" y="780"/>
                  </a:cubicBezTo>
                  <a:cubicBezTo>
                    <a:pt x="191" y="781"/>
                    <a:pt x="193" y="782"/>
                    <a:pt x="192" y="783"/>
                  </a:cubicBezTo>
                  <a:cubicBezTo>
                    <a:pt x="192" y="783"/>
                    <a:pt x="192" y="784"/>
                    <a:pt x="192" y="783"/>
                  </a:cubicBezTo>
                  <a:cubicBezTo>
                    <a:pt x="192" y="783"/>
                    <a:pt x="192" y="783"/>
                    <a:pt x="192" y="783"/>
                  </a:cubicBezTo>
                  <a:cubicBezTo>
                    <a:pt x="192" y="784"/>
                    <a:pt x="192" y="784"/>
                    <a:pt x="192" y="785"/>
                  </a:cubicBezTo>
                  <a:cubicBezTo>
                    <a:pt x="192" y="785"/>
                    <a:pt x="192" y="785"/>
                    <a:pt x="192" y="785"/>
                  </a:cubicBezTo>
                  <a:cubicBezTo>
                    <a:pt x="192" y="785"/>
                    <a:pt x="192" y="785"/>
                    <a:pt x="192" y="785"/>
                  </a:cubicBezTo>
                  <a:cubicBezTo>
                    <a:pt x="192" y="787"/>
                    <a:pt x="192" y="788"/>
                    <a:pt x="192" y="790"/>
                  </a:cubicBezTo>
                  <a:cubicBezTo>
                    <a:pt x="192" y="790"/>
                    <a:pt x="192" y="790"/>
                    <a:pt x="192" y="790"/>
                  </a:cubicBezTo>
                  <a:cubicBezTo>
                    <a:pt x="192" y="790"/>
                    <a:pt x="192" y="790"/>
                    <a:pt x="192" y="791"/>
                  </a:cubicBezTo>
                  <a:cubicBezTo>
                    <a:pt x="192" y="791"/>
                    <a:pt x="192" y="791"/>
                    <a:pt x="193" y="792"/>
                  </a:cubicBezTo>
                  <a:cubicBezTo>
                    <a:pt x="192" y="792"/>
                    <a:pt x="192" y="792"/>
                    <a:pt x="192" y="793"/>
                  </a:cubicBezTo>
                  <a:cubicBezTo>
                    <a:pt x="193" y="793"/>
                    <a:pt x="193" y="793"/>
                    <a:pt x="193" y="794"/>
                  </a:cubicBezTo>
                  <a:cubicBezTo>
                    <a:pt x="193" y="794"/>
                    <a:pt x="193" y="794"/>
                    <a:pt x="194" y="794"/>
                  </a:cubicBezTo>
                  <a:cubicBezTo>
                    <a:pt x="194" y="794"/>
                    <a:pt x="194" y="794"/>
                    <a:pt x="194" y="794"/>
                  </a:cubicBezTo>
                  <a:cubicBezTo>
                    <a:pt x="194" y="794"/>
                    <a:pt x="194" y="794"/>
                    <a:pt x="194" y="794"/>
                  </a:cubicBezTo>
                  <a:cubicBezTo>
                    <a:pt x="194" y="793"/>
                    <a:pt x="194" y="791"/>
                    <a:pt x="193" y="791"/>
                  </a:cubicBezTo>
                  <a:cubicBezTo>
                    <a:pt x="193" y="791"/>
                    <a:pt x="193" y="791"/>
                    <a:pt x="193" y="791"/>
                  </a:cubicBezTo>
                  <a:cubicBezTo>
                    <a:pt x="193" y="791"/>
                    <a:pt x="193" y="790"/>
                    <a:pt x="193" y="790"/>
                  </a:cubicBezTo>
                  <a:cubicBezTo>
                    <a:pt x="193" y="790"/>
                    <a:pt x="194" y="790"/>
                    <a:pt x="194" y="790"/>
                  </a:cubicBezTo>
                  <a:cubicBezTo>
                    <a:pt x="193" y="789"/>
                    <a:pt x="193" y="787"/>
                    <a:pt x="193" y="785"/>
                  </a:cubicBezTo>
                  <a:cubicBezTo>
                    <a:pt x="193" y="785"/>
                    <a:pt x="193" y="785"/>
                    <a:pt x="193" y="785"/>
                  </a:cubicBezTo>
                  <a:cubicBezTo>
                    <a:pt x="193" y="785"/>
                    <a:pt x="193" y="785"/>
                    <a:pt x="193" y="785"/>
                  </a:cubicBezTo>
                  <a:cubicBezTo>
                    <a:pt x="193" y="784"/>
                    <a:pt x="193" y="784"/>
                    <a:pt x="193" y="783"/>
                  </a:cubicBezTo>
                  <a:cubicBezTo>
                    <a:pt x="193" y="783"/>
                    <a:pt x="193" y="783"/>
                    <a:pt x="193" y="783"/>
                  </a:cubicBezTo>
                  <a:cubicBezTo>
                    <a:pt x="193" y="782"/>
                    <a:pt x="193" y="780"/>
                    <a:pt x="193" y="780"/>
                  </a:cubicBezTo>
                  <a:cubicBezTo>
                    <a:pt x="192" y="780"/>
                    <a:pt x="192" y="780"/>
                    <a:pt x="192" y="780"/>
                  </a:cubicBezTo>
                  <a:close/>
                  <a:moveTo>
                    <a:pt x="160" y="827"/>
                  </a:moveTo>
                  <a:cubicBezTo>
                    <a:pt x="160" y="828"/>
                    <a:pt x="160" y="825"/>
                    <a:pt x="160" y="827"/>
                  </a:cubicBezTo>
                  <a:close/>
                  <a:moveTo>
                    <a:pt x="160" y="823"/>
                  </a:moveTo>
                  <a:cubicBezTo>
                    <a:pt x="160" y="821"/>
                    <a:pt x="160" y="824"/>
                    <a:pt x="160" y="823"/>
                  </a:cubicBezTo>
                  <a:close/>
                  <a:moveTo>
                    <a:pt x="160" y="813"/>
                  </a:moveTo>
                  <a:cubicBezTo>
                    <a:pt x="159" y="810"/>
                    <a:pt x="159" y="813"/>
                    <a:pt x="160" y="813"/>
                  </a:cubicBezTo>
                  <a:close/>
                  <a:moveTo>
                    <a:pt x="181" y="756"/>
                  </a:moveTo>
                  <a:cubicBezTo>
                    <a:pt x="182" y="757"/>
                    <a:pt x="181" y="758"/>
                    <a:pt x="182" y="758"/>
                  </a:cubicBezTo>
                  <a:cubicBezTo>
                    <a:pt x="181" y="757"/>
                    <a:pt x="182" y="756"/>
                    <a:pt x="181" y="756"/>
                  </a:cubicBezTo>
                  <a:close/>
                  <a:moveTo>
                    <a:pt x="139" y="719"/>
                  </a:moveTo>
                  <a:cubicBezTo>
                    <a:pt x="139" y="719"/>
                    <a:pt x="138" y="720"/>
                    <a:pt x="139" y="720"/>
                  </a:cubicBezTo>
                  <a:cubicBezTo>
                    <a:pt x="139" y="720"/>
                    <a:pt x="138" y="718"/>
                    <a:pt x="139" y="719"/>
                  </a:cubicBezTo>
                  <a:close/>
                  <a:moveTo>
                    <a:pt x="179" y="640"/>
                  </a:moveTo>
                  <a:cubicBezTo>
                    <a:pt x="180" y="641"/>
                    <a:pt x="179" y="641"/>
                    <a:pt x="179" y="641"/>
                  </a:cubicBezTo>
                  <a:cubicBezTo>
                    <a:pt x="179" y="642"/>
                    <a:pt x="179" y="642"/>
                    <a:pt x="180" y="642"/>
                  </a:cubicBezTo>
                  <a:cubicBezTo>
                    <a:pt x="180" y="642"/>
                    <a:pt x="180" y="640"/>
                    <a:pt x="179" y="640"/>
                  </a:cubicBezTo>
                  <a:close/>
                  <a:moveTo>
                    <a:pt x="177" y="606"/>
                  </a:moveTo>
                  <a:cubicBezTo>
                    <a:pt x="176" y="606"/>
                    <a:pt x="177" y="607"/>
                    <a:pt x="177" y="607"/>
                  </a:cubicBezTo>
                  <a:cubicBezTo>
                    <a:pt x="177" y="607"/>
                    <a:pt x="177" y="607"/>
                    <a:pt x="177" y="607"/>
                  </a:cubicBezTo>
                  <a:cubicBezTo>
                    <a:pt x="177" y="607"/>
                    <a:pt x="177" y="606"/>
                    <a:pt x="177" y="606"/>
                  </a:cubicBezTo>
                  <a:close/>
                  <a:moveTo>
                    <a:pt x="177" y="607"/>
                  </a:moveTo>
                  <a:cubicBezTo>
                    <a:pt x="177" y="607"/>
                    <a:pt x="177" y="607"/>
                    <a:pt x="177" y="607"/>
                  </a:cubicBezTo>
                  <a:cubicBezTo>
                    <a:pt x="177" y="607"/>
                    <a:pt x="177" y="608"/>
                    <a:pt x="177" y="607"/>
                  </a:cubicBezTo>
                  <a:close/>
                  <a:moveTo>
                    <a:pt x="184" y="592"/>
                  </a:moveTo>
                  <a:cubicBezTo>
                    <a:pt x="185" y="591"/>
                    <a:pt x="185" y="592"/>
                    <a:pt x="185" y="591"/>
                  </a:cubicBezTo>
                  <a:cubicBezTo>
                    <a:pt x="185" y="591"/>
                    <a:pt x="185" y="591"/>
                    <a:pt x="185" y="591"/>
                  </a:cubicBezTo>
                  <a:cubicBezTo>
                    <a:pt x="185" y="591"/>
                    <a:pt x="185" y="591"/>
                    <a:pt x="185" y="590"/>
                  </a:cubicBezTo>
                  <a:cubicBezTo>
                    <a:pt x="184" y="590"/>
                    <a:pt x="183" y="591"/>
                    <a:pt x="184" y="592"/>
                  </a:cubicBezTo>
                  <a:close/>
                  <a:moveTo>
                    <a:pt x="184" y="584"/>
                  </a:moveTo>
                  <a:cubicBezTo>
                    <a:pt x="184" y="584"/>
                    <a:pt x="185" y="583"/>
                    <a:pt x="184" y="583"/>
                  </a:cubicBezTo>
                  <a:cubicBezTo>
                    <a:pt x="184" y="583"/>
                    <a:pt x="184" y="584"/>
                    <a:pt x="184" y="584"/>
                  </a:cubicBezTo>
                  <a:close/>
                  <a:moveTo>
                    <a:pt x="183" y="567"/>
                  </a:moveTo>
                  <a:cubicBezTo>
                    <a:pt x="183" y="567"/>
                    <a:pt x="183" y="568"/>
                    <a:pt x="183" y="567"/>
                  </a:cubicBezTo>
                  <a:cubicBezTo>
                    <a:pt x="183" y="567"/>
                    <a:pt x="183" y="567"/>
                    <a:pt x="183" y="567"/>
                  </a:cubicBezTo>
                  <a:cubicBezTo>
                    <a:pt x="183" y="567"/>
                    <a:pt x="183" y="567"/>
                    <a:pt x="183" y="567"/>
                  </a:cubicBezTo>
                  <a:cubicBezTo>
                    <a:pt x="183" y="568"/>
                    <a:pt x="183" y="568"/>
                    <a:pt x="183" y="568"/>
                  </a:cubicBezTo>
                  <a:cubicBezTo>
                    <a:pt x="183" y="568"/>
                    <a:pt x="183" y="568"/>
                    <a:pt x="183" y="568"/>
                  </a:cubicBezTo>
                  <a:cubicBezTo>
                    <a:pt x="183" y="568"/>
                    <a:pt x="183" y="569"/>
                    <a:pt x="183" y="569"/>
                  </a:cubicBezTo>
                  <a:cubicBezTo>
                    <a:pt x="183" y="569"/>
                    <a:pt x="184" y="569"/>
                    <a:pt x="184" y="568"/>
                  </a:cubicBezTo>
                  <a:cubicBezTo>
                    <a:pt x="184" y="568"/>
                    <a:pt x="184" y="568"/>
                    <a:pt x="184" y="568"/>
                  </a:cubicBezTo>
                  <a:cubicBezTo>
                    <a:pt x="184" y="568"/>
                    <a:pt x="184" y="567"/>
                    <a:pt x="184" y="567"/>
                  </a:cubicBezTo>
                  <a:cubicBezTo>
                    <a:pt x="184" y="567"/>
                    <a:pt x="184" y="567"/>
                    <a:pt x="184" y="567"/>
                  </a:cubicBezTo>
                  <a:cubicBezTo>
                    <a:pt x="184" y="566"/>
                    <a:pt x="184" y="565"/>
                    <a:pt x="184" y="564"/>
                  </a:cubicBezTo>
                  <a:cubicBezTo>
                    <a:pt x="183" y="565"/>
                    <a:pt x="183" y="564"/>
                    <a:pt x="182" y="564"/>
                  </a:cubicBezTo>
                  <a:cubicBezTo>
                    <a:pt x="183" y="565"/>
                    <a:pt x="183" y="566"/>
                    <a:pt x="183" y="567"/>
                  </a:cubicBezTo>
                  <a:close/>
                  <a:moveTo>
                    <a:pt x="127" y="616"/>
                  </a:moveTo>
                  <a:cubicBezTo>
                    <a:pt x="127" y="616"/>
                    <a:pt x="126" y="617"/>
                    <a:pt x="127" y="617"/>
                  </a:cubicBezTo>
                  <a:cubicBezTo>
                    <a:pt x="127" y="616"/>
                    <a:pt x="127" y="615"/>
                    <a:pt x="127" y="616"/>
                  </a:cubicBezTo>
                  <a:close/>
                  <a:moveTo>
                    <a:pt x="175" y="554"/>
                  </a:moveTo>
                  <a:cubicBezTo>
                    <a:pt x="175" y="554"/>
                    <a:pt x="174" y="555"/>
                    <a:pt x="175" y="555"/>
                  </a:cubicBezTo>
                  <a:cubicBezTo>
                    <a:pt x="175" y="555"/>
                    <a:pt x="175" y="553"/>
                    <a:pt x="175" y="554"/>
                  </a:cubicBezTo>
                  <a:close/>
                  <a:moveTo>
                    <a:pt x="173" y="525"/>
                  </a:moveTo>
                  <a:cubicBezTo>
                    <a:pt x="174" y="525"/>
                    <a:pt x="173" y="525"/>
                    <a:pt x="174" y="526"/>
                  </a:cubicBezTo>
                  <a:cubicBezTo>
                    <a:pt x="174" y="525"/>
                    <a:pt x="174" y="524"/>
                    <a:pt x="173" y="525"/>
                  </a:cubicBezTo>
                  <a:close/>
                  <a:moveTo>
                    <a:pt x="181" y="512"/>
                  </a:moveTo>
                  <a:cubicBezTo>
                    <a:pt x="181" y="512"/>
                    <a:pt x="181" y="511"/>
                    <a:pt x="181" y="511"/>
                  </a:cubicBezTo>
                  <a:cubicBezTo>
                    <a:pt x="181" y="512"/>
                    <a:pt x="180" y="512"/>
                    <a:pt x="181" y="512"/>
                  </a:cubicBezTo>
                  <a:close/>
                  <a:moveTo>
                    <a:pt x="169" y="510"/>
                  </a:moveTo>
                  <a:cubicBezTo>
                    <a:pt x="169" y="509"/>
                    <a:pt x="170" y="509"/>
                    <a:pt x="169" y="509"/>
                  </a:cubicBezTo>
                  <a:cubicBezTo>
                    <a:pt x="169" y="509"/>
                    <a:pt x="169" y="510"/>
                    <a:pt x="169" y="510"/>
                  </a:cubicBezTo>
                  <a:close/>
                  <a:moveTo>
                    <a:pt x="178" y="448"/>
                  </a:moveTo>
                  <a:cubicBezTo>
                    <a:pt x="178" y="448"/>
                    <a:pt x="179" y="448"/>
                    <a:pt x="179" y="448"/>
                  </a:cubicBezTo>
                  <a:cubicBezTo>
                    <a:pt x="178" y="447"/>
                    <a:pt x="179" y="447"/>
                    <a:pt x="178" y="447"/>
                  </a:cubicBezTo>
                  <a:cubicBezTo>
                    <a:pt x="177" y="447"/>
                    <a:pt x="178" y="449"/>
                    <a:pt x="178" y="448"/>
                  </a:cubicBezTo>
                  <a:close/>
                  <a:moveTo>
                    <a:pt x="164" y="448"/>
                  </a:moveTo>
                  <a:cubicBezTo>
                    <a:pt x="164" y="448"/>
                    <a:pt x="165" y="448"/>
                    <a:pt x="164" y="447"/>
                  </a:cubicBezTo>
                  <a:cubicBezTo>
                    <a:pt x="164" y="447"/>
                    <a:pt x="164" y="449"/>
                    <a:pt x="164" y="448"/>
                  </a:cubicBezTo>
                  <a:close/>
                  <a:moveTo>
                    <a:pt x="168" y="399"/>
                  </a:moveTo>
                  <a:cubicBezTo>
                    <a:pt x="168" y="399"/>
                    <a:pt x="169" y="398"/>
                    <a:pt x="168" y="398"/>
                  </a:cubicBezTo>
                  <a:cubicBezTo>
                    <a:pt x="167" y="399"/>
                    <a:pt x="168" y="399"/>
                    <a:pt x="168" y="399"/>
                  </a:cubicBezTo>
                  <a:close/>
                  <a:moveTo>
                    <a:pt x="160" y="340"/>
                  </a:moveTo>
                  <a:cubicBezTo>
                    <a:pt x="160" y="340"/>
                    <a:pt x="160" y="340"/>
                    <a:pt x="161" y="340"/>
                  </a:cubicBezTo>
                  <a:cubicBezTo>
                    <a:pt x="161" y="340"/>
                    <a:pt x="161" y="338"/>
                    <a:pt x="160" y="339"/>
                  </a:cubicBezTo>
                  <a:cubicBezTo>
                    <a:pt x="160" y="339"/>
                    <a:pt x="160" y="340"/>
                    <a:pt x="160" y="340"/>
                  </a:cubicBezTo>
                  <a:close/>
                  <a:moveTo>
                    <a:pt x="159" y="286"/>
                  </a:moveTo>
                  <a:cubicBezTo>
                    <a:pt x="159" y="286"/>
                    <a:pt x="160" y="284"/>
                    <a:pt x="159" y="284"/>
                  </a:cubicBezTo>
                  <a:cubicBezTo>
                    <a:pt x="159" y="285"/>
                    <a:pt x="159" y="286"/>
                    <a:pt x="159" y="286"/>
                  </a:cubicBezTo>
                  <a:close/>
                  <a:moveTo>
                    <a:pt x="106" y="294"/>
                  </a:moveTo>
                  <a:cubicBezTo>
                    <a:pt x="106" y="294"/>
                    <a:pt x="106" y="293"/>
                    <a:pt x="106" y="293"/>
                  </a:cubicBezTo>
                  <a:cubicBezTo>
                    <a:pt x="106" y="294"/>
                    <a:pt x="105" y="295"/>
                    <a:pt x="106" y="294"/>
                  </a:cubicBezTo>
                  <a:close/>
                  <a:moveTo>
                    <a:pt x="162" y="188"/>
                  </a:moveTo>
                  <a:cubicBezTo>
                    <a:pt x="162" y="188"/>
                    <a:pt x="163" y="187"/>
                    <a:pt x="162" y="187"/>
                  </a:cubicBezTo>
                  <a:cubicBezTo>
                    <a:pt x="162" y="188"/>
                    <a:pt x="162" y="189"/>
                    <a:pt x="162" y="188"/>
                  </a:cubicBezTo>
                  <a:close/>
                  <a:moveTo>
                    <a:pt x="145" y="1177"/>
                  </a:moveTo>
                  <a:cubicBezTo>
                    <a:pt x="145" y="1177"/>
                    <a:pt x="145" y="1177"/>
                    <a:pt x="145" y="1177"/>
                  </a:cubicBezTo>
                  <a:cubicBezTo>
                    <a:pt x="145" y="1177"/>
                    <a:pt x="145" y="1177"/>
                    <a:pt x="145" y="1177"/>
                  </a:cubicBezTo>
                  <a:cubicBezTo>
                    <a:pt x="145" y="1178"/>
                    <a:pt x="145" y="1178"/>
                    <a:pt x="145" y="1178"/>
                  </a:cubicBezTo>
                  <a:cubicBezTo>
                    <a:pt x="145" y="1178"/>
                    <a:pt x="145" y="1178"/>
                    <a:pt x="145" y="1178"/>
                  </a:cubicBezTo>
                  <a:cubicBezTo>
                    <a:pt x="145" y="1179"/>
                    <a:pt x="145" y="1179"/>
                    <a:pt x="145" y="1178"/>
                  </a:cubicBezTo>
                  <a:cubicBezTo>
                    <a:pt x="146" y="1178"/>
                    <a:pt x="146" y="1178"/>
                    <a:pt x="146" y="1177"/>
                  </a:cubicBezTo>
                  <a:cubicBezTo>
                    <a:pt x="146" y="1177"/>
                    <a:pt x="146" y="1177"/>
                    <a:pt x="146" y="1177"/>
                  </a:cubicBezTo>
                  <a:cubicBezTo>
                    <a:pt x="146" y="1177"/>
                    <a:pt x="146" y="1177"/>
                    <a:pt x="146" y="1177"/>
                  </a:cubicBezTo>
                  <a:cubicBezTo>
                    <a:pt x="146" y="1177"/>
                    <a:pt x="146" y="1176"/>
                    <a:pt x="146" y="1176"/>
                  </a:cubicBezTo>
                  <a:cubicBezTo>
                    <a:pt x="146" y="1176"/>
                    <a:pt x="146" y="1176"/>
                    <a:pt x="145" y="1176"/>
                  </a:cubicBezTo>
                  <a:lnTo>
                    <a:pt x="145" y="1177"/>
                  </a:lnTo>
                  <a:close/>
                  <a:moveTo>
                    <a:pt x="144" y="1158"/>
                  </a:moveTo>
                  <a:cubicBezTo>
                    <a:pt x="144" y="1158"/>
                    <a:pt x="144" y="1158"/>
                    <a:pt x="144" y="1159"/>
                  </a:cubicBezTo>
                  <a:cubicBezTo>
                    <a:pt x="144" y="1159"/>
                    <a:pt x="144" y="1159"/>
                    <a:pt x="144" y="1160"/>
                  </a:cubicBezTo>
                  <a:cubicBezTo>
                    <a:pt x="144" y="1160"/>
                    <a:pt x="144" y="1160"/>
                    <a:pt x="144" y="1160"/>
                  </a:cubicBezTo>
                  <a:cubicBezTo>
                    <a:pt x="144" y="1160"/>
                    <a:pt x="144" y="1160"/>
                    <a:pt x="144" y="1160"/>
                  </a:cubicBezTo>
                  <a:cubicBezTo>
                    <a:pt x="145" y="1159"/>
                    <a:pt x="145" y="1159"/>
                    <a:pt x="145" y="1158"/>
                  </a:cubicBezTo>
                  <a:cubicBezTo>
                    <a:pt x="145" y="1158"/>
                    <a:pt x="144" y="1158"/>
                    <a:pt x="144" y="1158"/>
                  </a:cubicBezTo>
                  <a:cubicBezTo>
                    <a:pt x="144" y="1158"/>
                    <a:pt x="144" y="1158"/>
                    <a:pt x="144" y="1158"/>
                  </a:cubicBezTo>
                  <a:close/>
                  <a:moveTo>
                    <a:pt x="113" y="1166"/>
                  </a:moveTo>
                  <a:cubicBezTo>
                    <a:pt x="113" y="1166"/>
                    <a:pt x="113" y="1165"/>
                    <a:pt x="112" y="1165"/>
                  </a:cubicBezTo>
                  <a:cubicBezTo>
                    <a:pt x="112" y="1165"/>
                    <a:pt x="112" y="1165"/>
                    <a:pt x="112" y="1165"/>
                  </a:cubicBezTo>
                  <a:cubicBezTo>
                    <a:pt x="112" y="1165"/>
                    <a:pt x="112" y="1165"/>
                    <a:pt x="112" y="1165"/>
                  </a:cubicBezTo>
                  <a:cubicBezTo>
                    <a:pt x="112" y="1165"/>
                    <a:pt x="112" y="1166"/>
                    <a:pt x="112" y="1166"/>
                  </a:cubicBezTo>
                  <a:cubicBezTo>
                    <a:pt x="112" y="1166"/>
                    <a:pt x="112" y="1167"/>
                    <a:pt x="112" y="1167"/>
                  </a:cubicBezTo>
                  <a:cubicBezTo>
                    <a:pt x="112" y="1167"/>
                    <a:pt x="113" y="1167"/>
                    <a:pt x="113" y="1167"/>
                  </a:cubicBezTo>
                  <a:cubicBezTo>
                    <a:pt x="113" y="1167"/>
                    <a:pt x="113" y="1167"/>
                    <a:pt x="113" y="1167"/>
                  </a:cubicBezTo>
                  <a:cubicBezTo>
                    <a:pt x="113" y="1166"/>
                    <a:pt x="113" y="1166"/>
                    <a:pt x="113" y="1166"/>
                  </a:cubicBezTo>
                  <a:close/>
                  <a:moveTo>
                    <a:pt x="117" y="1085"/>
                  </a:moveTo>
                  <a:cubicBezTo>
                    <a:pt x="117" y="1085"/>
                    <a:pt x="117" y="1085"/>
                    <a:pt x="117" y="1085"/>
                  </a:cubicBezTo>
                  <a:cubicBezTo>
                    <a:pt x="117" y="1085"/>
                    <a:pt x="117" y="1085"/>
                    <a:pt x="117" y="1085"/>
                  </a:cubicBezTo>
                  <a:cubicBezTo>
                    <a:pt x="117" y="1085"/>
                    <a:pt x="117" y="1085"/>
                    <a:pt x="117" y="1085"/>
                  </a:cubicBezTo>
                  <a:cubicBezTo>
                    <a:pt x="117" y="1085"/>
                    <a:pt x="117" y="1086"/>
                    <a:pt x="117" y="1087"/>
                  </a:cubicBezTo>
                  <a:cubicBezTo>
                    <a:pt x="117" y="1088"/>
                    <a:pt x="117" y="1089"/>
                    <a:pt x="116" y="1091"/>
                  </a:cubicBezTo>
                  <a:cubicBezTo>
                    <a:pt x="116" y="1091"/>
                    <a:pt x="116" y="1091"/>
                    <a:pt x="117" y="1091"/>
                  </a:cubicBezTo>
                  <a:cubicBezTo>
                    <a:pt x="117" y="1091"/>
                    <a:pt x="117" y="1091"/>
                    <a:pt x="117" y="1091"/>
                  </a:cubicBezTo>
                  <a:cubicBezTo>
                    <a:pt x="117" y="1089"/>
                    <a:pt x="117" y="1088"/>
                    <a:pt x="117" y="1087"/>
                  </a:cubicBezTo>
                  <a:cubicBezTo>
                    <a:pt x="117" y="1086"/>
                    <a:pt x="117" y="1085"/>
                    <a:pt x="117" y="1085"/>
                  </a:cubicBezTo>
                  <a:close/>
                  <a:moveTo>
                    <a:pt x="117" y="1083"/>
                  </a:moveTo>
                  <a:cubicBezTo>
                    <a:pt x="117" y="1082"/>
                    <a:pt x="117" y="1082"/>
                    <a:pt x="117" y="1081"/>
                  </a:cubicBezTo>
                  <a:cubicBezTo>
                    <a:pt x="117" y="1080"/>
                    <a:pt x="118" y="1080"/>
                    <a:pt x="118" y="1080"/>
                  </a:cubicBezTo>
                  <a:cubicBezTo>
                    <a:pt x="118" y="1080"/>
                    <a:pt x="118" y="1079"/>
                    <a:pt x="117" y="1079"/>
                  </a:cubicBezTo>
                  <a:cubicBezTo>
                    <a:pt x="117" y="1079"/>
                    <a:pt x="117" y="1079"/>
                    <a:pt x="117" y="1079"/>
                  </a:cubicBezTo>
                  <a:cubicBezTo>
                    <a:pt x="117" y="1080"/>
                    <a:pt x="117" y="1080"/>
                    <a:pt x="117" y="1080"/>
                  </a:cubicBezTo>
                  <a:cubicBezTo>
                    <a:pt x="117" y="1080"/>
                    <a:pt x="117" y="1080"/>
                    <a:pt x="117" y="1081"/>
                  </a:cubicBezTo>
                  <a:cubicBezTo>
                    <a:pt x="117" y="1081"/>
                    <a:pt x="117" y="1082"/>
                    <a:pt x="117" y="1083"/>
                  </a:cubicBezTo>
                  <a:cubicBezTo>
                    <a:pt x="117" y="1083"/>
                    <a:pt x="117" y="1083"/>
                    <a:pt x="117" y="1083"/>
                  </a:cubicBezTo>
                  <a:cubicBezTo>
                    <a:pt x="117" y="1083"/>
                    <a:pt x="117" y="1083"/>
                    <a:pt x="117" y="1083"/>
                  </a:cubicBezTo>
                  <a:close/>
                  <a:moveTo>
                    <a:pt x="118" y="1063"/>
                  </a:moveTo>
                  <a:cubicBezTo>
                    <a:pt x="118" y="1063"/>
                    <a:pt x="118" y="1063"/>
                    <a:pt x="118" y="1063"/>
                  </a:cubicBezTo>
                  <a:cubicBezTo>
                    <a:pt x="118" y="1063"/>
                    <a:pt x="118" y="1063"/>
                    <a:pt x="118" y="1063"/>
                  </a:cubicBezTo>
                  <a:cubicBezTo>
                    <a:pt x="118" y="1063"/>
                    <a:pt x="118" y="1063"/>
                    <a:pt x="118" y="1063"/>
                  </a:cubicBezTo>
                  <a:cubicBezTo>
                    <a:pt x="118" y="1063"/>
                    <a:pt x="118" y="1063"/>
                    <a:pt x="118" y="1063"/>
                  </a:cubicBezTo>
                  <a:cubicBezTo>
                    <a:pt x="117" y="1063"/>
                    <a:pt x="117" y="1063"/>
                    <a:pt x="117" y="1063"/>
                  </a:cubicBezTo>
                  <a:cubicBezTo>
                    <a:pt x="117" y="1064"/>
                    <a:pt x="117" y="1065"/>
                    <a:pt x="117" y="1066"/>
                  </a:cubicBezTo>
                  <a:cubicBezTo>
                    <a:pt x="117" y="1066"/>
                    <a:pt x="118" y="1066"/>
                    <a:pt x="118" y="1066"/>
                  </a:cubicBezTo>
                  <a:cubicBezTo>
                    <a:pt x="118" y="1066"/>
                    <a:pt x="118" y="1066"/>
                    <a:pt x="118" y="1066"/>
                  </a:cubicBezTo>
                  <a:cubicBezTo>
                    <a:pt x="117" y="1065"/>
                    <a:pt x="118" y="1064"/>
                    <a:pt x="118" y="1063"/>
                  </a:cubicBezTo>
                  <a:close/>
                  <a:moveTo>
                    <a:pt x="182" y="733"/>
                  </a:moveTo>
                  <a:cubicBezTo>
                    <a:pt x="182" y="733"/>
                    <a:pt x="182" y="733"/>
                    <a:pt x="182" y="732"/>
                  </a:cubicBezTo>
                  <a:cubicBezTo>
                    <a:pt x="182" y="732"/>
                    <a:pt x="182" y="732"/>
                    <a:pt x="181" y="731"/>
                  </a:cubicBezTo>
                  <a:cubicBezTo>
                    <a:pt x="181" y="731"/>
                    <a:pt x="181" y="731"/>
                    <a:pt x="181" y="731"/>
                  </a:cubicBezTo>
                  <a:cubicBezTo>
                    <a:pt x="181" y="731"/>
                    <a:pt x="181" y="731"/>
                    <a:pt x="181" y="731"/>
                  </a:cubicBezTo>
                  <a:cubicBezTo>
                    <a:pt x="181" y="731"/>
                    <a:pt x="181" y="732"/>
                    <a:pt x="181" y="732"/>
                  </a:cubicBezTo>
                  <a:cubicBezTo>
                    <a:pt x="181" y="732"/>
                    <a:pt x="181" y="732"/>
                    <a:pt x="181" y="732"/>
                  </a:cubicBezTo>
                  <a:cubicBezTo>
                    <a:pt x="181" y="732"/>
                    <a:pt x="181" y="733"/>
                    <a:pt x="181" y="733"/>
                  </a:cubicBezTo>
                  <a:cubicBezTo>
                    <a:pt x="181" y="733"/>
                    <a:pt x="181" y="734"/>
                    <a:pt x="181" y="734"/>
                  </a:cubicBezTo>
                  <a:cubicBezTo>
                    <a:pt x="181" y="734"/>
                    <a:pt x="181" y="734"/>
                    <a:pt x="181" y="734"/>
                  </a:cubicBezTo>
                  <a:cubicBezTo>
                    <a:pt x="181" y="734"/>
                    <a:pt x="181" y="734"/>
                    <a:pt x="181" y="734"/>
                  </a:cubicBezTo>
                  <a:cubicBezTo>
                    <a:pt x="181" y="734"/>
                    <a:pt x="182" y="733"/>
                    <a:pt x="182" y="733"/>
                  </a:cubicBezTo>
                  <a:close/>
                  <a:moveTo>
                    <a:pt x="181" y="710"/>
                  </a:moveTo>
                  <a:cubicBezTo>
                    <a:pt x="181" y="710"/>
                    <a:pt x="181" y="710"/>
                    <a:pt x="180" y="710"/>
                  </a:cubicBezTo>
                  <a:cubicBezTo>
                    <a:pt x="180" y="710"/>
                    <a:pt x="180" y="710"/>
                    <a:pt x="180" y="710"/>
                  </a:cubicBezTo>
                  <a:cubicBezTo>
                    <a:pt x="181" y="710"/>
                    <a:pt x="180" y="711"/>
                    <a:pt x="180" y="711"/>
                  </a:cubicBezTo>
                  <a:cubicBezTo>
                    <a:pt x="180" y="711"/>
                    <a:pt x="180" y="711"/>
                    <a:pt x="181" y="711"/>
                  </a:cubicBezTo>
                  <a:cubicBezTo>
                    <a:pt x="181" y="711"/>
                    <a:pt x="181" y="711"/>
                    <a:pt x="181" y="711"/>
                  </a:cubicBezTo>
                  <a:cubicBezTo>
                    <a:pt x="181" y="710"/>
                    <a:pt x="181" y="710"/>
                    <a:pt x="181" y="710"/>
                  </a:cubicBezTo>
                  <a:close/>
                  <a:moveTo>
                    <a:pt x="130" y="718"/>
                  </a:moveTo>
                  <a:cubicBezTo>
                    <a:pt x="130" y="718"/>
                    <a:pt x="129" y="718"/>
                    <a:pt x="129" y="718"/>
                  </a:cubicBezTo>
                  <a:cubicBezTo>
                    <a:pt x="129" y="718"/>
                    <a:pt x="129" y="718"/>
                    <a:pt x="129" y="718"/>
                  </a:cubicBezTo>
                  <a:cubicBezTo>
                    <a:pt x="129" y="721"/>
                    <a:pt x="130" y="723"/>
                    <a:pt x="130" y="725"/>
                  </a:cubicBezTo>
                  <a:cubicBezTo>
                    <a:pt x="130" y="728"/>
                    <a:pt x="130" y="730"/>
                    <a:pt x="130" y="733"/>
                  </a:cubicBezTo>
                  <a:cubicBezTo>
                    <a:pt x="130" y="733"/>
                    <a:pt x="130" y="733"/>
                    <a:pt x="131" y="733"/>
                  </a:cubicBezTo>
                  <a:cubicBezTo>
                    <a:pt x="131" y="733"/>
                    <a:pt x="131" y="733"/>
                    <a:pt x="131" y="733"/>
                  </a:cubicBezTo>
                  <a:cubicBezTo>
                    <a:pt x="131" y="730"/>
                    <a:pt x="131" y="728"/>
                    <a:pt x="130" y="725"/>
                  </a:cubicBezTo>
                  <a:cubicBezTo>
                    <a:pt x="130" y="723"/>
                    <a:pt x="130" y="721"/>
                    <a:pt x="130" y="718"/>
                  </a:cubicBezTo>
                  <a:cubicBezTo>
                    <a:pt x="130" y="718"/>
                    <a:pt x="130" y="718"/>
                    <a:pt x="130" y="718"/>
                  </a:cubicBezTo>
                  <a:close/>
                  <a:moveTo>
                    <a:pt x="138" y="711"/>
                  </a:moveTo>
                  <a:cubicBezTo>
                    <a:pt x="138" y="712"/>
                    <a:pt x="138" y="712"/>
                    <a:pt x="138" y="713"/>
                  </a:cubicBezTo>
                  <a:cubicBezTo>
                    <a:pt x="138" y="713"/>
                    <a:pt x="138" y="713"/>
                    <a:pt x="138" y="714"/>
                  </a:cubicBezTo>
                  <a:cubicBezTo>
                    <a:pt x="138" y="714"/>
                    <a:pt x="138" y="714"/>
                    <a:pt x="138" y="714"/>
                  </a:cubicBezTo>
                  <a:cubicBezTo>
                    <a:pt x="138" y="714"/>
                    <a:pt x="138" y="714"/>
                    <a:pt x="138" y="714"/>
                  </a:cubicBezTo>
                  <a:cubicBezTo>
                    <a:pt x="138" y="713"/>
                    <a:pt x="138" y="713"/>
                    <a:pt x="138" y="713"/>
                  </a:cubicBezTo>
                  <a:cubicBezTo>
                    <a:pt x="138" y="712"/>
                    <a:pt x="138" y="712"/>
                    <a:pt x="138" y="711"/>
                  </a:cubicBezTo>
                  <a:cubicBezTo>
                    <a:pt x="138" y="711"/>
                    <a:pt x="138" y="711"/>
                    <a:pt x="138" y="711"/>
                  </a:cubicBezTo>
                  <a:cubicBezTo>
                    <a:pt x="138" y="711"/>
                    <a:pt x="138" y="711"/>
                    <a:pt x="138" y="711"/>
                  </a:cubicBezTo>
                  <a:cubicBezTo>
                    <a:pt x="138" y="711"/>
                    <a:pt x="138" y="711"/>
                    <a:pt x="138" y="711"/>
                  </a:cubicBezTo>
                  <a:close/>
                  <a:moveTo>
                    <a:pt x="130" y="715"/>
                  </a:moveTo>
                  <a:cubicBezTo>
                    <a:pt x="130" y="715"/>
                    <a:pt x="130" y="715"/>
                    <a:pt x="129" y="715"/>
                  </a:cubicBezTo>
                  <a:cubicBezTo>
                    <a:pt x="129" y="715"/>
                    <a:pt x="129" y="715"/>
                    <a:pt x="129" y="715"/>
                  </a:cubicBezTo>
                  <a:cubicBezTo>
                    <a:pt x="129" y="715"/>
                    <a:pt x="129" y="715"/>
                    <a:pt x="129" y="715"/>
                  </a:cubicBezTo>
                  <a:cubicBezTo>
                    <a:pt x="129" y="715"/>
                    <a:pt x="129" y="715"/>
                    <a:pt x="129" y="716"/>
                  </a:cubicBezTo>
                  <a:cubicBezTo>
                    <a:pt x="129" y="716"/>
                    <a:pt x="129" y="716"/>
                    <a:pt x="130" y="716"/>
                  </a:cubicBezTo>
                  <a:cubicBezTo>
                    <a:pt x="130" y="716"/>
                    <a:pt x="130" y="716"/>
                    <a:pt x="130" y="716"/>
                  </a:cubicBezTo>
                  <a:cubicBezTo>
                    <a:pt x="130" y="715"/>
                    <a:pt x="130" y="715"/>
                    <a:pt x="130" y="715"/>
                  </a:cubicBezTo>
                  <a:close/>
                  <a:moveTo>
                    <a:pt x="129" y="708"/>
                  </a:moveTo>
                  <a:cubicBezTo>
                    <a:pt x="129" y="708"/>
                    <a:pt x="129" y="708"/>
                    <a:pt x="129" y="708"/>
                  </a:cubicBezTo>
                  <a:cubicBezTo>
                    <a:pt x="129" y="708"/>
                    <a:pt x="129" y="709"/>
                    <a:pt x="129" y="709"/>
                  </a:cubicBezTo>
                  <a:cubicBezTo>
                    <a:pt x="129" y="709"/>
                    <a:pt x="129" y="710"/>
                    <a:pt x="129" y="710"/>
                  </a:cubicBezTo>
                  <a:cubicBezTo>
                    <a:pt x="129" y="711"/>
                    <a:pt x="129" y="711"/>
                    <a:pt x="129" y="712"/>
                  </a:cubicBezTo>
                  <a:cubicBezTo>
                    <a:pt x="129" y="712"/>
                    <a:pt x="129" y="712"/>
                    <a:pt x="129" y="712"/>
                  </a:cubicBezTo>
                  <a:cubicBezTo>
                    <a:pt x="129" y="712"/>
                    <a:pt x="130" y="712"/>
                    <a:pt x="130" y="712"/>
                  </a:cubicBezTo>
                  <a:cubicBezTo>
                    <a:pt x="129" y="711"/>
                    <a:pt x="129" y="711"/>
                    <a:pt x="130" y="710"/>
                  </a:cubicBezTo>
                  <a:cubicBezTo>
                    <a:pt x="129" y="710"/>
                    <a:pt x="130" y="709"/>
                    <a:pt x="129" y="709"/>
                  </a:cubicBezTo>
                  <a:cubicBezTo>
                    <a:pt x="129" y="708"/>
                    <a:pt x="129" y="708"/>
                    <a:pt x="129" y="708"/>
                  </a:cubicBezTo>
                  <a:close/>
                  <a:moveTo>
                    <a:pt x="176" y="646"/>
                  </a:moveTo>
                  <a:cubicBezTo>
                    <a:pt x="176" y="646"/>
                    <a:pt x="176" y="646"/>
                    <a:pt x="176" y="647"/>
                  </a:cubicBezTo>
                  <a:cubicBezTo>
                    <a:pt x="177" y="647"/>
                    <a:pt x="177" y="647"/>
                    <a:pt x="177" y="647"/>
                  </a:cubicBezTo>
                  <a:cubicBezTo>
                    <a:pt x="177" y="647"/>
                    <a:pt x="177" y="647"/>
                    <a:pt x="177" y="647"/>
                  </a:cubicBezTo>
                  <a:cubicBezTo>
                    <a:pt x="177" y="646"/>
                    <a:pt x="177" y="646"/>
                    <a:pt x="177" y="646"/>
                  </a:cubicBezTo>
                  <a:cubicBezTo>
                    <a:pt x="177" y="646"/>
                    <a:pt x="177" y="645"/>
                    <a:pt x="177" y="645"/>
                  </a:cubicBezTo>
                  <a:cubicBezTo>
                    <a:pt x="177" y="645"/>
                    <a:pt x="176" y="645"/>
                    <a:pt x="176" y="645"/>
                  </a:cubicBezTo>
                  <a:cubicBezTo>
                    <a:pt x="176" y="645"/>
                    <a:pt x="176" y="645"/>
                    <a:pt x="176" y="646"/>
                  </a:cubicBezTo>
                  <a:close/>
                  <a:moveTo>
                    <a:pt x="187" y="634"/>
                  </a:moveTo>
                  <a:cubicBezTo>
                    <a:pt x="187" y="635"/>
                    <a:pt x="187" y="635"/>
                    <a:pt x="187" y="635"/>
                  </a:cubicBezTo>
                  <a:cubicBezTo>
                    <a:pt x="187" y="635"/>
                    <a:pt x="187" y="635"/>
                    <a:pt x="187" y="635"/>
                  </a:cubicBezTo>
                  <a:cubicBezTo>
                    <a:pt x="187" y="635"/>
                    <a:pt x="187" y="635"/>
                    <a:pt x="187" y="635"/>
                  </a:cubicBezTo>
                  <a:cubicBezTo>
                    <a:pt x="187" y="635"/>
                    <a:pt x="187" y="635"/>
                    <a:pt x="187" y="635"/>
                  </a:cubicBezTo>
                  <a:cubicBezTo>
                    <a:pt x="187" y="635"/>
                    <a:pt x="187" y="635"/>
                    <a:pt x="187" y="635"/>
                  </a:cubicBezTo>
                  <a:cubicBezTo>
                    <a:pt x="187" y="635"/>
                    <a:pt x="187" y="635"/>
                    <a:pt x="187" y="635"/>
                  </a:cubicBezTo>
                  <a:cubicBezTo>
                    <a:pt x="187" y="635"/>
                    <a:pt x="187" y="635"/>
                    <a:pt x="187" y="635"/>
                  </a:cubicBezTo>
                  <a:cubicBezTo>
                    <a:pt x="187" y="635"/>
                    <a:pt x="187" y="635"/>
                    <a:pt x="187" y="634"/>
                  </a:cubicBezTo>
                  <a:cubicBezTo>
                    <a:pt x="187" y="634"/>
                    <a:pt x="187" y="634"/>
                    <a:pt x="187" y="634"/>
                  </a:cubicBezTo>
                  <a:cubicBezTo>
                    <a:pt x="187" y="634"/>
                    <a:pt x="187" y="634"/>
                    <a:pt x="187" y="634"/>
                  </a:cubicBezTo>
                  <a:cubicBezTo>
                    <a:pt x="187" y="634"/>
                    <a:pt x="187" y="634"/>
                    <a:pt x="187" y="634"/>
                  </a:cubicBezTo>
                  <a:close/>
                  <a:moveTo>
                    <a:pt x="178" y="617"/>
                  </a:moveTo>
                  <a:cubicBezTo>
                    <a:pt x="178" y="617"/>
                    <a:pt x="178" y="617"/>
                    <a:pt x="178" y="617"/>
                  </a:cubicBezTo>
                  <a:cubicBezTo>
                    <a:pt x="178" y="618"/>
                    <a:pt x="178" y="620"/>
                    <a:pt x="178" y="621"/>
                  </a:cubicBezTo>
                  <a:cubicBezTo>
                    <a:pt x="178" y="621"/>
                    <a:pt x="178" y="621"/>
                    <a:pt x="178" y="621"/>
                  </a:cubicBezTo>
                  <a:cubicBezTo>
                    <a:pt x="179" y="621"/>
                    <a:pt x="179" y="621"/>
                    <a:pt x="179" y="621"/>
                  </a:cubicBezTo>
                  <a:cubicBezTo>
                    <a:pt x="179" y="620"/>
                    <a:pt x="179" y="618"/>
                    <a:pt x="179" y="617"/>
                  </a:cubicBezTo>
                  <a:cubicBezTo>
                    <a:pt x="179" y="617"/>
                    <a:pt x="179" y="617"/>
                    <a:pt x="178" y="617"/>
                  </a:cubicBezTo>
                  <a:cubicBezTo>
                    <a:pt x="178" y="617"/>
                    <a:pt x="178" y="617"/>
                    <a:pt x="178" y="617"/>
                  </a:cubicBezTo>
                  <a:close/>
                  <a:moveTo>
                    <a:pt x="177" y="595"/>
                  </a:moveTo>
                  <a:cubicBezTo>
                    <a:pt x="177" y="595"/>
                    <a:pt x="177" y="595"/>
                    <a:pt x="177" y="595"/>
                  </a:cubicBezTo>
                  <a:cubicBezTo>
                    <a:pt x="177" y="595"/>
                    <a:pt x="177" y="595"/>
                    <a:pt x="177" y="595"/>
                  </a:cubicBezTo>
                  <a:cubicBezTo>
                    <a:pt x="177" y="596"/>
                    <a:pt x="177" y="597"/>
                    <a:pt x="177" y="598"/>
                  </a:cubicBezTo>
                  <a:cubicBezTo>
                    <a:pt x="177" y="599"/>
                    <a:pt x="177" y="601"/>
                    <a:pt x="178" y="602"/>
                  </a:cubicBezTo>
                  <a:cubicBezTo>
                    <a:pt x="178" y="602"/>
                    <a:pt x="178" y="602"/>
                    <a:pt x="178" y="602"/>
                  </a:cubicBezTo>
                  <a:cubicBezTo>
                    <a:pt x="178" y="602"/>
                    <a:pt x="178" y="602"/>
                    <a:pt x="178" y="602"/>
                  </a:cubicBezTo>
                  <a:cubicBezTo>
                    <a:pt x="178" y="601"/>
                    <a:pt x="178" y="599"/>
                    <a:pt x="178" y="598"/>
                  </a:cubicBezTo>
                  <a:cubicBezTo>
                    <a:pt x="178" y="597"/>
                    <a:pt x="178" y="596"/>
                    <a:pt x="177" y="595"/>
                  </a:cubicBezTo>
                  <a:cubicBezTo>
                    <a:pt x="177" y="595"/>
                    <a:pt x="177" y="595"/>
                    <a:pt x="177" y="595"/>
                  </a:cubicBezTo>
                  <a:cubicBezTo>
                    <a:pt x="178" y="595"/>
                    <a:pt x="178" y="595"/>
                    <a:pt x="177" y="595"/>
                  </a:cubicBezTo>
                  <a:cubicBezTo>
                    <a:pt x="177" y="595"/>
                    <a:pt x="177" y="595"/>
                    <a:pt x="177" y="595"/>
                  </a:cubicBezTo>
                  <a:cubicBezTo>
                    <a:pt x="177" y="595"/>
                    <a:pt x="177" y="595"/>
                    <a:pt x="177" y="595"/>
                  </a:cubicBezTo>
                  <a:close/>
                  <a:moveTo>
                    <a:pt x="127" y="628"/>
                  </a:moveTo>
                  <a:cubicBezTo>
                    <a:pt x="127" y="629"/>
                    <a:pt x="128" y="629"/>
                    <a:pt x="127" y="630"/>
                  </a:cubicBezTo>
                  <a:cubicBezTo>
                    <a:pt x="127" y="630"/>
                    <a:pt x="127" y="630"/>
                    <a:pt x="127" y="630"/>
                  </a:cubicBezTo>
                  <a:cubicBezTo>
                    <a:pt x="128" y="630"/>
                    <a:pt x="128" y="630"/>
                    <a:pt x="128" y="630"/>
                  </a:cubicBezTo>
                  <a:cubicBezTo>
                    <a:pt x="128" y="629"/>
                    <a:pt x="128" y="629"/>
                    <a:pt x="128" y="628"/>
                  </a:cubicBezTo>
                  <a:lnTo>
                    <a:pt x="127" y="628"/>
                  </a:lnTo>
                  <a:close/>
                  <a:moveTo>
                    <a:pt x="181" y="515"/>
                  </a:moveTo>
                  <a:cubicBezTo>
                    <a:pt x="181" y="515"/>
                    <a:pt x="180" y="515"/>
                    <a:pt x="181" y="515"/>
                  </a:cubicBezTo>
                  <a:cubicBezTo>
                    <a:pt x="181" y="515"/>
                    <a:pt x="181" y="516"/>
                    <a:pt x="181" y="516"/>
                  </a:cubicBezTo>
                  <a:cubicBezTo>
                    <a:pt x="181" y="517"/>
                    <a:pt x="181" y="517"/>
                    <a:pt x="181" y="517"/>
                  </a:cubicBezTo>
                  <a:cubicBezTo>
                    <a:pt x="181" y="517"/>
                    <a:pt x="181" y="516"/>
                    <a:pt x="181" y="516"/>
                  </a:cubicBezTo>
                  <a:cubicBezTo>
                    <a:pt x="181" y="516"/>
                    <a:pt x="181" y="515"/>
                    <a:pt x="181" y="515"/>
                  </a:cubicBezTo>
                  <a:cubicBezTo>
                    <a:pt x="181" y="515"/>
                    <a:pt x="181" y="514"/>
                    <a:pt x="181" y="515"/>
                  </a:cubicBezTo>
                  <a:cubicBezTo>
                    <a:pt x="181" y="515"/>
                    <a:pt x="181" y="515"/>
                    <a:pt x="181" y="515"/>
                  </a:cubicBezTo>
                  <a:close/>
                  <a:moveTo>
                    <a:pt x="173" y="508"/>
                  </a:moveTo>
                  <a:cubicBezTo>
                    <a:pt x="173" y="507"/>
                    <a:pt x="173" y="507"/>
                    <a:pt x="173" y="507"/>
                  </a:cubicBezTo>
                  <a:cubicBezTo>
                    <a:pt x="173" y="507"/>
                    <a:pt x="173" y="507"/>
                    <a:pt x="173" y="507"/>
                  </a:cubicBezTo>
                  <a:cubicBezTo>
                    <a:pt x="173" y="507"/>
                    <a:pt x="173" y="507"/>
                    <a:pt x="173" y="507"/>
                  </a:cubicBezTo>
                  <a:cubicBezTo>
                    <a:pt x="173" y="508"/>
                    <a:pt x="173" y="508"/>
                    <a:pt x="173" y="508"/>
                  </a:cubicBezTo>
                  <a:cubicBezTo>
                    <a:pt x="173" y="508"/>
                    <a:pt x="173" y="509"/>
                    <a:pt x="173" y="509"/>
                  </a:cubicBezTo>
                  <a:cubicBezTo>
                    <a:pt x="173" y="509"/>
                    <a:pt x="173" y="509"/>
                    <a:pt x="173" y="509"/>
                  </a:cubicBezTo>
                  <a:cubicBezTo>
                    <a:pt x="173" y="509"/>
                    <a:pt x="173" y="509"/>
                    <a:pt x="173" y="509"/>
                  </a:cubicBezTo>
                  <a:cubicBezTo>
                    <a:pt x="173" y="509"/>
                    <a:pt x="173" y="508"/>
                    <a:pt x="173" y="508"/>
                  </a:cubicBezTo>
                  <a:cubicBezTo>
                    <a:pt x="173" y="508"/>
                    <a:pt x="173" y="508"/>
                    <a:pt x="173" y="508"/>
                  </a:cubicBezTo>
                  <a:close/>
                  <a:moveTo>
                    <a:pt x="167" y="503"/>
                  </a:moveTo>
                  <a:cubicBezTo>
                    <a:pt x="167" y="503"/>
                    <a:pt x="167" y="503"/>
                    <a:pt x="166" y="503"/>
                  </a:cubicBezTo>
                  <a:cubicBezTo>
                    <a:pt x="166" y="503"/>
                    <a:pt x="166" y="503"/>
                    <a:pt x="166" y="503"/>
                  </a:cubicBezTo>
                  <a:cubicBezTo>
                    <a:pt x="166" y="503"/>
                    <a:pt x="166" y="503"/>
                    <a:pt x="166" y="503"/>
                  </a:cubicBezTo>
                  <a:cubicBezTo>
                    <a:pt x="166" y="503"/>
                    <a:pt x="166" y="504"/>
                    <a:pt x="166" y="505"/>
                  </a:cubicBezTo>
                  <a:cubicBezTo>
                    <a:pt x="166" y="506"/>
                    <a:pt x="167" y="507"/>
                    <a:pt x="166" y="508"/>
                  </a:cubicBezTo>
                  <a:cubicBezTo>
                    <a:pt x="166" y="508"/>
                    <a:pt x="166" y="508"/>
                    <a:pt x="166" y="508"/>
                  </a:cubicBezTo>
                  <a:cubicBezTo>
                    <a:pt x="166" y="508"/>
                    <a:pt x="167" y="508"/>
                    <a:pt x="167" y="508"/>
                  </a:cubicBezTo>
                  <a:cubicBezTo>
                    <a:pt x="167" y="507"/>
                    <a:pt x="167" y="506"/>
                    <a:pt x="167" y="505"/>
                  </a:cubicBezTo>
                  <a:cubicBezTo>
                    <a:pt x="167" y="504"/>
                    <a:pt x="167" y="503"/>
                    <a:pt x="167" y="503"/>
                  </a:cubicBezTo>
                  <a:close/>
                  <a:moveTo>
                    <a:pt x="167" y="487"/>
                  </a:moveTo>
                  <a:cubicBezTo>
                    <a:pt x="167" y="487"/>
                    <a:pt x="167" y="487"/>
                    <a:pt x="167" y="487"/>
                  </a:cubicBezTo>
                  <a:cubicBezTo>
                    <a:pt x="167" y="488"/>
                    <a:pt x="167" y="488"/>
                    <a:pt x="167" y="489"/>
                  </a:cubicBezTo>
                  <a:cubicBezTo>
                    <a:pt x="167" y="489"/>
                    <a:pt x="167" y="489"/>
                    <a:pt x="167" y="489"/>
                  </a:cubicBezTo>
                  <a:cubicBezTo>
                    <a:pt x="167" y="489"/>
                    <a:pt x="167" y="489"/>
                    <a:pt x="167" y="489"/>
                  </a:cubicBezTo>
                  <a:cubicBezTo>
                    <a:pt x="167" y="489"/>
                    <a:pt x="167" y="489"/>
                    <a:pt x="167" y="489"/>
                  </a:cubicBezTo>
                  <a:cubicBezTo>
                    <a:pt x="167" y="489"/>
                    <a:pt x="167" y="489"/>
                    <a:pt x="167" y="489"/>
                  </a:cubicBezTo>
                  <a:cubicBezTo>
                    <a:pt x="167" y="488"/>
                    <a:pt x="168" y="488"/>
                    <a:pt x="167" y="487"/>
                  </a:cubicBezTo>
                  <a:cubicBezTo>
                    <a:pt x="167" y="487"/>
                    <a:pt x="167" y="487"/>
                    <a:pt x="167" y="487"/>
                  </a:cubicBezTo>
                  <a:cubicBezTo>
                    <a:pt x="167" y="487"/>
                    <a:pt x="167" y="487"/>
                    <a:pt x="167" y="487"/>
                  </a:cubicBezTo>
                  <a:close/>
                  <a:moveTo>
                    <a:pt x="165" y="465"/>
                  </a:moveTo>
                  <a:cubicBezTo>
                    <a:pt x="165" y="465"/>
                    <a:pt x="165" y="465"/>
                    <a:pt x="165" y="465"/>
                  </a:cubicBezTo>
                  <a:cubicBezTo>
                    <a:pt x="165" y="465"/>
                    <a:pt x="165" y="465"/>
                    <a:pt x="165" y="465"/>
                  </a:cubicBezTo>
                  <a:cubicBezTo>
                    <a:pt x="165" y="465"/>
                    <a:pt x="165" y="465"/>
                    <a:pt x="165" y="465"/>
                  </a:cubicBezTo>
                  <a:cubicBezTo>
                    <a:pt x="165" y="465"/>
                    <a:pt x="165" y="466"/>
                    <a:pt x="165" y="466"/>
                  </a:cubicBezTo>
                  <a:cubicBezTo>
                    <a:pt x="165" y="466"/>
                    <a:pt x="165" y="466"/>
                    <a:pt x="165" y="466"/>
                  </a:cubicBezTo>
                  <a:cubicBezTo>
                    <a:pt x="165" y="467"/>
                    <a:pt x="165" y="467"/>
                    <a:pt x="165" y="467"/>
                  </a:cubicBezTo>
                  <a:cubicBezTo>
                    <a:pt x="165" y="467"/>
                    <a:pt x="165" y="467"/>
                    <a:pt x="165" y="467"/>
                  </a:cubicBezTo>
                  <a:cubicBezTo>
                    <a:pt x="165" y="466"/>
                    <a:pt x="165" y="466"/>
                    <a:pt x="165" y="466"/>
                  </a:cubicBezTo>
                  <a:cubicBezTo>
                    <a:pt x="165" y="465"/>
                    <a:pt x="165" y="465"/>
                    <a:pt x="165" y="465"/>
                  </a:cubicBezTo>
                  <a:close/>
                  <a:moveTo>
                    <a:pt x="161" y="368"/>
                  </a:moveTo>
                  <a:cubicBezTo>
                    <a:pt x="161" y="368"/>
                    <a:pt x="161" y="368"/>
                    <a:pt x="161" y="369"/>
                  </a:cubicBezTo>
                  <a:cubicBezTo>
                    <a:pt x="161" y="375"/>
                    <a:pt x="161" y="382"/>
                    <a:pt x="162" y="390"/>
                  </a:cubicBezTo>
                  <a:cubicBezTo>
                    <a:pt x="162" y="390"/>
                    <a:pt x="162" y="390"/>
                    <a:pt x="162" y="390"/>
                  </a:cubicBezTo>
                  <a:cubicBezTo>
                    <a:pt x="162" y="390"/>
                    <a:pt x="163" y="390"/>
                    <a:pt x="163" y="390"/>
                  </a:cubicBezTo>
                  <a:cubicBezTo>
                    <a:pt x="162" y="382"/>
                    <a:pt x="162" y="375"/>
                    <a:pt x="161" y="369"/>
                  </a:cubicBezTo>
                  <a:cubicBezTo>
                    <a:pt x="161" y="368"/>
                    <a:pt x="161" y="368"/>
                    <a:pt x="161" y="368"/>
                  </a:cubicBezTo>
                  <a:cubicBezTo>
                    <a:pt x="161" y="368"/>
                    <a:pt x="161" y="368"/>
                    <a:pt x="161" y="368"/>
                  </a:cubicBezTo>
                  <a:close/>
                  <a:moveTo>
                    <a:pt x="159" y="266"/>
                  </a:moveTo>
                  <a:cubicBezTo>
                    <a:pt x="159" y="268"/>
                    <a:pt x="159" y="270"/>
                    <a:pt x="159" y="271"/>
                  </a:cubicBezTo>
                  <a:cubicBezTo>
                    <a:pt x="159" y="274"/>
                    <a:pt x="159" y="276"/>
                    <a:pt x="159" y="278"/>
                  </a:cubicBezTo>
                  <a:cubicBezTo>
                    <a:pt x="159" y="278"/>
                    <a:pt x="159" y="279"/>
                    <a:pt x="159" y="279"/>
                  </a:cubicBezTo>
                  <a:cubicBezTo>
                    <a:pt x="160" y="279"/>
                    <a:pt x="160" y="279"/>
                    <a:pt x="160" y="278"/>
                  </a:cubicBezTo>
                  <a:cubicBezTo>
                    <a:pt x="160" y="276"/>
                    <a:pt x="160" y="274"/>
                    <a:pt x="160" y="271"/>
                  </a:cubicBezTo>
                  <a:cubicBezTo>
                    <a:pt x="160" y="270"/>
                    <a:pt x="160" y="268"/>
                    <a:pt x="160" y="266"/>
                  </a:cubicBezTo>
                  <a:cubicBezTo>
                    <a:pt x="160" y="266"/>
                    <a:pt x="160" y="266"/>
                    <a:pt x="159" y="266"/>
                  </a:cubicBezTo>
                  <a:cubicBezTo>
                    <a:pt x="159" y="266"/>
                    <a:pt x="159" y="266"/>
                    <a:pt x="159" y="266"/>
                  </a:cubicBezTo>
                  <a:cubicBezTo>
                    <a:pt x="159" y="266"/>
                    <a:pt x="159" y="266"/>
                    <a:pt x="159" y="266"/>
                  </a:cubicBezTo>
                  <a:close/>
                  <a:moveTo>
                    <a:pt x="162" y="156"/>
                  </a:moveTo>
                  <a:cubicBezTo>
                    <a:pt x="162" y="157"/>
                    <a:pt x="162" y="157"/>
                    <a:pt x="162" y="158"/>
                  </a:cubicBezTo>
                  <a:cubicBezTo>
                    <a:pt x="162" y="158"/>
                    <a:pt x="162" y="158"/>
                    <a:pt x="163" y="158"/>
                  </a:cubicBezTo>
                  <a:cubicBezTo>
                    <a:pt x="163" y="158"/>
                    <a:pt x="163" y="158"/>
                    <a:pt x="163" y="158"/>
                  </a:cubicBezTo>
                  <a:cubicBezTo>
                    <a:pt x="163" y="157"/>
                    <a:pt x="163" y="157"/>
                    <a:pt x="163" y="156"/>
                  </a:cubicBezTo>
                  <a:cubicBezTo>
                    <a:pt x="163" y="156"/>
                    <a:pt x="163" y="156"/>
                    <a:pt x="163" y="156"/>
                  </a:cubicBezTo>
                  <a:cubicBezTo>
                    <a:pt x="162" y="156"/>
                    <a:pt x="162" y="156"/>
                    <a:pt x="162" y="156"/>
                  </a:cubicBezTo>
                  <a:cubicBezTo>
                    <a:pt x="162" y="156"/>
                    <a:pt x="162" y="156"/>
                    <a:pt x="162" y="156"/>
                  </a:cubicBezTo>
                  <a:close/>
                  <a:moveTo>
                    <a:pt x="178" y="666"/>
                  </a:moveTo>
                  <a:cubicBezTo>
                    <a:pt x="177" y="669"/>
                    <a:pt x="178" y="672"/>
                    <a:pt x="177" y="675"/>
                  </a:cubicBezTo>
                  <a:cubicBezTo>
                    <a:pt x="178" y="677"/>
                    <a:pt x="178" y="679"/>
                    <a:pt x="177" y="681"/>
                  </a:cubicBezTo>
                  <a:cubicBezTo>
                    <a:pt x="178" y="686"/>
                    <a:pt x="178" y="690"/>
                    <a:pt x="177" y="694"/>
                  </a:cubicBezTo>
                  <a:cubicBezTo>
                    <a:pt x="178" y="697"/>
                    <a:pt x="178" y="700"/>
                    <a:pt x="178" y="703"/>
                  </a:cubicBezTo>
                  <a:cubicBezTo>
                    <a:pt x="178" y="704"/>
                    <a:pt x="178" y="705"/>
                    <a:pt x="177" y="706"/>
                  </a:cubicBezTo>
                  <a:cubicBezTo>
                    <a:pt x="179" y="710"/>
                    <a:pt x="177" y="713"/>
                    <a:pt x="178" y="717"/>
                  </a:cubicBezTo>
                  <a:cubicBezTo>
                    <a:pt x="178" y="717"/>
                    <a:pt x="178" y="718"/>
                    <a:pt x="178" y="718"/>
                  </a:cubicBezTo>
                  <a:cubicBezTo>
                    <a:pt x="178" y="720"/>
                    <a:pt x="178" y="722"/>
                    <a:pt x="178" y="724"/>
                  </a:cubicBezTo>
                  <a:cubicBezTo>
                    <a:pt x="180" y="727"/>
                    <a:pt x="179" y="731"/>
                    <a:pt x="179" y="734"/>
                  </a:cubicBezTo>
                  <a:cubicBezTo>
                    <a:pt x="179" y="734"/>
                    <a:pt x="179" y="735"/>
                    <a:pt x="179" y="735"/>
                  </a:cubicBezTo>
                  <a:cubicBezTo>
                    <a:pt x="179" y="737"/>
                    <a:pt x="179" y="739"/>
                    <a:pt x="179" y="740"/>
                  </a:cubicBezTo>
                  <a:cubicBezTo>
                    <a:pt x="180" y="741"/>
                    <a:pt x="179" y="742"/>
                    <a:pt x="179" y="744"/>
                  </a:cubicBezTo>
                  <a:cubicBezTo>
                    <a:pt x="179" y="744"/>
                    <a:pt x="180" y="744"/>
                    <a:pt x="180" y="744"/>
                  </a:cubicBezTo>
                  <a:cubicBezTo>
                    <a:pt x="180" y="745"/>
                    <a:pt x="180" y="745"/>
                    <a:pt x="180" y="746"/>
                  </a:cubicBezTo>
                  <a:cubicBezTo>
                    <a:pt x="180" y="747"/>
                    <a:pt x="180" y="747"/>
                    <a:pt x="180" y="748"/>
                  </a:cubicBezTo>
                  <a:cubicBezTo>
                    <a:pt x="180" y="749"/>
                    <a:pt x="180" y="749"/>
                    <a:pt x="180" y="750"/>
                  </a:cubicBezTo>
                  <a:cubicBezTo>
                    <a:pt x="180" y="754"/>
                    <a:pt x="182" y="757"/>
                    <a:pt x="180" y="761"/>
                  </a:cubicBezTo>
                  <a:cubicBezTo>
                    <a:pt x="181" y="761"/>
                    <a:pt x="181" y="761"/>
                    <a:pt x="181" y="762"/>
                  </a:cubicBezTo>
                  <a:cubicBezTo>
                    <a:pt x="181" y="767"/>
                    <a:pt x="182" y="772"/>
                    <a:pt x="182" y="777"/>
                  </a:cubicBezTo>
                  <a:cubicBezTo>
                    <a:pt x="183" y="778"/>
                    <a:pt x="183" y="778"/>
                    <a:pt x="183" y="779"/>
                  </a:cubicBezTo>
                  <a:cubicBezTo>
                    <a:pt x="183" y="781"/>
                    <a:pt x="183" y="783"/>
                    <a:pt x="184" y="786"/>
                  </a:cubicBezTo>
                  <a:cubicBezTo>
                    <a:pt x="183" y="786"/>
                    <a:pt x="183" y="786"/>
                    <a:pt x="183" y="786"/>
                  </a:cubicBezTo>
                  <a:cubicBezTo>
                    <a:pt x="184" y="786"/>
                    <a:pt x="184" y="786"/>
                    <a:pt x="184" y="786"/>
                  </a:cubicBezTo>
                  <a:cubicBezTo>
                    <a:pt x="183" y="787"/>
                    <a:pt x="183" y="789"/>
                    <a:pt x="185" y="789"/>
                  </a:cubicBezTo>
                  <a:cubicBezTo>
                    <a:pt x="184" y="788"/>
                    <a:pt x="184" y="787"/>
                    <a:pt x="184" y="786"/>
                  </a:cubicBezTo>
                  <a:cubicBezTo>
                    <a:pt x="184" y="786"/>
                    <a:pt x="184" y="786"/>
                    <a:pt x="184" y="786"/>
                  </a:cubicBezTo>
                  <a:cubicBezTo>
                    <a:pt x="184" y="785"/>
                    <a:pt x="184" y="785"/>
                    <a:pt x="184" y="785"/>
                  </a:cubicBezTo>
                  <a:cubicBezTo>
                    <a:pt x="185" y="783"/>
                    <a:pt x="183" y="780"/>
                    <a:pt x="184" y="778"/>
                  </a:cubicBezTo>
                  <a:cubicBezTo>
                    <a:pt x="183" y="773"/>
                    <a:pt x="184" y="767"/>
                    <a:pt x="182" y="762"/>
                  </a:cubicBezTo>
                  <a:cubicBezTo>
                    <a:pt x="183" y="762"/>
                    <a:pt x="183" y="761"/>
                    <a:pt x="183" y="761"/>
                  </a:cubicBezTo>
                  <a:cubicBezTo>
                    <a:pt x="183" y="755"/>
                    <a:pt x="182" y="750"/>
                    <a:pt x="182" y="744"/>
                  </a:cubicBezTo>
                  <a:cubicBezTo>
                    <a:pt x="182" y="744"/>
                    <a:pt x="182" y="744"/>
                    <a:pt x="182" y="744"/>
                  </a:cubicBezTo>
                  <a:cubicBezTo>
                    <a:pt x="182" y="744"/>
                    <a:pt x="182" y="744"/>
                    <a:pt x="182" y="744"/>
                  </a:cubicBezTo>
                  <a:cubicBezTo>
                    <a:pt x="182" y="744"/>
                    <a:pt x="183" y="744"/>
                    <a:pt x="183" y="744"/>
                  </a:cubicBezTo>
                  <a:cubicBezTo>
                    <a:pt x="183" y="750"/>
                    <a:pt x="184" y="756"/>
                    <a:pt x="184" y="761"/>
                  </a:cubicBezTo>
                  <a:cubicBezTo>
                    <a:pt x="184" y="761"/>
                    <a:pt x="184" y="761"/>
                    <a:pt x="184" y="761"/>
                  </a:cubicBezTo>
                  <a:cubicBezTo>
                    <a:pt x="184" y="764"/>
                    <a:pt x="185" y="767"/>
                    <a:pt x="184" y="770"/>
                  </a:cubicBezTo>
                  <a:cubicBezTo>
                    <a:pt x="185" y="774"/>
                    <a:pt x="186" y="778"/>
                    <a:pt x="185" y="782"/>
                  </a:cubicBezTo>
                  <a:cubicBezTo>
                    <a:pt x="187" y="786"/>
                    <a:pt x="186" y="789"/>
                    <a:pt x="186" y="793"/>
                  </a:cubicBezTo>
                  <a:cubicBezTo>
                    <a:pt x="186" y="795"/>
                    <a:pt x="187" y="796"/>
                    <a:pt x="186" y="798"/>
                  </a:cubicBezTo>
                  <a:cubicBezTo>
                    <a:pt x="187" y="803"/>
                    <a:pt x="187" y="808"/>
                    <a:pt x="187" y="812"/>
                  </a:cubicBezTo>
                  <a:cubicBezTo>
                    <a:pt x="187" y="812"/>
                    <a:pt x="187" y="812"/>
                    <a:pt x="187" y="813"/>
                  </a:cubicBezTo>
                  <a:cubicBezTo>
                    <a:pt x="187" y="813"/>
                    <a:pt x="187" y="814"/>
                    <a:pt x="187" y="815"/>
                  </a:cubicBezTo>
                  <a:cubicBezTo>
                    <a:pt x="187" y="816"/>
                    <a:pt x="187" y="817"/>
                    <a:pt x="187" y="817"/>
                  </a:cubicBezTo>
                  <a:cubicBezTo>
                    <a:pt x="187" y="817"/>
                    <a:pt x="187" y="817"/>
                    <a:pt x="187" y="818"/>
                  </a:cubicBezTo>
                  <a:cubicBezTo>
                    <a:pt x="187" y="819"/>
                    <a:pt x="187" y="821"/>
                    <a:pt x="188" y="822"/>
                  </a:cubicBezTo>
                  <a:cubicBezTo>
                    <a:pt x="188" y="824"/>
                    <a:pt x="188" y="826"/>
                    <a:pt x="188" y="828"/>
                  </a:cubicBezTo>
                  <a:cubicBezTo>
                    <a:pt x="188" y="828"/>
                    <a:pt x="188" y="828"/>
                    <a:pt x="188" y="828"/>
                  </a:cubicBezTo>
                  <a:cubicBezTo>
                    <a:pt x="188" y="830"/>
                    <a:pt x="188" y="833"/>
                    <a:pt x="188" y="835"/>
                  </a:cubicBezTo>
                  <a:cubicBezTo>
                    <a:pt x="188" y="837"/>
                    <a:pt x="188" y="839"/>
                    <a:pt x="188" y="840"/>
                  </a:cubicBezTo>
                  <a:cubicBezTo>
                    <a:pt x="188" y="840"/>
                    <a:pt x="188" y="841"/>
                    <a:pt x="188" y="841"/>
                  </a:cubicBezTo>
                  <a:cubicBezTo>
                    <a:pt x="189" y="845"/>
                    <a:pt x="188" y="849"/>
                    <a:pt x="188" y="853"/>
                  </a:cubicBezTo>
                  <a:cubicBezTo>
                    <a:pt x="188" y="853"/>
                    <a:pt x="188" y="853"/>
                    <a:pt x="188" y="853"/>
                  </a:cubicBezTo>
                  <a:cubicBezTo>
                    <a:pt x="188" y="856"/>
                    <a:pt x="188" y="858"/>
                    <a:pt x="188" y="862"/>
                  </a:cubicBezTo>
                  <a:cubicBezTo>
                    <a:pt x="189" y="862"/>
                    <a:pt x="189" y="862"/>
                    <a:pt x="188" y="862"/>
                  </a:cubicBezTo>
                  <a:cubicBezTo>
                    <a:pt x="189" y="863"/>
                    <a:pt x="189" y="865"/>
                    <a:pt x="188" y="866"/>
                  </a:cubicBezTo>
                  <a:cubicBezTo>
                    <a:pt x="188" y="866"/>
                    <a:pt x="188" y="866"/>
                    <a:pt x="188" y="866"/>
                  </a:cubicBezTo>
                  <a:cubicBezTo>
                    <a:pt x="188" y="866"/>
                    <a:pt x="188" y="867"/>
                    <a:pt x="188" y="867"/>
                  </a:cubicBezTo>
                  <a:cubicBezTo>
                    <a:pt x="188" y="867"/>
                    <a:pt x="188" y="868"/>
                    <a:pt x="188" y="868"/>
                  </a:cubicBezTo>
                  <a:cubicBezTo>
                    <a:pt x="189" y="868"/>
                    <a:pt x="189" y="868"/>
                    <a:pt x="189" y="868"/>
                  </a:cubicBezTo>
                  <a:cubicBezTo>
                    <a:pt x="189" y="870"/>
                    <a:pt x="188" y="872"/>
                    <a:pt x="189" y="874"/>
                  </a:cubicBezTo>
                  <a:cubicBezTo>
                    <a:pt x="189" y="874"/>
                    <a:pt x="189" y="875"/>
                    <a:pt x="189" y="875"/>
                  </a:cubicBezTo>
                  <a:cubicBezTo>
                    <a:pt x="188" y="875"/>
                    <a:pt x="188" y="876"/>
                    <a:pt x="189" y="876"/>
                  </a:cubicBezTo>
                  <a:cubicBezTo>
                    <a:pt x="189" y="877"/>
                    <a:pt x="189" y="877"/>
                    <a:pt x="189" y="878"/>
                  </a:cubicBezTo>
                  <a:cubicBezTo>
                    <a:pt x="189" y="879"/>
                    <a:pt x="189" y="879"/>
                    <a:pt x="189" y="880"/>
                  </a:cubicBezTo>
                  <a:cubicBezTo>
                    <a:pt x="189" y="880"/>
                    <a:pt x="189" y="880"/>
                    <a:pt x="189" y="880"/>
                  </a:cubicBezTo>
                  <a:cubicBezTo>
                    <a:pt x="189" y="882"/>
                    <a:pt x="189" y="884"/>
                    <a:pt x="189" y="886"/>
                  </a:cubicBezTo>
                  <a:cubicBezTo>
                    <a:pt x="189" y="888"/>
                    <a:pt x="189" y="891"/>
                    <a:pt x="189" y="893"/>
                  </a:cubicBezTo>
                  <a:cubicBezTo>
                    <a:pt x="189" y="893"/>
                    <a:pt x="189" y="893"/>
                    <a:pt x="189" y="893"/>
                  </a:cubicBezTo>
                  <a:cubicBezTo>
                    <a:pt x="189" y="895"/>
                    <a:pt x="190" y="896"/>
                    <a:pt x="189" y="897"/>
                  </a:cubicBezTo>
                  <a:cubicBezTo>
                    <a:pt x="189" y="897"/>
                    <a:pt x="189" y="897"/>
                    <a:pt x="189" y="898"/>
                  </a:cubicBezTo>
                  <a:cubicBezTo>
                    <a:pt x="190" y="898"/>
                    <a:pt x="189" y="899"/>
                    <a:pt x="189" y="900"/>
                  </a:cubicBezTo>
                  <a:cubicBezTo>
                    <a:pt x="189" y="900"/>
                    <a:pt x="189" y="900"/>
                    <a:pt x="189" y="900"/>
                  </a:cubicBezTo>
                  <a:cubicBezTo>
                    <a:pt x="189" y="901"/>
                    <a:pt x="189" y="902"/>
                    <a:pt x="189" y="904"/>
                  </a:cubicBezTo>
                  <a:cubicBezTo>
                    <a:pt x="189" y="904"/>
                    <a:pt x="189" y="904"/>
                    <a:pt x="189" y="904"/>
                  </a:cubicBezTo>
                  <a:cubicBezTo>
                    <a:pt x="189" y="905"/>
                    <a:pt x="189" y="906"/>
                    <a:pt x="189" y="907"/>
                  </a:cubicBezTo>
                  <a:cubicBezTo>
                    <a:pt x="189" y="907"/>
                    <a:pt x="189" y="907"/>
                    <a:pt x="189" y="907"/>
                  </a:cubicBezTo>
                  <a:cubicBezTo>
                    <a:pt x="189" y="907"/>
                    <a:pt x="189" y="907"/>
                    <a:pt x="189" y="907"/>
                  </a:cubicBezTo>
                  <a:cubicBezTo>
                    <a:pt x="190" y="910"/>
                    <a:pt x="190" y="913"/>
                    <a:pt x="189" y="915"/>
                  </a:cubicBezTo>
                  <a:cubicBezTo>
                    <a:pt x="189" y="915"/>
                    <a:pt x="189" y="915"/>
                    <a:pt x="189" y="915"/>
                  </a:cubicBezTo>
                  <a:cubicBezTo>
                    <a:pt x="189" y="916"/>
                    <a:pt x="189" y="916"/>
                    <a:pt x="189" y="916"/>
                  </a:cubicBezTo>
                  <a:cubicBezTo>
                    <a:pt x="189" y="917"/>
                    <a:pt x="189" y="917"/>
                    <a:pt x="189" y="918"/>
                  </a:cubicBezTo>
                  <a:cubicBezTo>
                    <a:pt x="189" y="917"/>
                    <a:pt x="189" y="917"/>
                    <a:pt x="189" y="917"/>
                  </a:cubicBezTo>
                  <a:cubicBezTo>
                    <a:pt x="190" y="920"/>
                    <a:pt x="189" y="922"/>
                    <a:pt x="189" y="924"/>
                  </a:cubicBezTo>
                  <a:cubicBezTo>
                    <a:pt x="189" y="924"/>
                    <a:pt x="190" y="925"/>
                    <a:pt x="190" y="926"/>
                  </a:cubicBezTo>
                  <a:cubicBezTo>
                    <a:pt x="190" y="927"/>
                    <a:pt x="189" y="928"/>
                    <a:pt x="189" y="930"/>
                  </a:cubicBezTo>
                  <a:cubicBezTo>
                    <a:pt x="189" y="931"/>
                    <a:pt x="190" y="932"/>
                    <a:pt x="190" y="933"/>
                  </a:cubicBezTo>
                  <a:cubicBezTo>
                    <a:pt x="190" y="933"/>
                    <a:pt x="190" y="933"/>
                    <a:pt x="190" y="934"/>
                  </a:cubicBezTo>
                  <a:cubicBezTo>
                    <a:pt x="190" y="935"/>
                    <a:pt x="190" y="936"/>
                    <a:pt x="189" y="937"/>
                  </a:cubicBezTo>
                  <a:cubicBezTo>
                    <a:pt x="190" y="938"/>
                    <a:pt x="190" y="938"/>
                    <a:pt x="190" y="939"/>
                  </a:cubicBezTo>
                  <a:cubicBezTo>
                    <a:pt x="189" y="941"/>
                    <a:pt x="191" y="943"/>
                    <a:pt x="189" y="945"/>
                  </a:cubicBezTo>
                  <a:cubicBezTo>
                    <a:pt x="191" y="949"/>
                    <a:pt x="190" y="953"/>
                    <a:pt x="190" y="956"/>
                  </a:cubicBezTo>
                  <a:cubicBezTo>
                    <a:pt x="191" y="958"/>
                    <a:pt x="190" y="960"/>
                    <a:pt x="189" y="962"/>
                  </a:cubicBezTo>
                  <a:cubicBezTo>
                    <a:pt x="189" y="964"/>
                    <a:pt x="190" y="967"/>
                    <a:pt x="190" y="970"/>
                  </a:cubicBezTo>
                  <a:cubicBezTo>
                    <a:pt x="190" y="971"/>
                    <a:pt x="189" y="973"/>
                    <a:pt x="190" y="975"/>
                  </a:cubicBezTo>
                  <a:cubicBezTo>
                    <a:pt x="190" y="976"/>
                    <a:pt x="190" y="977"/>
                    <a:pt x="189" y="977"/>
                  </a:cubicBezTo>
                  <a:cubicBezTo>
                    <a:pt x="189" y="978"/>
                    <a:pt x="190" y="978"/>
                    <a:pt x="190" y="979"/>
                  </a:cubicBezTo>
                  <a:cubicBezTo>
                    <a:pt x="189" y="982"/>
                    <a:pt x="190" y="986"/>
                    <a:pt x="190" y="989"/>
                  </a:cubicBezTo>
                  <a:cubicBezTo>
                    <a:pt x="191" y="991"/>
                    <a:pt x="189" y="994"/>
                    <a:pt x="190" y="996"/>
                  </a:cubicBezTo>
                  <a:cubicBezTo>
                    <a:pt x="190" y="996"/>
                    <a:pt x="190" y="996"/>
                    <a:pt x="190" y="997"/>
                  </a:cubicBezTo>
                  <a:cubicBezTo>
                    <a:pt x="190" y="998"/>
                    <a:pt x="190" y="1000"/>
                    <a:pt x="190" y="1002"/>
                  </a:cubicBezTo>
                  <a:cubicBezTo>
                    <a:pt x="190" y="1003"/>
                    <a:pt x="190" y="1003"/>
                    <a:pt x="190" y="1003"/>
                  </a:cubicBezTo>
                  <a:cubicBezTo>
                    <a:pt x="190" y="1004"/>
                    <a:pt x="190" y="1004"/>
                    <a:pt x="190" y="1004"/>
                  </a:cubicBezTo>
                  <a:cubicBezTo>
                    <a:pt x="190" y="1005"/>
                    <a:pt x="190" y="1005"/>
                    <a:pt x="190" y="1005"/>
                  </a:cubicBezTo>
                  <a:cubicBezTo>
                    <a:pt x="190" y="1007"/>
                    <a:pt x="189" y="1009"/>
                    <a:pt x="190" y="1011"/>
                  </a:cubicBezTo>
                  <a:cubicBezTo>
                    <a:pt x="190" y="1011"/>
                    <a:pt x="190" y="1011"/>
                    <a:pt x="190" y="1011"/>
                  </a:cubicBezTo>
                  <a:cubicBezTo>
                    <a:pt x="191" y="1015"/>
                    <a:pt x="190" y="1023"/>
                    <a:pt x="190" y="1028"/>
                  </a:cubicBezTo>
                  <a:cubicBezTo>
                    <a:pt x="190" y="1028"/>
                    <a:pt x="190" y="1029"/>
                    <a:pt x="190" y="1029"/>
                  </a:cubicBezTo>
                  <a:cubicBezTo>
                    <a:pt x="191" y="1032"/>
                    <a:pt x="190" y="1034"/>
                    <a:pt x="190" y="1037"/>
                  </a:cubicBezTo>
                  <a:cubicBezTo>
                    <a:pt x="191" y="1039"/>
                    <a:pt x="189" y="1041"/>
                    <a:pt x="190" y="1043"/>
                  </a:cubicBezTo>
                  <a:cubicBezTo>
                    <a:pt x="190" y="1044"/>
                    <a:pt x="190" y="1044"/>
                    <a:pt x="190" y="1045"/>
                  </a:cubicBezTo>
                  <a:cubicBezTo>
                    <a:pt x="191" y="1048"/>
                    <a:pt x="190" y="1051"/>
                    <a:pt x="190" y="1054"/>
                  </a:cubicBezTo>
                  <a:cubicBezTo>
                    <a:pt x="190" y="1057"/>
                    <a:pt x="190" y="1060"/>
                    <a:pt x="190" y="1063"/>
                  </a:cubicBezTo>
                  <a:cubicBezTo>
                    <a:pt x="190" y="1064"/>
                    <a:pt x="190" y="1066"/>
                    <a:pt x="190" y="1067"/>
                  </a:cubicBezTo>
                  <a:cubicBezTo>
                    <a:pt x="190" y="1068"/>
                    <a:pt x="190" y="1068"/>
                    <a:pt x="190" y="1068"/>
                  </a:cubicBezTo>
                  <a:cubicBezTo>
                    <a:pt x="190" y="1070"/>
                    <a:pt x="190" y="1071"/>
                    <a:pt x="190" y="1072"/>
                  </a:cubicBezTo>
                  <a:cubicBezTo>
                    <a:pt x="190" y="1074"/>
                    <a:pt x="190" y="1075"/>
                    <a:pt x="190" y="1077"/>
                  </a:cubicBezTo>
                  <a:cubicBezTo>
                    <a:pt x="191" y="1077"/>
                    <a:pt x="190" y="1075"/>
                    <a:pt x="191" y="1074"/>
                  </a:cubicBezTo>
                  <a:cubicBezTo>
                    <a:pt x="192" y="1073"/>
                    <a:pt x="192" y="1072"/>
                    <a:pt x="192" y="1071"/>
                  </a:cubicBezTo>
                  <a:cubicBezTo>
                    <a:pt x="192" y="1071"/>
                    <a:pt x="192" y="1072"/>
                    <a:pt x="192" y="1072"/>
                  </a:cubicBezTo>
                  <a:cubicBezTo>
                    <a:pt x="192" y="1072"/>
                    <a:pt x="192" y="1072"/>
                    <a:pt x="192" y="1072"/>
                  </a:cubicBezTo>
                  <a:cubicBezTo>
                    <a:pt x="191" y="1072"/>
                    <a:pt x="191" y="1072"/>
                    <a:pt x="191" y="1072"/>
                  </a:cubicBezTo>
                  <a:cubicBezTo>
                    <a:pt x="191" y="1072"/>
                    <a:pt x="191" y="1072"/>
                    <a:pt x="191" y="1072"/>
                  </a:cubicBezTo>
                  <a:cubicBezTo>
                    <a:pt x="191" y="1072"/>
                    <a:pt x="191" y="1072"/>
                    <a:pt x="191" y="1072"/>
                  </a:cubicBezTo>
                  <a:cubicBezTo>
                    <a:pt x="192" y="1071"/>
                    <a:pt x="192" y="1071"/>
                    <a:pt x="192" y="1071"/>
                  </a:cubicBezTo>
                  <a:cubicBezTo>
                    <a:pt x="192" y="1071"/>
                    <a:pt x="192" y="1071"/>
                    <a:pt x="192" y="1071"/>
                  </a:cubicBezTo>
                  <a:cubicBezTo>
                    <a:pt x="192" y="1071"/>
                    <a:pt x="192" y="1071"/>
                    <a:pt x="192" y="1071"/>
                  </a:cubicBezTo>
                  <a:cubicBezTo>
                    <a:pt x="193" y="1070"/>
                    <a:pt x="192" y="1070"/>
                    <a:pt x="193" y="1069"/>
                  </a:cubicBezTo>
                  <a:cubicBezTo>
                    <a:pt x="192" y="1068"/>
                    <a:pt x="194" y="1067"/>
                    <a:pt x="192" y="1065"/>
                  </a:cubicBezTo>
                  <a:cubicBezTo>
                    <a:pt x="192" y="1065"/>
                    <a:pt x="194" y="1065"/>
                    <a:pt x="194" y="1064"/>
                  </a:cubicBezTo>
                  <a:cubicBezTo>
                    <a:pt x="193" y="1063"/>
                    <a:pt x="193" y="1065"/>
                    <a:pt x="192" y="1064"/>
                  </a:cubicBezTo>
                  <a:cubicBezTo>
                    <a:pt x="192" y="1063"/>
                    <a:pt x="193" y="1063"/>
                    <a:pt x="192" y="1061"/>
                  </a:cubicBezTo>
                  <a:cubicBezTo>
                    <a:pt x="193" y="1061"/>
                    <a:pt x="193" y="1061"/>
                    <a:pt x="193" y="1061"/>
                  </a:cubicBezTo>
                  <a:cubicBezTo>
                    <a:pt x="193" y="1058"/>
                    <a:pt x="193" y="1056"/>
                    <a:pt x="192" y="1054"/>
                  </a:cubicBezTo>
                  <a:cubicBezTo>
                    <a:pt x="194" y="1053"/>
                    <a:pt x="192" y="1051"/>
                    <a:pt x="194" y="1050"/>
                  </a:cubicBezTo>
                  <a:cubicBezTo>
                    <a:pt x="193" y="1050"/>
                    <a:pt x="193" y="1050"/>
                    <a:pt x="193" y="1049"/>
                  </a:cubicBezTo>
                  <a:cubicBezTo>
                    <a:pt x="194" y="1049"/>
                    <a:pt x="193" y="1048"/>
                    <a:pt x="193" y="1047"/>
                  </a:cubicBezTo>
                  <a:cubicBezTo>
                    <a:pt x="193" y="1046"/>
                    <a:pt x="194" y="1045"/>
                    <a:pt x="193" y="1044"/>
                  </a:cubicBezTo>
                  <a:cubicBezTo>
                    <a:pt x="193" y="1043"/>
                    <a:pt x="193" y="1043"/>
                    <a:pt x="194" y="1042"/>
                  </a:cubicBezTo>
                  <a:cubicBezTo>
                    <a:pt x="193" y="1041"/>
                    <a:pt x="194" y="1041"/>
                    <a:pt x="193" y="1040"/>
                  </a:cubicBezTo>
                  <a:cubicBezTo>
                    <a:pt x="193" y="1040"/>
                    <a:pt x="193" y="1040"/>
                    <a:pt x="193" y="1040"/>
                  </a:cubicBezTo>
                  <a:cubicBezTo>
                    <a:pt x="193" y="1040"/>
                    <a:pt x="193" y="1040"/>
                    <a:pt x="193" y="1040"/>
                  </a:cubicBezTo>
                  <a:cubicBezTo>
                    <a:pt x="193" y="1039"/>
                    <a:pt x="192" y="1038"/>
                    <a:pt x="194" y="1038"/>
                  </a:cubicBezTo>
                  <a:cubicBezTo>
                    <a:pt x="193" y="1035"/>
                    <a:pt x="194" y="1032"/>
                    <a:pt x="193" y="1029"/>
                  </a:cubicBezTo>
                  <a:cubicBezTo>
                    <a:pt x="194" y="1026"/>
                    <a:pt x="193" y="1024"/>
                    <a:pt x="193" y="1021"/>
                  </a:cubicBezTo>
                  <a:cubicBezTo>
                    <a:pt x="192" y="1021"/>
                    <a:pt x="193" y="1018"/>
                    <a:pt x="193" y="1017"/>
                  </a:cubicBezTo>
                  <a:cubicBezTo>
                    <a:pt x="194" y="1016"/>
                    <a:pt x="192" y="1016"/>
                    <a:pt x="193" y="1016"/>
                  </a:cubicBezTo>
                  <a:cubicBezTo>
                    <a:pt x="193" y="1015"/>
                    <a:pt x="193" y="1014"/>
                    <a:pt x="193" y="1013"/>
                  </a:cubicBezTo>
                  <a:cubicBezTo>
                    <a:pt x="193" y="1012"/>
                    <a:pt x="194" y="1011"/>
                    <a:pt x="193" y="1011"/>
                  </a:cubicBezTo>
                  <a:cubicBezTo>
                    <a:pt x="193" y="1010"/>
                    <a:pt x="193" y="1010"/>
                    <a:pt x="194" y="1009"/>
                  </a:cubicBezTo>
                  <a:cubicBezTo>
                    <a:pt x="194" y="1007"/>
                    <a:pt x="193" y="1005"/>
                    <a:pt x="194" y="1002"/>
                  </a:cubicBezTo>
                  <a:cubicBezTo>
                    <a:pt x="194" y="998"/>
                    <a:pt x="194" y="994"/>
                    <a:pt x="194" y="990"/>
                  </a:cubicBezTo>
                  <a:cubicBezTo>
                    <a:pt x="194" y="990"/>
                    <a:pt x="194" y="991"/>
                    <a:pt x="194" y="990"/>
                  </a:cubicBezTo>
                  <a:cubicBezTo>
                    <a:pt x="195" y="990"/>
                    <a:pt x="194" y="989"/>
                    <a:pt x="194" y="990"/>
                  </a:cubicBezTo>
                  <a:cubicBezTo>
                    <a:pt x="194" y="989"/>
                    <a:pt x="194" y="988"/>
                    <a:pt x="195" y="988"/>
                  </a:cubicBezTo>
                  <a:cubicBezTo>
                    <a:pt x="194" y="987"/>
                    <a:pt x="194" y="987"/>
                    <a:pt x="194" y="987"/>
                  </a:cubicBezTo>
                  <a:cubicBezTo>
                    <a:pt x="194" y="985"/>
                    <a:pt x="194" y="983"/>
                    <a:pt x="194" y="981"/>
                  </a:cubicBezTo>
                  <a:cubicBezTo>
                    <a:pt x="194" y="981"/>
                    <a:pt x="194" y="980"/>
                    <a:pt x="194" y="980"/>
                  </a:cubicBezTo>
                  <a:cubicBezTo>
                    <a:pt x="194" y="979"/>
                    <a:pt x="194" y="979"/>
                    <a:pt x="194" y="979"/>
                  </a:cubicBezTo>
                  <a:cubicBezTo>
                    <a:pt x="194" y="977"/>
                    <a:pt x="194" y="975"/>
                    <a:pt x="194" y="973"/>
                  </a:cubicBezTo>
                  <a:cubicBezTo>
                    <a:pt x="194" y="972"/>
                    <a:pt x="194" y="972"/>
                    <a:pt x="194" y="972"/>
                  </a:cubicBezTo>
                  <a:cubicBezTo>
                    <a:pt x="194" y="971"/>
                    <a:pt x="193" y="970"/>
                    <a:pt x="195" y="970"/>
                  </a:cubicBezTo>
                  <a:cubicBezTo>
                    <a:pt x="193" y="968"/>
                    <a:pt x="195" y="966"/>
                    <a:pt x="194" y="964"/>
                  </a:cubicBezTo>
                  <a:cubicBezTo>
                    <a:pt x="194" y="964"/>
                    <a:pt x="194" y="964"/>
                    <a:pt x="195" y="963"/>
                  </a:cubicBezTo>
                  <a:cubicBezTo>
                    <a:pt x="193" y="961"/>
                    <a:pt x="195" y="959"/>
                    <a:pt x="194" y="957"/>
                  </a:cubicBezTo>
                  <a:cubicBezTo>
                    <a:pt x="194" y="957"/>
                    <a:pt x="195" y="957"/>
                    <a:pt x="195" y="956"/>
                  </a:cubicBezTo>
                  <a:cubicBezTo>
                    <a:pt x="195" y="955"/>
                    <a:pt x="194" y="953"/>
                    <a:pt x="195" y="952"/>
                  </a:cubicBezTo>
                  <a:cubicBezTo>
                    <a:pt x="195" y="952"/>
                    <a:pt x="194" y="952"/>
                    <a:pt x="194" y="951"/>
                  </a:cubicBezTo>
                  <a:cubicBezTo>
                    <a:pt x="195" y="948"/>
                    <a:pt x="194" y="945"/>
                    <a:pt x="195" y="942"/>
                  </a:cubicBezTo>
                  <a:cubicBezTo>
                    <a:pt x="195" y="941"/>
                    <a:pt x="195" y="941"/>
                    <a:pt x="195" y="940"/>
                  </a:cubicBezTo>
                  <a:cubicBezTo>
                    <a:pt x="195" y="939"/>
                    <a:pt x="195" y="939"/>
                    <a:pt x="195" y="939"/>
                  </a:cubicBezTo>
                  <a:cubicBezTo>
                    <a:pt x="195" y="937"/>
                    <a:pt x="196" y="935"/>
                    <a:pt x="195" y="933"/>
                  </a:cubicBezTo>
                  <a:cubicBezTo>
                    <a:pt x="196" y="932"/>
                    <a:pt x="194" y="932"/>
                    <a:pt x="195" y="931"/>
                  </a:cubicBezTo>
                  <a:cubicBezTo>
                    <a:pt x="195" y="931"/>
                    <a:pt x="194" y="930"/>
                    <a:pt x="194" y="930"/>
                  </a:cubicBezTo>
                  <a:cubicBezTo>
                    <a:pt x="195" y="929"/>
                    <a:pt x="195" y="928"/>
                    <a:pt x="196" y="928"/>
                  </a:cubicBezTo>
                  <a:cubicBezTo>
                    <a:pt x="194" y="925"/>
                    <a:pt x="195" y="923"/>
                    <a:pt x="195" y="921"/>
                  </a:cubicBezTo>
                  <a:cubicBezTo>
                    <a:pt x="194" y="918"/>
                    <a:pt x="194" y="916"/>
                    <a:pt x="195" y="914"/>
                  </a:cubicBezTo>
                  <a:cubicBezTo>
                    <a:pt x="195" y="913"/>
                    <a:pt x="195" y="913"/>
                    <a:pt x="194" y="912"/>
                  </a:cubicBezTo>
                  <a:cubicBezTo>
                    <a:pt x="195" y="911"/>
                    <a:pt x="194" y="911"/>
                    <a:pt x="195" y="911"/>
                  </a:cubicBezTo>
                  <a:cubicBezTo>
                    <a:pt x="194" y="909"/>
                    <a:pt x="194" y="906"/>
                    <a:pt x="195" y="904"/>
                  </a:cubicBezTo>
                  <a:cubicBezTo>
                    <a:pt x="194" y="903"/>
                    <a:pt x="195" y="902"/>
                    <a:pt x="194" y="901"/>
                  </a:cubicBezTo>
                  <a:cubicBezTo>
                    <a:pt x="196" y="899"/>
                    <a:pt x="194" y="897"/>
                    <a:pt x="195" y="895"/>
                  </a:cubicBezTo>
                  <a:cubicBezTo>
                    <a:pt x="195" y="895"/>
                    <a:pt x="195" y="894"/>
                    <a:pt x="195" y="894"/>
                  </a:cubicBezTo>
                  <a:cubicBezTo>
                    <a:pt x="195" y="893"/>
                    <a:pt x="195" y="892"/>
                    <a:pt x="195" y="892"/>
                  </a:cubicBezTo>
                  <a:cubicBezTo>
                    <a:pt x="195" y="890"/>
                    <a:pt x="194" y="888"/>
                    <a:pt x="195" y="887"/>
                  </a:cubicBezTo>
                  <a:cubicBezTo>
                    <a:pt x="194" y="880"/>
                    <a:pt x="195" y="874"/>
                    <a:pt x="194" y="868"/>
                  </a:cubicBezTo>
                  <a:cubicBezTo>
                    <a:pt x="195" y="865"/>
                    <a:pt x="195" y="862"/>
                    <a:pt x="194" y="859"/>
                  </a:cubicBezTo>
                  <a:cubicBezTo>
                    <a:pt x="195" y="858"/>
                    <a:pt x="195" y="857"/>
                    <a:pt x="195" y="856"/>
                  </a:cubicBezTo>
                  <a:cubicBezTo>
                    <a:pt x="195" y="854"/>
                    <a:pt x="194" y="853"/>
                    <a:pt x="195" y="852"/>
                  </a:cubicBezTo>
                  <a:cubicBezTo>
                    <a:pt x="195" y="852"/>
                    <a:pt x="195" y="851"/>
                    <a:pt x="194" y="852"/>
                  </a:cubicBezTo>
                  <a:cubicBezTo>
                    <a:pt x="195" y="850"/>
                    <a:pt x="195" y="849"/>
                    <a:pt x="194" y="848"/>
                  </a:cubicBezTo>
                  <a:cubicBezTo>
                    <a:pt x="195" y="847"/>
                    <a:pt x="195" y="846"/>
                    <a:pt x="195" y="845"/>
                  </a:cubicBezTo>
                  <a:cubicBezTo>
                    <a:pt x="195" y="845"/>
                    <a:pt x="195" y="845"/>
                    <a:pt x="195" y="845"/>
                  </a:cubicBezTo>
                  <a:cubicBezTo>
                    <a:pt x="195" y="845"/>
                    <a:pt x="195" y="845"/>
                    <a:pt x="194" y="845"/>
                  </a:cubicBezTo>
                  <a:cubicBezTo>
                    <a:pt x="195" y="841"/>
                    <a:pt x="194" y="838"/>
                    <a:pt x="195" y="834"/>
                  </a:cubicBezTo>
                  <a:cubicBezTo>
                    <a:pt x="195" y="834"/>
                    <a:pt x="195" y="834"/>
                    <a:pt x="195" y="834"/>
                  </a:cubicBezTo>
                  <a:cubicBezTo>
                    <a:pt x="194" y="828"/>
                    <a:pt x="194" y="821"/>
                    <a:pt x="194" y="815"/>
                  </a:cubicBezTo>
                  <a:cubicBezTo>
                    <a:pt x="194" y="812"/>
                    <a:pt x="194" y="810"/>
                    <a:pt x="193" y="807"/>
                  </a:cubicBezTo>
                  <a:cubicBezTo>
                    <a:pt x="193" y="807"/>
                    <a:pt x="193" y="807"/>
                    <a:pt x="193" y="807"/>
                  </a:cubicBezTo>
                  <a:cubicBezTo>
                    <a:pt x="193" y="807"/>
                    <a:pt x="193" y="806"/>
                    <a:pt x="194" y="806"/>
                  </a:cubicBezTo>
                  <a:cubicBezTo>
                    <a:pt x="194" y="806"/>
                    <a:pt x="195" y="807"/>
                    <a:pt x="194" y="807"/>
                  </a:cubicBezTo>
                  <a:cubicBezTo>
                    <a:pt x="194" y="810"/>
                    <a:pt x="195" y="812"/>
                    <a:pt x="195" y="815"/>
                  </a:cubicBezTo>
                  <a:cubicBezTo>
                    <a:pt x="195" y="821"/>
                    <a:pt x="195" y="828"/>
                    <a:pt x="196" y="834"/>
                  </a:cubicBezTo>
                  <a:cubicBezTo>
                    <a:pt x="196" y="834"/>
                    <a:pt x="196" y="834"/>
                    <a:pt x="196" y="834"/>
                  </a:cubicBezTo>
                  <a:cubicBezTo>
                    <a:pt x="196" y="835"/>
                    <a:pt x="196" y="836"/>
                    <a:pt x="196" y="837"/>
                  </a:cubicBezTo>
                  <a:cubicBezTo>
                    <a:pt x="196" y="838"/>
                    <a:pt x="196" y="839"/>
                    <a:pt x="196" y="840"/>
                  </a:cubicBezTo>
                  <a:cubicBezTo>
                    <a:pt x="196" y="842"/>
                    <a:pt x="197" y="843"/>
                    <a:pt x="196" y="845"/>
                  </a:cubicBezTo>
                  <a:cubicBezTo>
                    <a:pt x="196" y="845"/>
                    <a:pt x="196" y="845"/>
                    <a:pt x="196" y="845"/>
                  </a:cubicBezTo>
                  <a:cubicBezTo>
                    <a:pt x="196" y="845"/>
                    <a:pt x="196" y="845"/>
                    <a:pt x="196" y="846"/>
                  </a:cubicBezTo>
                  <a:cubicBezTo>
                    <a:pt x="196" y="846"/>
                    <a:pt x="196" y="846"/>
                    <a:pt x="196" y="846"/>
                  </a:cubicBezTo>
                  <a:cubicBezTo>
                    <a:pt x="196" y="846"/>
                    <a:pt x="197" y="847"/>
                    <a:pt x="196" y="848"/>
                  </a:cubicBezTo>
                  <a:cubicBezTo>
                    <a:pt x="197" y="850"/>
                    <a:pt x="196" y="853"/>
                    <a:pt x="197" y="854"/>
                  </a:cubicBezTo>
                  <a:cubicBezTo>
                    <a:pt x="197" y="859"/>
                    <a:pt x="197" y="863"/>
                    <a:pt x="197" y="868"/>
                  </a:cubicBezTo>
                  <a:cubicBezTo>
                    <a:pt x="197" y="868"/>
                    <a:pt x="198" y="868"/>
                    <a:pt x="197" y="868"/>
                  </a:cubicBezTo>
                  <a:cubicBezTo>
                    <a:pt x="198" y="869"/>
                    <a:pt x="198" y="871"/>
                    <a:pt x="197" y="872"/>
                  </a:cubicBezTo>
                  <a:cubicBezTo>
                    <a:pt x="198" y="876"/>
                    <a:pt x="199" y="880"/>
                    <a:pt x="198" y="884"/>
                  </a:cubicBezTo>
                  <a:cubicBezTo>
                    <a:pt x="198" y="885"/>
                    <a:pt x="199" y="885"/>
                    <a:pt x="199" y="885"/>
                  </a:cubicBezTo>
                  <a:cubicBezTo>
                    <a:pt x="198" y="887"/>
                    <a:pt x="198" y="888"/>
                    <a:pt x="199" y="890"/>
                  </a:cubicBezTo>
                  <a:cubicBezTo>
                    <a:pt x="198" y="894"/>
                    <a:pt x="199" y="898"/>
                    <a:pt x="199" y="902"/>
                  </a:cubicBezTo>
                  <a:cubicBezTo>
                    <a:pt x="198" y="902"/>
                    <a:pt x="199" y="903"/>
                    <a:pt x="198" y="903"/>
                  </a:cubicBezTo>
                  <a:cubicBezTo>
                    <a:pt x="199" y="904"/>
                    <a:pt x="198" y="906"/>
                    <a:pt x="199" y="907"/>
                  </a:cubicBezTo>
                  <a:cubicBezTo>
                    <a:pt x="199" y="907"/>
                    <a:pt x="198" y="907"/>
                    <a:pt x="198" y="908"/>
                  </a:cubicBezTo>
                  <a:cubicBezTo>
                    <a:pt x="200" y="911"/>
                    <a:pt x="198" y="916"/>
                    <a:pt x="199" y="919"/>
                  </a:cubicBezTo>
                  <a:cubicBezTo>
                    <a:pt x="198" y="920"/>
                    <a:pt x="199" y="921"/>
                    <a:pt x="198" y="922"/>
                  </a:cubicBezTo>
                  <a:cubicBezTo>
                    <a:pt x="198" y="923"/>
                    <a:pt x="198" y="924"/>
                    <a:pt x="199" y="924"/>
                  </a:cubicBezTo>
                  <a:cubicBezTo>
                    <a:pt x="197" y="927"/>
                    <a:pt x="199" y="930"/>
                    <a:pt x="197" y="932"/>
                  </a:cubicBezTo>
                  <a:cubicBezTo>
                    <a:pt x="197" y="933"/>
                    <a:pt x="198" y="933"/>
                    <a:pt x="198" y="933"/>
                  </a:cubicBezTo>
                  <a:cubicBezTo>
                    <a:pt x="197" y="934"/>
                    <a:pt x="198" y="936"/>
                    <a:pt x="197" y="937"/>
                  </a:cubicBezTo>
                  <a:cubicBezTo>
                    <a:pt x="197" y="940"/>
                    <a:pt x="199" y="942"/>
                    <a:pt x="198" y="945"/>
                  </a:cubicBezTo>
                  <a:cubicBezTo>
                    <a:pt x="200" y="948"/>
                    <a:pt x="197" y="951"/>
                    <a:pt x="199" y="955"/>
                  </a:cubicBezTo>
                  <a:cubicBezTo>
                    <a:pt x="198" y="956"/>
                    <a:pt x="198" y="957"/>
                    <a:pt x="198" y="958"/>
                  </a:cubicBezTo>
                  <a:cubicBezTo>
                    <a:pt x="199" y="960"/>
                    <a:pt x="199" y="961"/>
                    <a:pt x="198" y="963"/>
                  </a:cubicBezTo>
                  <a:cubicBezTo>
                    <a:pt x="198" y="963"/>
                    <a:pt x="199" y="963"/>
                    <a:pt x="199" y="964"/>
                  </a:cubicBezTo>
                  <a:cubicBezTo>
                    <a:pt x="199" y="966"/>
                    <a:pt x="198" y="968"/>
                    <a:pt x="198" y="969"/>
                  </a:cubicBezTo>
                  <a:cubicBezTo>
                    <a:pt x="198" y="971"/>
                    <a:pt x="199" y="973"/>
                    <a:pt x="199" y="974"/>
                  </a:cubicBezTo>
                  <a:cubicBezTo>
                    <a:pt x="199" y="974"/>
                    <a:pt x="198" y="974"/>
                    <a:pt x="198" y="974"/>
                  </a:cubicBezTo>
                  <a:cubicBezTo>
                    <a:pt x="198" y="974"/>
                    <a:pt x="199" y="974"/>
                    <a:pt x="199" y="974"/>
                  </a:cubicBezTo>
                  <a:cubicBezTo>
                    <a:pt x="198" y="979"/>
                    <a:pt x="198" y="984"/>
                    <a:pt x="199" y="989"/>
                  </a:cubicBezTo>
                  <a:cubicBezTo>
                    <a:pt x="197" y="992"/>
                    <a:pt x="200" y="994"/>
                    <a:pt x="198" y="997"/>
                  </a:cubicBezTo>
                  <a:cubicBezTo>
                    <a:pt x="198" y="1000"/>
                    <a:pt x="199" y="1003"/>
                    <a:pt x="198" y="1006"/>
                  </a:cubicBezTo>
                  <a:cubicBezTo>
                    <a:pt x="199" y="1011"/>
                    <a:pt x="198" y="1017"/>
                    <a:pt x="199" y="1022"/>
                  </a:cubicBezTo>
                  <a:cubicBezTo>
                    <a:pt x="198" y="1025"/>
                    <a:pt x="198" y="1028"/>
                    <a:pt x="199" y="1031"/>
                  </a:cubicBezTo>
                  <a:cubicBezTo>
                    <a:pt x="198" y="1032"/>
                    <a:pt x="199" y="1032"/>
                    <a:pt x="198" y="1033"/>
                  </a:cubicBezTo>
                  <a:cubicBezTo>
                    <a:pt x="198" y="1033"/>
                    <a:pt x="198" y="1034"/>
                    <a:pt x="199" y="1034"/>
                  </a:cubicBezTo>
                  <a:cubicBezTo>
                    <a:pt x="197" y="1040"/>
                    <a:pt x="200" y="1045"/>
                    <a:pt x="198" y="1050"/>
                  </a:cubicBezTo>
                  <a:cubicBezTo>
                    <a:pt x="199" y="1052"/>
                    <a:pt x="199" y="1054"/>
                    <a:pt x="199" y="1056"/>
                  </a:cubicBezTo>
                  <a:cubicBezTo>
                    <a:pt x="199" y="1057"/>
                    <a:pt x="199" y="1058"/>
                    <a:pt x="198" y="1059"/>
                  </a:cubicBezTo>
                  <a:cubicBezTo>
                    <a:pt x="200" y="1062"/>
                    <a:pt x="198" y="1064"/>
                    <a:pt x="199" y="1067"/>
                  </a:cubicBezTo>
                  <a:cubicBezTo>
                    <a:pt x="198" y="1068"/>
                    <a:pt x="199" y="1069"/>
                    <a:pt x="198" y="1070"/>
                  </a:cubicBezTo>
                  <a:cubicBezTo>
                    <a:pt x="198" y="1070"/>
                    <a:pt x="198" y="1070"/>
                    <a:pt x="199" y="1070"/>
                  </a:cubicBezTo>
                  <a:cubicBezTo>
                    <a:pt x="198" y="1071"/>
                    <a:pt x="199" y="1071"/>
                    <a:pt x="198" y="1072"/>
                  </a:cubicBezTo>
                  <a:cubicBezTo>
                    <a:pt x="199" y="1073"/>
                    <a:pt x="198" y="1075"/>
                    <a:pt x="198" y="1077"/>
                  </a:cubicBezTo>
                  <a:cubicBezTo>
                    <a:pt x="198" y="1079"/>
                    <a:pt x="198" y="1082"/>
                    <a:pt x="198" y="1084"/>
                  </a:cubicBezTo>
                  <a:cubicBezTo>
                    <a:pt x="198" y="1087"/>
                    <a:pt x="199" y="1090"/>
                    <a:pt x="197" y="1093"/>
                  </a:cubicBezTo>
                  <a:cubicBezTo>
                    <a:pt x="197" y="1093"/>
                    <a:pt x="198" y="1093"/>
                    <a:pt x="198" y="1094"/>
                  </a:cubicBezTo>
                  <a:cubicBezTo>
                    <a:pt x="197" y="1100"/>
                    <a:pt x="198" y="1106"/>
                    <a:pt x="196" y="1111"/>
                  </a:cubicBezTo>
                  <a:cubicBezTo>
                    <a:pt x="196" y="1118"/>
                    <a:pt x="196" y="1125"/>
                    <a:pt x="195" y="1131"/>
                  </a:cubicBezTo>
                  <a:cubicBezTo>
                    <a:pt x="195" y="1133"/>
                    <a:pt x="195" y="1135"/>
                    <a:pt x="195" y="1137"/>
                  </a:cubicBezTo>
                  <a:cubicBezTo>
                    <a:pt x="195" y="1140"/>
                    <a:pt x="195" y="1142"/>
                    <a:pt x="194" y="1145"/>
                  </a:cubicBezTo>
                  <a:cubicBezTo>
                    <a:pt x="194" y="1146"/>
                    <a:pt x="194" y="1146"/>
                    <a:pt x="194" y="1147"/>
                  </a:cubicBezTo>
                  <a:cubicBezTo>
                    <a:pt x="194" y="1147"/>
                    <a:pt x="195" y="1148"/>
                    <a:pt x="195" y="1148"/>
                  </a:cubicBezTo>
                  <a:cubicBezTo>
                    <a:pt x="195" y="1149"/>
                    <a:pt x="194" y="1150"/>
                    <a:pt x="194" y="1151"/>
                  </a:cubicBezTo>
                  <a:cubicBezTo>
                    <a:pt x="194" y="1153"/>
                    <a:pt x="195" y="1156"/>
                    <a:pt x="193" y="1159"/>
                  </a:cubicBezTo>
                  <a:cubicBezTo>
                    <a:pt x="193" y="1160"/>
                    <a:pt x="194" y="1160"/>
                    <a:pt x="194" y="1160"/>
                  </a:cubicBezTo>
                  <a:cubicBezTo>
                    <a:pt x="194" y="1164"/>
                    <a:pt x="194" y="1168"/>
                    <a:pt x="194" y="1172"/>
                  </a:cubicBezTo>
                  <a:cubicBezTo>
                    <a:pt x="193" y="1173"/>
                    <a:pt x="192" y="1174"/>
                    <a:pt x="192" y="1176"/>
                  </a:cubicBezTo>
                  <a:cubicBezTo>
                    <a:pt x="191" y="1177"/>
                    <a:pt x="191" y="1176"/>
                    <a:pt x="191" y="1176"/>
                  </a:cubicBezTo>
                  <a:cubicBezTo>
                    <a:pt x="190" y="1175"/>
                    <a:pt x="189" y="1176"/>
                    <a:pt x="188" y="1174"/>
                  </a:cubicBezTo>
                  <a:cubicBezTo>
                    <a:pt x="188" y="1174"/>
                    <a:pt x="187" y="1174"/>
                    <a:pt x="187" y="1175"/>
                  </a:cubicBezTo>
                  <a:cubicBezTo>
                    <a:pt x="187" y="1175"/>
                    <a:pt x="186" y="1174"/>
                    <a:pt x="186" y="1173"/>
                  </a:cubicBezTo>
                  <a:cubicBezTo>
                    <a:pt x="185" y="1174"/>
                    <a:pt x="184" y="1175"/>
                    <a:pt x="184" y="1175"/>
                  </a:cubicBezTo>
                  <a:cubicBezTo>
                    <a:pt x="182" y="1176"/>
                    <a:pt x="179" y="1178"/>
                    <a:pt x="177" y="1177"/>
                  </a:cubicBezTo>
                  <a:cubicBezTo>
                    <a:pt x="177" y="1177"/>
                    <a:pt x="177" y="1177"/>
                    <a:pt x="177" y="1177"/>
                  </a:cubicBezTo>
                  <a:cubicBezTo>
                    <a:pt x="177" y="1177"/>
                    <a:pt x="177" y="1177"/>
                    <a:pt x="177" y="1177"/>
                  </a:cubicBezTo>
                  <a:cubicBezTo>
                    <a:pt x="177" y="1177"/>
                    <a:pt x="176" y="1178"/>
                    <a:pt x="176" y="1177"/>
                  </a:cubicBezTo>
                  <a:cubicBezTo>
                    <a:pt x="176" y="1177"/>
                    <a:pt x="176" y="1177"/>
                    <a:pt x="176" y="1177"/>
                  </a:cubicBezTo>
                  <a:cubicBezTo>
                    <a:pt x="176" y="1177"/>
                    <a:pt x="176" y="1177"/>
                    <a:pt x="176" y="1177"/>
                  </a:cubicBezTo>
                  <a:cubicBezTo>
                    <a:pt x="177" y="1174"/>
                    <a:pt x="174" y="1174"/>
                    <a:pt x="172" y="1173"/>
                  </a:cubicBezTo>
                  <a:cubicBezTo>
                    <a:pt x="171" y="1172"/>
                    <a:pt x="172" y="1171"/>
                    <a:pt x="172" y="1171"/>
                  </a:cubicBezTo>
                  <a:cubicBezTo>
                    <a:pt x="171" y="1169"/>
                    <a:pt x="173" y="1167"/>
                    <a:pt x="172" y="1164"/>
                  </a:cubicBezTo>
                  <a:cubicBezTo>
                    <a:pt x="172" y="1163"/>
                    <a:pt x="172" y="1161"/>
                    <a:pt x="172" y="1160"/>
                  </a:cubicBezTo>
                  <a:cubicBezTo>
                    <a:pt x="173" y="1158"/>
                    <a:pt x="172" y="1155"/>
                    <a:pt x="173" y="1153"/>
                  </a:cubicBezTo>
                  <a:cubicBezTo>
                    <a:pt x="172" y="1150"/>
                    <a:pt x="173" y="1147"/>
                    <a:pt x="173" y="1143"/>
                  </a:cubicBezTo>
                  <a:cubicBezTo>
                    <a:pt x="173" y="1139"/>
                    <a:pt x="174" y="1135"/>
                    <a:pt x="174" y="1130"/>
                  </a:cubicBezTo>
                  <a:cubicBezTo>
                    <a:pt x="175" y="1123"/>
                    <a:pt x="175" y="1115"/>
                    <a:pt x="176" y="1108"/>
                  </a:cubicBezTo>
                  <a:cubicBezTo>
                    <a:pt x="177" y="1102"/>
                    <a:pt x="177" y="1096"/>
                    <a:pt x="177" y="1089"/>
                  </a:cubicBezTo>
                  <a:cubicBezTo>
                    <a:pt x="177" y="1087"/>
                    <a:pt x="178" y="1085"/>
                    <a:pt x="178" y="1082"/>
                  </a:cubicBezTo>
                  <a:cubicBezTo>
                    <a:pt x="178" y="1079"/>
                    <a:pt x="178" y="1076"/>
                    <a:pt x="178" y="1072"/>
                  </a:cubicBezTo>
                  <a:cubicBezTo>
                    <a:pt x="178" y="1067"/>
                    <a:pt x="178" y="1063"/>
                    <a:pt x="178" y="1058"/>
                  </a:cubicBezTo>
                  <a:cubicBezTo>
                    <a:pt x="179" y="1057"/>
                    <a:pt x="179" y="1058"/>
                    <a:pt x="180" y="1057"/>
                  </a:cubicBezTo>
                  <a:cubicBezTo>
                    <a:pt x="180" y="1056"/>
                    <a:pt x="179" y="1055"/>
                    <a:pt x="181" y="1053"/>
                  </a:cubicBezTo>
                  <a:cubicBezTo>
                    <a:pt x="181" y="1039"/>
                    <a:pt x="181" y="1024"/>
                    <a:pt x="181" y="1009"/>
                  </a:cubicBezTo>
                  <a:cubicBezTo>
                    <a:pt x="181" y="990"/>
                    <a:pt x="181" y="970"/>
                    <a:pt x="182" y="951"/>
                  </a:cubicBezTo>
                  <a:cubicBezTo>
                    <a:pt x="182" y="950"/>
                    <a:pt x="182" y="949"/>
                    <a:pt x="182" y="948"/>
                  </a:cubicBezTo>
                  <a:cubicBezTo>
                    <a:pt x="183" y="939"/>
                    <a:pt x="181" y="930"/>
                    <a:pt x="182" y="920"/>
                  </a:cubicBezTo>
                  <a:cubicBezTo>
                    <a:pt x="182" y="917"/>
                    <a:pt x="182" y="913"/>
                    <a:pt x="182" y="909"/>
                  </a:cubicBezTo>
                  <a:cubicBezTo>
                    <a:pt x="182" y="907"/>
                    <a:pt x="182" y="906"/>
                    <a:pt x="182" y="904"/>
                  </a:cubicBezTo>
                  <a:cubicBezTo>
                    <a:pt x="182" y="900"/>
                    <a:pt x="182" y="896"/>
                    <a:pt x="182" y="892"/>
                  </a:cubicBezTo>
                  <a:cubicBezTo>
                    <a:pt x="182" y="890"/>
                    <a:pt x="182" y="889"/>
                    <a:pt x="182" y="888"/>
                  </a:cubicBezTo>
                  <a:cubicBezTo>
                    <a:pt x="182" y="882"/>
                    <a:pt x="182" y="876"/>
                    <a:pt x="182" y="869"/>
                  </a:cubicBezTo>
                  <a:cubicBezTo>
                    <a:pt x="182" y="866"/>
                    <a:pt x="181" y="862"/>
                    <a:pt x="182" y="857"/>
                  </a:cubicBezTo>
                  <a:cubicBezTo>
                    <a:pt x="181" y="854"/>
                    <a:pt x="181" y="849"/>
                    <a:pt x="181" y="845"/>
                  </a:cubicBezTo>
                  <a:cubicBezTo>
                    <a:pt x="181" y="834"/>
                    <a:pt x="181" y="822"/>
                    <a:pt x="180" y="811"/>
                  </a:cubicBezTo>
                  <a:cubicBezTo>
                    <a:pt x="180" y="811"/>
                    <a:pt x="180" y="811"/>
                    <a:pt x="180" y="811"/>
                  </a:cubicBezTo>
                  <a:cubicBezTo>
                    <a:pt x="179" y="803"/>
                    <a:pt x="179" y="796"/>
                    <a:pt x="179" y="788"/>
                  </a:cubicBezTo>
                  <a:cubicBezTo>
                    <a:pt x="178" y="783"/>
                    <a:pt x="178" y="779"/>
                    <a:pt x="178" y="774"/>
                  </a:cubicBezTo>
                  <a:cubicBezTo>
                    <a:pt x="178" y="772"/>
                    <a:pt x="177" y="770"/>
                    <a:pt x="177" y="768"/>
                  </a:cubicBezTo>
                  <a:cubicBezTo>
                    <a:pt x="177" y="763"/>
                    <a:pt x="177" y="758"/>
                    <a:pt x="176" y="753"/>
                  </a:cubicBezTo>
                  <a:cubicBezTo>
                    <a:pt x="176" y="751"/>
                    <a:pt x="176" y="748"/>
                    <a:pt x="176" y="745"/>
                  </a:cubicBezTo>
                  <a:cubicBezTo>
                    <a:pt x="175" y="742"/>
                    <a:pt x="176" y="739"/>
                    <a:pt x="176" y="735"/>
                  </a:cubicBezTo>
                  <a:cubicBezTo>
                    <a:pt x="175" y="734"/>
                    <a:pt x="175" y="734"/>
                    <a:pt x="175" y="733"/>
                  </a:cubicBezTo>
                  <a:cubicBezTo>
                    <a:pt x="175" y="732"/>
                    <a:pt x="175" y="730"/>
                    <a:pt x="175" y="729"/>
                  </a:cubicBezTo>
                  <a:cubicBezTo>
                    <a:pt x="175" y="726"/>
                    <a:pt x="175" y="723"/>
                    <a:pt x="175" y="720"/>
                  </a:cubicBezTo>
                  <a:cubicBezTo>
                    <a:pt x="174" y="718"/>
                    <a:pt x="174" y="716"/>
                    <a:pt x="174" y="713"/>
                  </a:cubicBezTo>
                  <a:cubicBezTo>
                    <a:pt x="174" y="713"/>
                    <a:pt x="174" y="712"/>
                    <a:pt x="174" y="712"/>
                  </a:cubicBezTo>
                  <a:cubicBezTo>
                    <a:pt x="174" y="706"/>
                    <a:pt x="173" y="700"/>
                    <a:pt x="174" y="694"/>
                  </a:cubicBezTo>
                  <a:cubicBezTo>
                    <a:pt x="173" y="687"/>
                    <a:pt x="175" y="681"/>
                    <a:pt x="174" y="675"/>
                  </a:cubicBezTo>
                  <a:cubicBezTo>
                    <a:pt x="174" y="674"/>
                    <a:pt x="174" y="674"/>
                    <a:pt x="174" y="673"/>
                  </a:cubicBezTo>
                  <a:cubicBezTo>
                    <a:pt x="174" y="669"/>
                    <a:pt x="174" y="665"/>
                    <a:pt x="174" y="660"/>
                  </a:cubicBezTo>
                  <a:cubicBezTo>
                    <a:pt x="174" y="660"/>
                    <a:pt x="174" y="660"/>
                    <a:pt x="174" y="660"/>
                  </a:cubicBezTo>
                  <a:cubicBezTo>
                    <a:pt x="174" y="660"/>
                    <a:pt x="174" y="660"/>
                    <a:pt x="174" y="659"/>
                  </a:cubicBezTo>
                  <a:cubicBezTo>
                    <a:pt x="174" y="659"/>
                    <a:pt x="174" y="659"/>
                    <a:pt x="174" y="659"/>
                  </a:cubicBezTo>
                  <a:cubicBezTo>
                    <a:pt x="174" y="659"/>
                    <a:pt x="174" y="658"/>
                    <a:pt x="174" y="658"/>
                  </a:cubicBezTo>
                  <a:cubicBezTo>
                    <a:pt x="174" y="658"/>
                    <a:pt x="174" y="658"/>
                    <a:pt x="174" y="658"/>
                  </a:cubicBezTo>
                  <a:cubicBezTo>
                    <a:pt x="174" y="658"/>
                    <a:pt x="174" y="658"/>
                    <a:pt x="175" y="658"/>
                  </a:cubicBezTo>
                  <a:cubicBezTo>
                    <a:pt x="175" y="659"/>
                    <a:pt x="175" y="659"/>
                    <a:pt x="175" y="659"/>
                  </a:cubicBezTo>
                  <a:cubicBezTo>
                    <a:pt x="175" y="660"/>
                    <a:pt x="175" y="660"/>
                    <a:pt x="175" y="660"/>
                  </a:cubicBezTo>
                  <a:cubicBezTo>
                    <a:pt x="175" y="660"/>
                    <a:pt x="175" y="660"/>
                    <a:pt x="175" y="660"/>
                  </a:cubicBezTo>
                  <a:cubicBezTo>
                    <a:pt x="176" y="660"/>
                    <a:pt x="175" y="658"/>
                    <a:pt x="176" y="657"/>
                  </a:cubicBezTo>
                  <a:cubicBezTo>
                    <a:pt x="176" y="657"/>
                    <a:pt x="176" y="657"/>
                    <a:pt x="176" y="657"/>
                  </a:cubicBezTo>
                  <a:cubicBezTo>
                    <a:pt x="176" y="656"/>
                    <a:pt x="176" y="655"/>
                    <a:pt x="176" y="655"/>
                  </a:cubicBezTo>
                  <a:cubicBezTo>
                    <a:pt x="176" y="654"/>
                    <a:pt x="176" y="654"/>
                    <a:pt x="176" y="653"/>
                  </a:cubicBezTo>
                  <a:cubicBezTo>
                    <a:pt x="176" y="653"/>
                    <a:pt x="176" y="653"/>
                    <a:pt x="176" y="653"/>
                  </a:cubicBezTo>
                  <a:cubicBezTo>
                    <a:pt x="176" y="653"/>
                    <a:pt x="176" y="653"/>
                    <a:pt x="176" y="653"/>
                  </a:cubicBezTo>
                  <a:cubicBezTo>
                    <a:pt x="177" y="652"/>
                    <a:pt x="177" y="653"/>
                    <a:pt x="177" y="653"/>
                  </a:cubicBezTo>
                  <a:cubicBezTo>
                    <a:pt x="177" y="654"/>
                    <a:pt x="177" y="654"/>
                    <a:pt x="177" y="655"/>
                  </a:cubicBezTo>
                  <a:cubicBezTo>
                    <a:pt x="177" y="655"/>
                    <a:pt x="177" y="656"/>
                    <a:pt x="177" y="656"/>
                  </a:cubicBezTo>
                  <a:cubicBezTo>
                    <a:pt x="177" y="658"/>
                    <a:pt x="177" y="659"/>
                    <a:pt x="177" y="660"/>
                  </a:cubicBezTo>
                  <a:cubicBezTo>
                    <a:pt x="177" y="661"/>
                    <a:pt x="177" y="661"/>
                    <a:pt x="177" y="661"/>
                  </a:cubicBezTo>
                  <a:cubicBezTo>
                    <a:pt x="177" y="662"/>
                    <a:pt x="177" y="664"/>
                    <a:pt x="177" y="665"/>
                  </a:cubicBezTo>
                  <a:cubicBezTo>
                    <a:pt x="177" y="665"/>
                    <a:pt x="177" y="665"/>
                    <a:pt x="178" y="666"/>
                  </a:cubicBezTo>
                  <a:close/>
                  <a:moveTo>
                    <a:pt x="187" y="925"/>
                  </a:moveTo>
                  <a:cubicBezTo>
                    <a:pt x="187" y="925"/>
                    <a:pt x="187" y="925"/>
                    <a:pt x="187" y="925"/>
                  </a:cubicBezTo>
                  <a:cubicBezTo>
                    <a:pt x="187" y="925"/>
                    <a:pt x="187" y="926"/>
                    <a:pt x="188" y="926"/>
                  </a:cubicBezTo>
                  <a:cubicBezTo>
                    <a:pt x="188" y="926"/>
                    <a:pt x="188" y="926"/>
                    <a:pt x="188" y="925"/>
                  </a:cubicBezTo>
                  <a:cubicBezTo>
                    <a:pt x="188" y="925"/>
                    <a:pt x="188" y="925"/>
                    <a:pt x="187" y="925"/>
                  </a:cubicBezTo>
                  <a:close/>
                  <a:moveTo>
                    <a:pt x="188" y="920"/>
                  </a:moveTo>
                  <a:cubicBezTo>
                    <a:pt x="187" y="920"/>
                    <a:pt x="187" y="922"/>
                    <a:pt x="188" y="922"/>
                  </a:cubicBezTo>
                  <a:cubicBezTo>
                    <a:pt x="188" y="921"/>
                    <a:pt x="189" y="920"/>
                    <a:pt x="188" y="920"/>
                  </a:cubicBezTo>
                  <a:close/>
                  <a:moveTo>
                    <a:pt x="188" y="909"/>
                  </a:moveTo>
                  <a:cubicBezTo>
                    <a:pt x="188" y="909"/>
                    <a:pt x="187" y="909"/>
                    <a:pt x="187" y="910"/>
                  </a:cubicBezTo>
                  <a:cubicBezTo>
                    <a:pt x="187" y="909"/>
                    <a:pt x="187" y="910"/>
                    <a:pt x="187" y="910"/>
                  </a:cubicBezTo>
                  <a:cubicBezTo>
                    <a:pt x="188" y="910"/>
                    <a:pt x="188" y="909"/>
                    <a:pt x="188" y="909"/>
                  </a:cubicBezTo>
                  <a:close/>
                  <a:moveTo>
                    <a:pt x="188" y="904"/>
                  </a:moveTo>
                  <a:cubicBezTo>
                    <a:pt x="188" y="904"/>
                    <a:pt x="188" y="905"/>
                    <a:pt x="187" y="905"/>
                  </a:cubicBezTo>
                  <a:cubicBezTo>
                    <a:pt x="187" y="905"/>
                    <a:pt x="187" y="905"/>
                    <a:pt x="187" y="905"/>
                  </a:cubicBezTo>
                  <a:cubicBezTo>
                    <a:pt x="187" y="905"/>
                    <a:pt x="187" y="905"/>
                    <a:pt x="187" y="905"/>
                  </a:cubicBezTo>
                  <a:cubicBezTo>
                    <a:pt x="187" y="906"/>
                    <a:pt x="187" y="906"/>
                    <a:pt x="187" y="906"/>
                  </a:cubicBezTo>
                  <a:cubicBezTo>
                    <a:pt x="187" y="907"/>
                    <a:pt x="188" y="907"/>
                    <a:pt x="188" y="907"/>
                  </a:cubicBezTo>
                  <a:cubicBezTo>
                    <a:pt x="188" y="907"/>
                    <a:pt x="188" y="907"/>
                    <a:pt x="188" y="907"/>
                  </a:cubicBezTo>
                  <a:cubicBezTo>
                    <a:pt x="188" y="907"/>
                    <a:pt x="188" y="907"/>
                    <a:pt x="188" y="907"/>
                  </a:cubicBezTo>
                  <a:cubicBezTo>
                    <a:pt x="188" y="906"/>
                    <a:pt x="188" y="905"/>
                    <a:pt x="188" y="904"/>
                  </a:cubicBezTo>
                  <a:close/>
                  <a:moveTo>
                    <a:pt x="185" y="800"/>
                  </a:moveTo>
                  <a:cubicBezTo>
                    <a:pt x="185" y="800"/>
                    <a:pt x="184" y="800"/>
                    <a:pt x="184" y="801"/>
                  </a:cubicBezTo>
                  <a:cubicBezTo>
                    <a:pt x="184" y="801"/>
                    <a:pt x="184" y="801"/>
                    <a:pt x="184" y="801"/>
                  </a:cubicBezTo>
                  <a:cubicBezTo>
                    <a:pt x="184" y="801"/>
                    <a:pt x="184" y="800"/>
                    <a:pt x="184" y="800"/>
                  </a:cubicBezTo>
                  <a:cubicBezTo>
                    <a:pt x="184" y="800"/>
                    <a:pt x="184" y="800"/>
                    <a:pt x="184" y="800"/>
                  </a:cubicBezTo>
                  <a:cubicBezTo>
                    <a:pt x="184" y="799"/>
                    <a:pt x="184" y="799"/>
                    <a:pt x="184" y="799"/>
                  </a:cubicBezTo>
                  <a:cubicBezTo>
                    <a:pt x="184" y="799"/>
                    <a:pt x="184" y="799"/>
                    <a:pt x="184" y="799"/>
                  </a:cubicBezTo>
                  <a:cubicBezTo>
                    <a:pt x="184" y="800"/>
                    <a:pt x="183" y="802"/>
                    <a:pt x="183" y="803"/>
                  </a:cubicBezTo>
                  <a:cubicBezTo>
                    <a:pt x="183" y="803"/>
                    <a:pt x="184" y="804"/>
                    <a:pt x="184" y="804"/>
                  </a:cubicBezTo>
                  <a:cubicBezTo>
                    <a:pt x="184" y="804"/>
                    <a:pt x="185" y="804"/>
                    <a:pt x="185" y="804"/>
                  </a:cubicBezTo>
                  <a:cubicBezTo>
                    <a:pt x="185" y="805"/>
                    <a:pt x="185" y="806"/>
                    <a:pt x="185" y="808"/>
                  </a:cubicBezTo>
                  <a:cubicBezTo>
                    <a:pt x="185" y="808"/>
                    <a:pt x="185" y="808"/>
                    <a:pt x="185" y="809"/>
                  </a:cubicBezTo>
                  <a:cubicBezTo>
                    <a:pt x="185" y="809"/>
                    <a:pt x="185" y="809"/>
                    <a:pt x="185" y="809"/>
                  </a:cubicBezTo>
                  <a:cubicBezTo>
                    <a:pt x="185" y="809"/>
                    <a:pt x="185" y="809"/>
                    <a:pt x="185" y="809"/>
                  </a:cubicBezTo>
                  <a:cubicBezTo>
                    <a:pt x="185" y="810"/>
                    <a:pt x="185" y="811"/>
                    <a:pt x="185" y="812"/>
                  </a:cubicBezTo>
                  <a:cubicBezTo>
                    <a:pt x="185" y="813"/>
                    <a:pt x="185" y="813"/>
                    <a:pt x="185" y="814"/>
                  </a:cubicBezTo>
                  <a:cubicBezTo>
                    <a:pt x="185" y="814"/>
                    <a:pt x="185" y="814"/>
                    <a:pt x="185" y="814"/>
                  </a:cubicBezTo>
                  <a:cubicBezTo>
                    <a:pt x="185" y="814"/>
                    <a:pt x="185" y="814"/>
                    <a:pt x="185" y="814"/>
                  </a:cubicBezTo>
                  <a:cubicBezTo>
                    <a:pt x="185" y="813"/>
                    <a:pt x="185" y="813"/>
                    <a:pt x="185" y="812"/>
                  </a:cubicBezTo>
                  <a:cubicBezTo>
                    <a:pt x="185" y="811"/>
                    <a:pt x="185" y="810"/>
                    <a:pt x="184" y="809"/>
                  </a:cubicBezTo>
                  <a:cubicBezTo>
                    <a:pt x="184" y="809"/>
                    <a:pt x="184" y="809"/>
                    <a:pt x="184" y="809"/>
                  </a:cubicBezTo>
                  <a:cubicBezTo>
                    <a:pt x="184" y="809"/>
                    <a:pt x="184" y="809"/>
                    <a:pt x="184" y="809"/>
                  </a:cubicBezTo>
                  <a:cubicBezTo>
                    <a:pt x="185" y="808"/>
                    <a:pt x="185" y="808"/>
                    <a:pt x="184" y="808"/>
                  </a:cubicBezTo>
                  <a:cubicBezTo>
                    <a:pt x="184" y="808"/>
                    <a:pt x="184" y="808"/>
                    <a:pt x="184" y="808"/>
                  </a:cubicBezTo>
                  <a:cubicBezTo>
                    <a:pt x="184" y="808"/>
                    <a:pt x="184" y="808"/>
                    <a:pt x="184" y="808"/>
                  </a:cubicBezTo>
                  <a:cubicBezTo>
                    <a:pt x="184" y="808"/>
                    <a:pt x="184" y="809"/>
                    <a:pt x="184" y="809"/>
                  </a:cubicBezTo>
                  <a:cubicBezTo>
                    <a:pt x="184" y="809"/>
                    <a:pt x="184" y="809"/>
                    <a:pt x="184" y="809"/>
                  </a:cubicBezTo>
                  <a:cubicBezTo>
                    <a:pt x="184" y="810"/>
                    <a:pt x="184" y="810"/>
                    <a:pt x="184" y="810"/>
                  </a:cubicBezTo>
                  <a:cubicBezTo>
                    <a:pt x="184" y="810"/>
                    <a:pt x="184" y="810"/>
                    <a:pt x="184" y="811"/>
                  </a:cubicBezTo>
                  <a:cubicBezTo>
                    <a:pt x="185" y="818"/>
                    <a:pt x="184" y="826"/>
                    <a:pt x="185" y="833"/>
                  </a:cubicBezTo>
                  <a:cubicBezTo>
                    <a:pt x="184" y="834"/>
                    <a:pt x="185" y="836"/>
                    <a:pt x="184" y="837"/>
                  </a:cubicBezTo>
                  <a:cubicBezTo>
                    <a:pt x="185" y="837"/>
                    <a:pt x="185" y="838"/>
                    <a:pt x="185" y="838"/>
                  </a:cubicBezTo>
                  <a:cubicBezTo>
                    <a:pt x="185" y="839"/>
                    <a:pt x="185" y="841"/>
                    <a:pt x="185" y="842"/>
                  </a:cubicBezTo>
                  <a:cubicBezTo>
                    <a:pt x="186" y="843"/>
                    <a:pt x="185" y="845"/>
                    <a:pt x="185" y="846"/>
                  </a:cubicBezTo>
                  <a:cubicBezTo>
                    <a:pt x="185" y="846"/>
                    <a:pt x="185" y="847"/>
                    <a:pt x="185" y="847"/>
                  </a:cubicBezTo>
                  <a:cubicBezTo>
                    <a:pt x="186" y="848"/>
                    <a:pt x="185" y="850"/>
                    <a:pt x="185" y="851"/>
                  </a:cubicBezTo>
                  <a:cubicBezTo>
                    <a:pt x="186" y="854"/>
                    <a:pt x="186" y="857"/>
                    <a:pt x="185" y="859"/>
                  </a:cubicBezTo>
                  <a:cubicBezTo>
                    <a:pt x="185" y="861"/>
                    <a:pt x="186" y="863"/>
                    <a:pt x="185" y="865"/>
                  </a:cubicBezTo>
                  <a:cubicBezTo>
                    <a:pt x="187" y="870"/>
                    <a:pt x="184" y="875"/>
                    <a:pt x="186" y="881"/>
                  </a:cubicBezTo>
                  <a:cubicBezTo>
                    <a:pt x="185" y="885"/>
                    <a:pt x="186" y="888"/>
                    <a:pt x="186" y="892"/>
                  </a:cubicBezTo>
                  <a:cubicBezTo>
                    <a:pt x="186" y="892"/>
                    <a:pt x="186" y="893"/>
                    <a:pt x="186" y="893"/>
                  </a:cubicBezTo>
                  <a:cubicBezTo>
                    <a:pt x="185" y="898"/>
                    <a:pt x="186" y="904"/>
                    <a:pt x="186" y="910"/>
                  </a:cubicBezTo>
                  <a:cubicBezTo>
                    <a:pt x="186" y="912"/>
                    <a:pt x="185" y="915"/>
                    <a:pt x="186" y="916"/>
                  </a:cubicBezTo>
                  <a:cubicBezTo>
                    <a:pt x="186" y="916"/>
                    <a:pt x="186" y="916"/>
                    <a:pt x="186" y="916"/>
                  </a:cubicBezTo>
                  <a:cubicBezTo>
                    <a:pt x="187" y="916"/>
                    <a:pt x="187" y="916"/>
                    <a:pt x="187" y="916"/>
                  </a:cubicBezTo>
                  <a:cubicBezTo>
                    <a:pt x="187" y="916"/>
                    <a:pt x="187" y="916"/>
                    <a:pt x="187" y="916"/>
                  </a:cubicBezTo>
                  <a:cubicBezTo>
                    <a:pt x="187" y="916"/>
                    <a:pt x="187" y="916"/>
                    <a:pt x="187" y="916"/>
                  </a:cubicBezTo>
                  <a:cubicBezTo>
                    <a:pt x="187" y="917"/>
                    <a:pt x="187" y="917"/>
                    <a:pt x="187" y="917"/>
                  </a:cubicBezTo>
                  <a:cubicBezTo>
                    <a:pt x="187" y="917"/>
                    <a:pt x="187" y="917"/>
                    <a:pt x="187" y="917"/>
                  </a:cubicBezTo>
                  <a:cubicBezTo>
                    <a:pt x="187" y="917"/>
                    <a:pt x="187" y="918"/>
                    <a:pt x="188" y="918"/>
                  </a:cubicBezTo>
                  <a:cubicBezTo>
                    <a:pt x="188" y="918"/>
                    <a:pt x="188" y="918"/>
                    <a:pt x="188" y="918"/>
                  </a:cubicBezTo>
                  <a:cubicBezTo>
                    <a:pt x="188" y="918"/>
                    <a:pt x="188" y="918"/>
                    <a:pt x="188" y="918"/>
                  </a:cubicBezTo>
                  <a:cubicBezTo>
                    <a:pt x="188" y="917"/>
                    <a:pt x="188" y="917"/>
                    <a:pt x="188" y="917"/>
                  </a:cubicBezTo>
                  <a:cubicBezTo>
                    <a:pt x="188" y="916"/>
                    <a:pt x="188" y="916"/>
                    <a:pt x="188" y="915"/>
                  </a:cubicBezTo>
                  <a:cubicBezTo>
                    <a:pt x="188" y="915"/>
                    <a:pt x="188" y="915"/>
                    <a:pt x="188" y="915"/>
                  </a:cubicBezTo>
                  <a:cubicBezTo>
                    <a:pt x="188" y="915"/>
                    <a:pt x="188" y="915"/>
                    <a:pt x="188" y="915"/>
                  </a:cubicBezTo>
                  <a:cubicBezTo>
                    <a:pt x="188" y="915"/>
                    <a:pt x="187" y="915"/>
                    <a:pt x="187" y="915"/>
                  </a:cubicBezTo>
                  <a:cubicBezTo>
                    <a:pt x="187" y="914"/>
                    <a:pt x="187" y="913"/>
                    <a:pt x="187" y="912"/>
                  </a:cubicBezTo>
                  <a:cubicBezTo>
                    <a:pt x="187" y="911"/>
                    <a:pt x="187" y="911"/>
                    <a:pt x="187" y="911"/>
                  </a:cubicBezTo>
                  <a:cubicBezTo>
                    <a:pt x="187" y="911"/>
                    <a:pt x="187" y="911"/>
                    <a:pt x="187" y="911"/>
                  </a:cubicBezTo>
                  <a:cubicBezTo>
                    <a:pt x="187" y="911"/>
                    <a:pt x="187" y="911"/>
                    <a:pt x="187" y="911"/>
                  </a:cubicBezTo>
                  <a:cubicBezTo>
                    <a:pt x="187" y="910"/>
                    <a:pt x="187" y="910"/>
                    <a:pt x="187" y="909"/>
                  </a:cubicBezTo>
                  <a:cubicBezTo>
                    <a:pt x="187" y="909"/>
                    <a:pt x="187" y="909"/>
                    <a:pt x="187" y="909"/>
                  </a:cubicBezTo>
                  <a:cubicBezTo>
                    <a:pt x="188" y="909"/>
                    <a:pt x="188" y="908"/>
                    <a:pt x="188" y="908"/>
                  </a:cubicBezTo>
                  <a:cubicBezTo>
                    <a:pt x="188" y="908"/>
                    <a:pt x="188" y="908"/>
                    <a:pt x="188" y="908"/>
                  </a:cubicBezTo>
                  <a:cubicBezTo>
                    <a:pt x="188" y="908"/>
                    <a:pt x="188" y="908"/>
                    <a:pt x="188" y="908"/>
                  </a:cubicBezTo>
                  <a:cubicBezTo>
                    <a:pt x="188" y="907"/>
                    <a:pt x="188" y="907"/>
                    <a:pt x="188" y="907"/>
                  </a:cubicBezTo>
                  <a:cubicBezTo>
                    <a:pt x="188" y="908"/>
                    <a:pt x="188" y="908"/>
                    <a:pt x="188" y="908"/>
                  </a:cubicBezTo>
                  <a:cubicBezTo>
                    <a:pt x="187" y="907"/>
                    <a:pt x="187" y="907"/>
                    <a:pt x="187" y="907"/>
                  </a:cubicBezTo>
                  <a:cubicBezTo>
                    <a:pt x="187" y="906"/>
                    <a:pt x="187" y="906"/>
                    <a:pt x="187" y="905"/>
                  </a:cubicBezTo>
                  <a:cubicBezTo>
                    <a:pt x="187" y="905"/>
                    <a:pt x="187" y="905"/>
                    <a:pt x="187" y="904"/>
                  </a:cubicBezTo>
                  <a:cubicBezTo>
                    <a:pt x="187" y="904"/>
                    <a:pt x="187" y="904"/>
                    <a:pt x="187" y="904"/>
                  </a:cubicBezTo>
                  <a:cubicBezTo>
                    <a:pt x="186" y="902"/>
                    <a:pt x="187" y="899"/>
                    <a:pt x="187" y="897"/>
                  </a:cubicBezTo>
                  <a:cubicBezTo>
                    <a:pt x="187" y="897"/>
                    <a:pt x="187" y="897"/>
                    <a:pt x="187" y="897"/>
                  </a:cubicBezTo>
                  <a:cubicBezTo>
                    <a:pt x="187" y="897"/>
                    <a:pt x="187" y="897"/>
                    <a:pt x="187" y="897"/>
                  </a:cubicBezTo>
                  <a:cubicBezTo>
                    <a:pt x="187" y="897"/>
                    <a:pt x="187" y="897"/>
                    <a:pt x="187" y="897"/>
                  </a:cubicBezTo>
                  <a:cubicBezTo>
                    <a:pt x="187" y="899"/>
                    <a:pt x="187" y="902"/>
                    <a:pt x="187" y="904"/>
                  </a:cubicBezTo>
                  <a:cubicBezTo>
                    <a:pt x="187" y="904"/>
                    <a:pt x="187" y="904"/>
                    <a:pt x="187" y="904"/>
                  </a:cubicBezTo>
                  <a:cubicBezTo>
                    <a:pt x="187" y="904"/>
                    <a:pt x="188" y="904"/>
                    <a:pt x="188" y="904"/>
                  </a:cubicBezTo>
                  <a:cubicBezTo>
                    <a:pt x="188" y="904"/>
                    <a:pt x="188" y="904"/>
                    <a:pt x="188" y="904"/>
                  </a:cubicBezTo>
                  <a:cubicBezTo>
                    <a:pt x="188" y="904"/>
                    <a:pt x="188" y="904"/>
                    <a:pt x="188" y="904"/>
                  </a:cubicBezTo>
                  <a:cubicBezTo>
                    <a:pt x="188" y="902"/>
                    <a:pt x="188" y="901"/>
                    <a:pt x="188" y="900"/>
                  </a:cubicBezTo>
                  <a:cubicBezTo>
                    <a:pt x="188" y="900"/>
                    <a:pt x="188" y="900"/>
                    <a:pt x="188" y="900"/>
                  </a:cubicBezTo>
                  <a:cubicBezTo>
                    <a:pt x="188" y="900"/>
                    <a:pt x="187" y="899"/>
                    <a:pt x="187" y="899"/>
                  </a:cubicBezTo>
                  <a:cubicBezTo>
                    <a:pt x="188" y="898"/>
                    <a:pt x="188" y="898"/>
                    <a:pt x="188" y="898"/>
                  </a:cubicBezTo>
                  <a:cubicBezTo>
                    <a:pt x="188" y="898"/>
                    <a:pt x="188" y="898"/>
                    <a:pt x="188" y="898"/>
                  </a:cubicBezTo>
                  <a:cubicBezTo>
                    <a:pt x="188" y="898"/>
                    <a:pt x="188" y="897"/>
                    <a:pt x="188" y="897"/>
                  </a:cubicBezTo>
                  <a:cubicBezTo>
                    <a:pt x="188" y="897"/>
                    <a:pt x="188" y="897"/>
                    <a:pt x="188" y="897"/>
                  </a:cubicBezTo>
                  <a:cubicBezTo>
                    <a:pt x="188" y="897"/>
                    <a:pt x="188" y="897"/>
                    <a:pt x="188" y="897"/>
                  </a:cubicBezTo>
                  <a:cubicBezTo>
                    <a:pt x="187" y="896"/>
                    <a:pt x="189" y="895"/>
                    <a:pt x="187" y="894"/>
                  </a:cubicBezTo>
                  <a:cubicBezTo>
                    <a:pt x="188" y="894"/>
                    <a:pt x="188" y="894"/>
                    <a:pt x="188" y="893"/>
                  </a:cubicBezTo>
                  <a:cubicBezTo>
                    <a:pt x="188" y="893"/>
                    <a:pt x="188" y="893"/>
                    <a:pt x="188" y="893"/>
                  </a:cubicBezTo>
                  <a:cubicBezTo>
                    <a:pt x="188" y="893"/>
                    <a:pt x="188" y="893"/>
                    <a:pt x="188" y="893"/>
                  </a:cubicBezTo>
                  <a:cubicBezTo>
                    <a:pt x="188" y="891"/>
                    <a:pt x="188" y="888"/>
                    <a:pt x="188" y="886"/>
                  </a:cubicBezTo>
                  <a:cubicBezTo>
                    <a:pt x="188" y="884"/>
                    <a:pt x="188" y="882"/>
                    <a:pt x="188" y="880"/>
                  </a:cubicBezTo>
                  <a:cubicBezTo>
                    <a:pt x="187" y="879"/>
                    <a:pt x="187" y="879"/>
                    <a:pt x="188" y="878"/>
                  </a:cubicBezTo>
                  <a:cubicBezTo>
                    <a:pt x="188" y="878"/>
                    <a:pt x="188" y="878"/>
                    <a:pt x="188" y="878"/>
                  </a:cubicBezTo>
                  <a:cubicBezTo>
                    <a:pt x="188" y="878"/>
                    <a:pt x="188" y="878"/>
                    <a:pt x="188" y="878"/>
                  </a:cubicBezTo>
                  <a:cubicBezTo>
                    <a:pt x="188" y="877"/>
                    <a:pt x="188" y="877"/>
                    <a:pt x="188" y="877"/>
                  </a:cubicBezTo>
                  <a:cubicBezTo>
                    <a:pt x="188" y="876"/>
                    <a:pt x="188" y="875"/>
                    <a:pt x="188" y="874"/>
                  </a:cubicBezTo>
                  <a:cubicBezTo>
                    <a:pt x="188" y="874"/>
                    <a:pt x="188" y="874"/>
                    <a:pt x="188" y="874"/>
                  </a:cubicBezTo>
                  <a:cubicBezTo>
                    <a:pt x="186" y="872"/>
                    <a:pt x="188" y="871"/>
                    <a:pt x="187" y="869"/>
                  </a:cubicBezTo>
                  <a:cubicBezTo>
                    <a:pt x="187" y="869"/>
                    <a:pt x="187" y="869"/>
                    <a:pt x="188" y="868"/>
                  </a:cubicBezTo>
                  <a:cubicBezTo>
                    <a:pt x="188" y="868"/>
                    <a:pt x="188" y="868"/>
                    <a:pt x="188" y="868"/>
                  </a:cubicBezTo>
                  <a:cubicBezTo>
                    <a:pt x="188" y="868"/>
                    <a:pt x="188" y="867"/>
                    <a:pt x="188" y="867"/>
                  </a:cubicBezTo>
                  <a:cubicBezTo>
                    <a:pt x="188" y="867"/>
                    <a:pt x="188" y="866"/>
                    <a:pt x="188" y="866"/>
                  </a:cubicBezTo>
                  <a:cubicBezTo>
                    <a:pt x="188" y="866"/>
                    <a:pt x="188" y="866"/>
                    <a:pt x="188" y="866"/>
                  </a:cubicBezTo>
                  <a:cubicBezTo>
                    <a:pt x="187" y="866"/>
                    <a:pt x="187" y="866"/>
                    <a:pt x="187" y="866"/>
                  </a:cubicBezTo>
                  <a:cubicBezTo>
                    <a:pt x="188" y="865"/>
                    <a:pt x="187" y="864"/>
                    <a:pt x="187" y="864"/>
                  </a:cubicBezTo>
                  <a:cubicBezTo>
                    <a:pt x="187" y="864"/>
                    <a:pt x="187" y="864"/>
                    <a:pt x="187" y="864"/>
                  </a:cubicBezTo>
                  <a:cubicBezTo>
                    <a:pt x="187" y="864"/>
                    <a:pt x="187" y="864"/>
                    <a:pt x="186" y="864"/>
                  </a:cubicBezTo>
                  <a:cubicBezTo>
                    <a:pt x="186" y="863"/>
                    <a:pt x="186" y="863"/>
                    <a:pt x="186" y="862"/>
                  </a:cubicBezTo>
                  <a:cubicBezTo>
                    <a:pt x="186" y="862"/>
                    <a:pt x="186" y="862"/>
                    <a:pt x="186" y="862"/>
                  </a:cubicBezTo>
                  <a:cubicBezTo>
                    <a:pt x="186" y="862"/>
                    <a:pt x="186" y="862"/>
                    <a:pt x="186" y="862"/>
                  </a:cubicBezTo>
                  <a:cubicBezTo>
                    <a:pt x="186" y="862"/>
                    <a:pt x="187" y="862"/>
                    <a:pt x="187" y="862"/>
                  </a:cubicBezTo>
                  <a:cubicBezTo>
                    <a:pt x="186" y="862"/>
                    <a:pt x="186" y="863"/>
                    <a:pt x="187" y="864"/>
                  </a:cubicBezTo>
                  <a:cubicBezTo>
                    <a:pt x="187" y="864"/>
                    <a:pt x="187" y="864"/>
                    <a:pt x="187" y="864"/>
                  </a:cubicBezTo>
                  <a:cubicBezTo>
                    <a:pt x="187" y="864"/>
                    <a:pt x="187" y="864"/>
                    <a:pt x="187" y="863"/>
                  </a:cubicBezTo>
                  <a:cubicBezTo>
                    <a:pt x="187" y="863"/>
                    <a:pt x="187" y="862"/>
                    <a:pt x="188" y="862"/>
                  </a:cubicBezTo>
                  <a:cubicBezTo>
                    <a:pt x="187" y="859"/>
                    <a:pt x="187" y="856"/>
                    <a:pt x="187" y="853"/>
                  </a:cubicBezTo>
                  <a:cubicBezTo>
                    <a:pt x="187" y="853"/>
                    <a:pt x="187" y="853"/>
                    <a:pt x="187" y="853"/>
                  </a:cubicBezTo>
                  <a:cubicBezTo>
                    <a:pt x="187" y="853"/>
                    <a:pt x="187" y="853"/>
                    <a:pt x="187" y="853"/>
                  </a:cubicBezTo>
                  <a:cubicBezTo>
                    <a:pt x="186" y="854"/>
                    <a:pt x="186" y="854"/>
                    <a:pt x="186" y="855"/>
                  </a:cubicBezTo>
                  <a:cubicBezTo>
                    <a:pt x="186" y="855"/>
                    <a:pt x="186" y="856"/>
                    <a:pt x="186" y="856"/>
                  </a:cubicBezTo>
                  <a:cubicBezTo>
                    <a:pt x="186" y="856"/>
                    <a:pt x="186" y="856"/>
                    <a:pt x="186" y="856"/>
                  </a:cubicBezTo>
                  <a:cubicBezTo>
                    <a:pt x="186" y="856"/>
                    <a:pt x="186" y="856"/>
                    <a:pt x="186" y="856"/>
                  </a:cubicBezTo>
                  <a:cubicBezTo>
                    <a:pt x="186" y="856"/>
                    <a:pt x="186" y="855"/>
                    <a:pt x="186" y="855"/>
                  </a:cubicBezTo>
                  <a:cubicBezTo>
                    <a:pt x="186" y="854"/>
                    <a:pt x="186" y="853"/>
                    <a:pt x="186" y="853"/>
                  </a:cubicBezTo>
                  <a:cubicBezTo>
                    <a:pt x="186" y="853"/>
                    <a:pt x="186" y="852"/>
                    <a:pt x="186" y="852"/>
                  </a:cubicBezTo>
                  <a:cubicBezTo>
                    <a:pt x="186" y="852"/>
                    <a:pt x="186" y="852"/>
                    <a:pt x="186" y="852"/>
                  </a:cubicBezTo>
                  <a:cubicBezTo>
                    <a:pt x="186" y="852"/>
                    <a:pt x="186" y="852"/>
                    <a:pt x="186" y="852"/>
                  </a:cubicBezTo>
                  <a:cubicBezTo>
                    <a:pt x="186" y="852"/>
                    <a:pt x="186" y="852"/>
                    <a:pt x="186" y="852"/>
                  </a:cubicBezTo>
                  <a:cubicBezTo>
                    <a:pt x="186" y="851"/>
                    <a:pt x="186" y="852"/>
                    <a:pt x="186" y="852"/>
                  </a:cubicBezTo>
                  <a:cubicBezTo>
                    <a:pt x="186" y="852"/>
                    <a:pt x="186" y="852"/>
                    <a:pt x="186" y="852"/>
                  </a:cubicBezTo>
                  <a:cubicBezTo>
                    <a:pt x="187" y="852"/>
                    <a:pt x="187" y="852"/>
                    <a:pt x="187" y="852"/>
                  </a:cubicBezTo>
                  <a:cubicBezTo>
                    <a:pt x="187" y="852"/>
                    <a:pt x="187" y="852"/>
                    <a:pt x="187" y="852"/>
                  </a:cubicBezTo>
                  <a:cubicBezTo>
                    <a:pt x="187" y="850"/>
                    <a:pt x="187" y="848"/>
                    <a:pt x="187" y="845"/>
                  </a:cubicBezTo>
                  <a:cubicBezTo>
                    <a:pt x="187" y="845"/>
                    <a:pt x="187" y="845"/>
                    <a:pt x="187" y="845"/>
                  </a:cubicBezTo>
                  <a:cubicBezTo>
                    <a:pt x="187" y="845"/>
                    <a:pt x="187" y="845"/>
                    <a:pt x="187" y="845"/>
                  </a:cubicBezTo>
                  <a:cubicBezTo>
                    <a:pt x="186" y="845"/>
                    <a:pt x="187" y="844"/>
                    <a:pt x="187" y="844"/>
                  </a:cubicBezTo>
                  <a:cubicBezTo>
                    <a:pt x="187" y="844"/>
                    <a:pt x="187" y="844"/>
                    <a:pt x="187" y="844"/>
                  </a:cubicBezTo>
                  <a:cubicBezTo>
                    <a:pt x="187" y="843"/>
                    <a:pt x="187" y="843"/>
                    <a:pt x="187" y="843"/>
                  </a:cubicBezTo>
                  <a:cubicBezTo>
                    <a:pt x="188" y="842"/>
                    <a:pt x="187" y="841"/>
                    <a:pt x="186" y="841"/>
                  </a:cubicBezTo>
                  <a:cubicBezTo>
                    <a:pt x="187" y="841"/>
                    <a:pt x="187" y="840"/>
                    <a:pt x="187" y="840"/>
                  </a:cubicBezTo>
                  <a:cubicBezTo>
                    <a:pt x="187" y="839"/>
                    <a:pt x="187" y="837"/>
                    <a:pt x="187" y="835"/>
                  </a:cubicBezTo>
                  <a:cubicBezTo>
                    <a:pt x="187" y="833"/>
                    <a:pt x="187" y="830"/>
                    <a:pt x="187" y="828"/>
                  </a:cubicBezTo>
                  <a:cubicBezTo>
                    <a:pt x="186" y="828"/>
                    <a:pt x="186" y="828"/>
                    <a:pt x="186" y="828"/>
                  </a:cubicBezTo>
                  <a:cubicBezTo>
                    <a:pt x="185" y="827"/>
                    <a:pt x="185" y="827"/>
                    <a:pt x="185" y="826"/>
                  </a:cubicBezTo>
                  <a:cubicBezTo>
                    <a:pt x="185" y="825"/>
                    <a:pt x="185" y="825"/>
                    <a:pt x="185" y="825"/>
                  </a:cubicBezTo>
                  <a:cubicBezTo>
                    <a:pt x="185" y="824"/>
                    <a:pt x="185" y="824"/>
                    <a:pt x="185" y="824"/>
                  </a:cubicBezTo>
                  <a:cubicBezTo>
                    <a:pt x="185" y="824"/>
                    <a:pt x="185" y="824"/>
                    <a:pt x="185" y="824"/>
                  </a:cubicBezTo>
                  <a:cubicBezTo>
                    <a:pt x="185" y="824"/>
                    <a:pt x="185" y="824"/>
                    <a:pt x="185" y="824"/>
                  </a:cubicBezTo>
                  <a:cubicBezTo>
                    <a:pt x="186" y="825"/>
                    <a:pt x="186" y="825"/>
                    <a:pt x="186" y="826"/>
                  </a:cubicBezTo>
                  <a:cubicBezTo>
                    <a:pt x="186" y="827"/>
                    <a:pt x="186" y="827"/>
                    <a:pt x="186" y="828"/>
                  </a:cubicBezTo>
                  <a:cubicBezTo>
                    <a:pt x="186" y="828"/>
                    <a:pt x="186" y="827"/>
                    <a:pt x="186" y="827"/>
                  </a:cubicBezTo>
                  <a:cubicBezTo>
                    <a:pt x="186" y="826"/>
                    <a:pt x="186" y="824"/>
                    <a:pt x="186" y="822"/>
                  </a:cubicBezTo>
                  <a:cubicBezTo>
                    <a:pt x="186" y="821"/>
                    <a:pt x="186" y="819"/>
                    <a:pt x="186" y="818"/>
                  </a:cubicBezTo>
                  <a:cubicBezTo>
                    <a:pt x="186" y="818"/>
                    <a:pt x="186" y="818"/>
                    <a:pt x="186" y="818"/>
                  </a:cubicBezTo>
                  <a:cubicBezTo>
                    <a:pt x="185" y="819"/>
                    <a:pt x="185" y="820"/>
                    <a:pt x="185" y="820"/>
                  </a:cubicBezTo>
                  <a:cubicBezTo>
                    <a:pt x="185" y="821"/>
                    <a:pt x="185" y="821"/>
                    <a:pt x="185" y="822"/>
                  </a:cubicBezTo>
                  <a:cubicBezTo>
                    <a:pt x="185" y="822"/>
                    <a:pt x="185" y="822"/>
                    <a:pt x="185" y="822"/>
                  </a:cubicBezTo>
                  <a:cubicBezTo>
                    <a:pt x="185" y="822"/>
                    <a:pt x="185" y="822"/>
                    <a:pt x="185" y="822"/>
                  </a:cubicBezTo>
                  <a:cubicBezTo>
                    <a:pt x="185" y="821"/>
                    <a:pt x="185" y="821"/>
                    <a:pt x="185" y="820"/>
                  </a:cubicBezTo>
                  <a:cubicBezTo>
                    <a:pt x="185" y="820"/>
                    <a:pt x="185" y="819"/>
                    <a:pt x="185" y="818"/>
                  </a:cubicBezTo>
                  <a:cubicBezTo>
                    <a:pt x="185" y="818"/>
                    <a:pt x="185" y="818"/>
                    <a:pt x="185" y="818"/>
                  </a:cubicBezTo>
                  <a:cubicBezTo>
                    <a:pt x="185" y="818"/>
                    <a:pt x="185" y="818"/>
                    <a:pt x="185" y="818"/>
                  </a:cubicBezTo>
                  <a:cubicBezTo>
                    <a:pt x="185" y="818"/>
                    <a:pt x="185" y="818"/>
                    <a:pt x="185" y="818"/>
                  </a:cubicBezTo>
                  <a:cubicBezTo>
                    <a:pt x="186" y="818"/>
                    <a:pt x="186" y="818"/>
                    <a:pt x="186" y="818"/>
                  </a:cubicBezTo>
                  <a:cubicBezTo>
                    <a:pt x="186" y="818"/>
                    <a:pt x="186" y="818"/>
                    <a:pt x="186" y="818"/>
                  </a:cubicBezTo>
                  <a:cubicBezTo>
                    <a:pt x="186" y="817"/>
                    <a:pt x="186" y="817"/>
                    <a:pt x="186" y="817"/>
                  </a:cubicBezTo>
                  <a:cubicBezTo>
                    <a:pt x="186" y="817"/>
                    <a:pt x="186" y="816"/>
                    <a:pt x="186" y="815"/>
                  </a:cubicBezTo>
                  <a:cubicBezTo>
                    <a:pt x="186" y="814"/>
                    <a:pt x="186" y="813"/>
                    <a:pt x="186" y="812"/>
                  </a:cubicBezTo>
                  <a:cubicBezTo>
                    <a:pt x="186" y="812"/>
                    <a:pt x="186" y="812"/>
                    <a:pt x="186" y="812"/>
                  </a:cubicBezTo>
                  <a:cubicBezTo>
                    <a:pt x="184" y="808"/>
                    <a:pt x="186" y="804"/>
                    <a:pt x="185" y="800"/>
                  </a:cubicBezTo>
                  <a:close/>
                  <a:moveTo>
                    <a:pt x="184" y="795"/>
                  </a:moveTo>
                  <a:cubicBezTo>
                    <a:pt x="184" y="796"/>
                    <a:pt x="184" y="797"/>
                    <a:pt x="184" y="798"/>
                  </a:cubicBezTo>
                  <a:cubicBezTo>
                    <a:pt x="184" y="798"/>
                    <a:pt x="184" y="798"/>
                    <a:pt x="184" y="798"/>
                  </a:cubicBezTo>
                  <a:cubicBezTo>
                    <a:pt x="184" y="799"/>
                    <a:pt x="184" y="799"/>
                    <a:pt x="184" y="799"/>
                  </a:cubicBezTo>
                  <a:cubicBezTo>
                    <a:pt x="184" y="799"/>
                    <a:pt x="184" y="799"/>
                    <a:pt x="185" y="799"/>
                  </a:cubicBezTo>
                  <a:cubicBezTo>
                    <a:pt x="185" y="798"/>
                    <a:pt x="185" y="796"/>
                    <a:pt x="184" y="795"/>
                  </a:cubicBezTo>
                  <a:close/>
                  <a:moveTo>
                    <a:pt x="184" y="790"/>
                  </a:moveTo>
                  <a:cubicBezTo>
                    <a:pt x="184" y="791"/>
                    <a:pt x="184" y="792"/>
                    <a:pt x="184" y="793"/>
                  </a:cubicBezTo>
                  <a:cubicBezTo>
                    <a:pt x="184" y="792"/>
                    <a:pt x="185" y="791"/>
                    <a:pt x="184" y="790"/>
                  </a:cubicBezTo>
                  <a:close/>
                  <a:moveTo>
                    <a:pt x="186" y="842"/>
                  </a:moveTo>
                  <a:cubicBezTo>
                    <a:pt x="186" y="842"/>
                    <a:pt x="186" y="843"/>
                    <a:pt x="186" y="843"/>
                  </a:cubicBezTo>
                  <a:cubicBezTo>
                    <a:pt x="186" y="843"/>
                    <a:pt x="186" y="843"/>
                    <a:pt x="186" y="843"/>
                  </a:cubicBezTo>
                  <a:cubicBezTo>
                    <a:pt x="186" y="843"/>
                    <a:pt x="186" y="844"/>
                    <a:pt x="186" y="844"/>
                  </a:cubicBezTo>
                  <a:cubicBezTo>
                    <a:pt x="186" y="844"/>
                    <a:pt x="186" y="844"/>
                    <a:pt x="186" y="844"/>
                  </a:cubicBezTo>
                  <a:cubicBezTo>
                    <a:pt x="186" y="845"/>
                    <a:pt x="186" y="845"/>
                    <a:pt x="186" y="845"/>
                  </a:cubicBezTo>
                  <a:cubicBezTo>
                    <a:pt x="186" y="846"/>
                    <a:pt x="186" y="846"/>
                    <a:pt x="186" y="846"/>
                  </a:cubicBezTo>
                  <a:cubicBezTo>
                    <a:pt x="186" y="847"/>
                    <a:pt x="186" y="847"/>
                    <a:pt x="186" y="847"/>
                  </a:cubicBezTo>
                  <a:cubicBezTo>
                    <a:pt x="186" y="847"/>
                    <a:pt x="186" y="847"/>
                    <a:pt x="186" y="847"/>
                  </a:cubicBezTo>
                  <a:cubicBezTo>
                    <a:pt x="186" y="847"/>
                    <a:pt x="186" y="847"/>
                    <a:pt x="186" y="847"/>
                  </a:cubicBezTo>
                  <a:cubicBezTo>
                    <a:pt x="186" y="847"/>
                    <a:pt x="186" y="847"/>
                    <a:pt x="186" y="846"/>
                  </a:cubicBezTo>
                  <a:cubicBezTo>
                    <a:pt x="186" y="846"/>
                    <a:pt x="186" y="846"/>
                    <a:pt x="186" y="845"/>
                  </a:cubicBezTo>
                  <a:cubicBezTo>
                    <a:pt x="186" y="845"/>
                    <a:pt x="186" y="845"/>
                    <a:pt x="186" y="845"/>
                  </a:cubicBezTo>
                  <a:cubicBezTo>
                    <a:pt x="186" y="845"/>
                    <a:pt x="186" y="845"/>
                    <a:pt x="186" y="845"/>
                  </a:cubicBezTo>
                  <a:cubicBezTo>
                    <a:pt x="186" y="845"/>
                    <a:pt x="186" y="845"/>
                    <a:pt x="186" y="844"/>
                  </a:cubicBezTo>
                  <a:cubicBezTo>
                    <a:pt x="186" y="844"/>
                    <a:pt x="186" y="844"/>
                    <a:pt x="186" y="844"/>
                  </a:cubicBezTo>
                  <a:cubicBezTo>
                    <a:pt x="186" y="844"/>
                    <a:pt x="186" y="844"/>
                    <a:pt x="186" y="844"/>
                  </a:cubicBezTo>
                  <a:cubicBezTo>
                    <a:pt x="186" y="844"/>
                    <a:pt x="186" y="844"/>
                    <a:pt x="186" y="844"/>
                  </a:cubicBezTo>
                  <a:cubicBezTo>
                    <a:pt x="186" y="844"/>
                    <a:pt x="186" y="844"/>
                    <a:pt x="186" y="844"/>
                  </a:cubicBezTo>
                  <a:cubicBezTo>
                    <a:pt x="186" y="844"/>
                    <a:pt x="186" y="844"/>
                    <a:pt x="186" y="844"/>
                  </a:cubicBezTo>
                  <a:cubicBezTo>
                    <a:pt x="186" y="844"/>
                    <a:pt x="186" y="844"/>
                    <a:pt x="186" y="844"/>
                  </a:cubicBezTo>
                  <a:cubicBezTo>
                    <a:pt x="186" y="843"/>
                    <a:pt x="186" y="843"/>
                    <a:pt x="186" y="843"/>
                  </a:cubicBezTo>
                  <a:cubicBezTo>
                    <a:pt x="186" y="843"/>
                    <a:pt x="186" y="843"/>
                    <a:pt x="186" y="843"/>
                  </a:cubicBezTo>
                  <a:cubicBezTo>
                    <a:pt x="186" y="842"/>
                    <a:pt x="186" y="842"/>
                    <a:pt x="186" y="842"/>
                  </a:cubicBezTo>
                  <a:cubicBezTo>
                    <a:pt x="186" y="842"/>
                    <a:pt x="186" y="842"/>
                    <a:pt x="186" y="842"/>
                  </a:cubicBezTo>
                  <a:close/>
                  <a:moveTo>
                    <a:pt x="9" y="151"/>
                  </a:moveTo>
                  <a:cubicBezTo>
                    <a:pt x="9" y="142"/>
                    <a:pt x="11" y="134"/>
                    <a:pt x="11" y="125"/>
                  </a:cubicBezTo>
                  <a:cubicBezTo>
                    <a:pt x="11" y="125"/>
                    <a:pt x="12" y="124"/>
                    <a:pt x="12" y="124"/>
                  </a:cubicBezTo>
                  <a:cubicBezTo>
                    <a:pt x="13" y="117"/>
                    <a:pt x="13" y="110"/>
                    <a:pt x="13" y="103"/>
                  </a:cubicBezTo>
                  <a:cubicBezTo>
                    <a:pt x="14" y="103"/>
                    <a:pt x="15" y="103"/>
                    <a:pt x="15" y="102"/>
                  </a:cubicBezTo>
                  <a:cubicBezTo>
                    <a:pt x="16" y="102"/>
                    <a:pt x="16" y="101"/>
                    <a:pt x="16" y="101"/>
                  </a:cubicBezTo>
                  <a:cubicBezTo>
                    <a:pt x="16" y="92"/>
                    <a:pt x="17" y="84"/>
                    <a:pt x="16" y="75"/>
                  </a:cubicBezTo>
                  <a:cubicBezTo>
                    <a:pt x="16" y="75"/>
                    <a:pt x="17" y="74"/>
                    <a:pt x="17" y="74"/>
                  </a:cubicBezTo>
                  <a:cubicBezTo>
                    <a:pt x="17" y="71"/>
                    <a:pt x="18" y="68"/>
                    <a:pt x="18" y="64"/>
                  </a:cubicBezTo>
                  <a:cubicBezTo>
                    <a:pt x="18" y="64"/>
                    <a:pt x="18" y="63"/>
                    <a:pt x="18" y="63"/>
                  </a:cubicBezTo>
                  <a:cubicBezTo>
                    <a:pt x="18" y="60"/>
                    <a:pt x="18" y="58"/>
                    <a:pt x="18" y="55"/>
                  </a:cubicBezTo>
                  <a:cubicBezTo>
                    <a:pt x="18" y="48"/>
                    <a:pt x="18" y="41"/>
                    <a:pt x="18" y="34"/>
                  </a:cubicBezTo>
                  <a:cubicBezTo>
                    <a:pt x="18" y="34"/>
                    <a:pt x="18" y="34"/>
                    <a:pt x="18" y="34"/>
                  </a:cubicBezTo>
                  <a:cubicBezTo>
                    <a:pt x="19" y="34"/>
                    <a:pt x="19" y="34"/>
                    <a:pt x="19" y="34"/>
                  </a:cubicBezTo>
                  <a:cubicBezTo>
                    <a:pt x="20" y="34"/>
                    <a:pt x="19" y="33"/>
                    <a:pt x="20" y="32"/>
                  </a:cubicBezTo>
                  <a:cubicBezTo>
                    <a:pt x="20" y="31"/>
                    <a:pt x="21" y="32"/>
                    <a:pt x="21" y="32"/>
                  </a:cubicBezTo>
                  <a:cubicBezTo>
                    <a:pt x="22" y="26"/>
                    <a:pt x="21" y="20"/>
                    <a:pt x="21" y="14"/>
                  </a:cubicBezTo>
                  <a:cubicBezTo>
                    <a:pt x="21" y="14"/>
                    <a:pt x="21" y="14"/>
                    <a:pt x="21" y="14"/>
                  </a:cubicBezTo>
                  <a:cubicBezTo>
                    <a:pt x="21" y="14"/>
                    <a:pt x="21" y="14"/>
                    <a:pt x="21" y="14"/>
                  </a:cubicBezTo>
                  <a:cubicBezTo>
                    <a:pt x="24" y="14"/>
                    <a:pt x="26" y="14"/>
                    <a:pt x="28" y="14"/>
                  </a:cubicBezTo>
                  <a:cubicBezTo>
                    <a:pt x="32" y="12"/>
                    <a:pt x="36" y="14"/>
                    <a:pt x="39" y="15"/>
                  </a:cubicBezTo>
                  <a:cubicBezTo>
                    <a:pt x="40" y="15"/>
                    <a:pt x="41" y="14"/>
                    <a:pt x="41" y="14"/>
                  </a:cubicBezTo>
                  <a:cubicBezTo>
                    <a:pt x="42" y="20"/>
                    <a:pt x="42" y="26"/>
                    <a:pt x="43" y="33"/>
                  </a:cubicBezTo>
                  <a:cubicBezTo>
                    <a:pt x="44" y="33"/>
                    <a:pt x="44" y="35"/>
                    <a:pt x="45" y="36"/>
                  </a:cubicBezTo>
                  <a:cubicBezTo>
                    <a:pt x="45" y="37"/>
                    <a:pt x="45" y="37"/>
                    <a:pt x="45" y="37"/>
                  </a:cubicBezTo>
                  <a:cubicBezTo>
                    <a:pt x="45" y="37"/>
                    <a:pt x="45" y="37"/>
                    <a:pt x="45" y="37"/>
                  </a:cubicBezTo>
                  <a:cubicBezTo>
                    <a:pt x="45" y="37"/>
                    <a:pt x="45" y="37"/>
                    <a:pt x="45" y="37"/>
                  </a:cubicBezTo>
                  <a:cubicBezTo>
                    <a:pt x="45" y="37"/>
                    <a:pt x="46" y="37"/>
                    <a:pt x="46" y="37"/>
                  </a:cubicBezTo>
                  <a:cubicBezTo>
                    <a:pt x="46" y="37"/>
                    <a:pt x="46" y="37"/>
                    <a:pt x="46" y="36"/>
                  </a:cubicBezTo>
                  <a:cubicBezTo>
                    <a:pt x="46" y="36"/>
                    <a:pt x="46" y="36"/>
                    <a:pt x="46" y="36"/>
                  </a:cubicBezTo>
                  <a:cubicBezTo>
                    <a:pt x="46" y="36"/>
                    <a:pt x="45" y="36"/>
                    <a:pt x="45" y="36"/>
                  </a:cubicBezTo>
                  <a:cubicBezTo>
                    <a:pt x="46" y="36"/>
                    <a:pt x="46" y="36"/>
                    <a:pt x="46" y="36"/>
                  </a:cubicBezTo>
                  <a:cubicBezTo>
                    <a:pt x="46" y="36"/>
                    <a:pt x="46" y="36"/>
                    <a:pt x="46" y="36"/>
                  </a:cubicBezTo>
                  <a:cubicBezTo>
                    <a:pt x="46" y="36"/>
                    <a:pt x="46" y="36"/>
                    <a:pt x="46" y="36"/>
                  </a:cubicBezTo>
                  <a:cubicBezTo>
                    <a:pt x="45" y="36"/>
                    <a:pt x="45" y="36"/>
                    <a:pt x="45" y="36"/>
                  </a:cubicBezTo>
                  <a:cubicBezTo>
                    <a:pt x="45" y="35"/>
                    <a:pt x="46" y="36"/>
                    <a:pt x="46" y="35"/>
                  </a:cubicBezTo>
                  <a:cubicBezTo>
                    <a:pt x="46" y="35"/>
                    <a:pt x="47" y="36"/>
                    <a:pt x="46" y="36"/>
                  </a:cubicBezTo>
                  <a:cubicBezTo>
                    <a:pt x="46" y="36"/>
                    <a:pt x="46" y="36"/>
                    <a:pt x="46" y="36"/>
                  </a:cubicBezTo>
                  <a:cubicBezTo>
                    <a:pt x="46" y="37"/>
                    <a:pt x="46" y="37"/>
                    <a:pt x="46" y="38"/>
                  </a:cubicBezTo>
                  <a:cubicBezTo>
                    <a:pt x="47" y="37"/>
                    <a:pt x="47" y="37"/>
                    <a:pt x="47" y="37"/>
                  </a:cubicBezTo>
                  <a:cubicBezTo>
                    <a:pt x="47" y="38"/>
                    <a:pt x="47" y="39"/>
                    <a:pt x="47" y="39"/>
                  </a:cubicBezTo>
                  <a:cubicBezTo>
                    <a:pt x="48" y="40"/>
                    <a:pt x="47" y="39"/>
                    <a:pt x="48" y="39"/>
                  </a:cubicBezTo>
                  <a:cubicBezTo>
                    <a:pt x="48" y="40"/>
                    <a:pt x="49" y="41"/>
                    <a:pt x="49" y="41"/>
                  </a:cubicBezTo>
                  <a:cubicBezTo>
                    <a:pt x="49" y="42"/>
                    <a:pt x="49" y="42"/>
                    <a:pt x="49" y="43"/>
                  </a:cubicBezTo>
                  <a:cubicBezTo>
                    <a:pt x="50" y="43"/>
                    <a:pt x="50" y="42"/>
                    <a:pt x="50" y="42"/>
                  </a:cubicBezTo>
                  <a:cubicBezTo>
                    <a:pt x="51" y="42"/>
                    <a:pt x="51" y="42"/>
                    <a:pt x="52" y="41"/>
                  </a:cubicBezTo>
                  <a:cubicBezTo>
                    <a:pt x="53" y="40"/>
                    <a:pt x="52" y="40"/>
                    <a:pt x="52" y="39"/>
                  </a:cubicBezTo>
                  <a:cubicBezTo>
                    <a:pt x="53" y="38"/>
                    <a:pt x="53" y="38"/>
                    <a:pt x="54" y="39"/>
                  </a:cubicBezTo>
                  <a:cubicBezTo>
                    <a:pt x="54" y="38"/>
                    <a:pt x="55" y="35"/>
                    <a:pt x="55" y="36"/>
                  </a:cubicBezTo>
                  <a:cubicBezTo>
                    <a:pt x="55" y="36"/>
                    <a:pt x="56" y="34"/>
                    <a:pt x="56" y="36"/>
                  </a:cubicBezTo>
                  <a:cubicBezTo>
                    <a:pt x="57" y="36"/>
                    <a:pt x="56" y="35"/>
                    <a:pt x="56" y="34"/>
                  </a:cubicBezTo>
                  <a:cubicBezTo>
                    <a:pt x="56" y="34"/>
                    <a:pt x="56" y="34"/>
                    <a:pt x="56" y="34"/>
                  </a:cubicBezTo>
                  <a:cubicBezTo>
                    <a:pt x="56" y="34"/>
                    <a:pt x="56" y="34"/>
                    <a:pt x="56" y="34"/>
                  </a:cubicBezTo>
                  <a:cubicBezTo>
                    <a:pt x="56" y="34"/>
                    <a:pt x="56" y="34"/>
                    <a:pt x="56" y="34"/>
                  </a:cubicBezTo>
                  <a:cubicBezTo>
                    <a:pt x="56" y="33"/>
                    <a:pt x="57" y="34"/>
                    <a:pt x="57" y="34"/>
                  </a:cubicBezTo>
                  <a:cubicBezTo>
                    <a:pt x="57" y="34"/>
                    <a:pt x="57" y="34"/>
                    <a:pt x="57" y="35"/>
                  </a:cubicBezTo>
                  <a:cubicBezTo>
                    <a:pt x="57" y="35"/>
                    <a:pt x="57" y="35"/>
                    <a:pt x="57" y="35"/>
                  </a:cubicBezTo>
                  <a:cubicBezTo>
                    <a:pt x="58" y="35"/>
                    <a:pt x="57" y="36"/>
                    <a:pt x="58" y="36"/>
                  </a:cubicBezTo>
                  <a:cubicBezTo>
                    <a:pt x="59" y="37"/>
                    <a:pt x="58" y="36"/>
                    <a:pt x="59" y="37"/>
                  </a:cubicBezTo>
                  <a:cubicBezTo>
                    <a:pt x="62" y="33"/>
                    <a:pt x="59" y="28"/>
                    <a:pt x="61" y="24"/>
                  </a:cubicBezTo>
                  <a:cubicBezTo>
                    <a:pt x="61" y="22"/>
                    <a:pt x="60" y="20"/>
                    <a:pt x="61" y="17"/>
                  </a:cubicBezTo>
                  <a:cubicBezTo>
                    <a:pt x="61" y="18"/>
                    <a:pt x="61" y="18"/>
                    <a:pt x="61" y="18"/>
                  </a:cubicBezTo>
                  <a:cubicBezTo>
                    <a:pt x="61" y="17"/>
                    <a:pt x="61" y="17"/>
                    <a:pt x="61" y="17"/>
                  </a:cubicBezTo>
                  <a:cubicBezTo>
                    <a:pt x="61" y="17"/>
                    <a:pt x="61" y="17"/>
                    <a:pt x="62" y="18"/>
                  </a:cubicBezTo>
                  <a:cubicBezTo>
                    <a:pt x="63" y="15"/>
                    <a:pt x="61" y="12"/>
                    <a:pt x="62" y="9"/>
                  </a:cubicBezTo>
                  <a:cubicBezTo>
                    <a:pt x="62" y="9"/>
                    <a:pt x="62" y="9"/>
                    <a:pt x="62" y="9"/>
                  </a:cubicBezTo>
                  <a:cubicBezTo>
                    <a:pt x="62" y="9"/>
                    <a:pt x="62" y="9"/>
                    <a:pt x="62" y="9"/>
                  </a:cubicBezTo>
                  <a:cubicBezTo>
                    <a:pt x="62" y="7"/>
                    <a:pt x="62" y="5"/>
                    <a:pt x="62" y="4"/>
                  </a:cubicBezTo>
                  <a:cubicBezTo>
                    <a:pt x="62" y="3"/>
                    <a:pt x="62" y="1"/>
                    <a:pt x="61" y="0"/>
                  </a:cubicBezTo>
                  <a:cubicBezTo>
                    <a:pt x="61" y="0"/>
                    <a:pt x="61" y="0"/>
                    <a:pt x="61" y="0"/>
                  </a:cubicBezTo>
                  <a:cubicBezTo>
                    <a:pt x="62" y="0"/>
                    <a:pt x="62" y="0"/>
                    <a:pt x="62" y="0"/>
                  </a:cubicBezTo>
                  <a:cubicBezTo>
                    <a:pt x="62" y="0"/>
                    <a:pt x="62" y="0"/>
                    <a:pt x="62" y="0"/>
                  </a:cubicBezTo>
                  <a:cubicBezTo>
                    <a:pt x="62" y="1"/>
                    <a:pt x="62" y="3"/>
                    <a:pt x="62" y="4"/>
                  </a:cubicBezTo>
                  <a:cubicBezTo>
                    <a:pt x="63" y="5"/>
                    <a:pt x="63" y="7"/>
                    <a:pt x="63" y="8"/>
                  </a:cubicBezTo>
                  <a:cubicBezTo>
                    <a:pt x="63" y="8"/>
                    <a:pt x="63" y="8"/>
                    <a:pt x="63" y="8"/>
                  </a:cubicBezTo>
                  <a:cubicBezTo>
                    <a:pt x="64" y="13"/>
                    <a:pt x="63" y="16"/>
                    <a:pt x="64" y="20"/>
                  </a:cubicBezTo>
                  <a:cubicBezTo>
                    <a:pt x="65" y="21"/>
                    <a:pt x="65" y="19"/>
                    <a:pt x="65" y="19"/>
                  </a:cubicBezTo>
                  <a:cubicBezTo>
                    <a:pt x="65" y="19"/>
                    <a:pt x="65" y="19"/>
                    <a:pt x="65" y="19"/>
                  </a:cubicBezTo>
                  <a:cubicBezTo>
                    <a:pt x="65" y="18"/>
                    <a:pt x="65" y="17"/>
                    <a:pt x="65" y="16"/>
                  </a:cubicBezTo>
                  <a:cubicBezTo>
                    <a:pt x="65" y="15"/>
                    <a:pt x="65" y="13"/>
                    <a:pt x="65" y="11"/>
                  </a:cubicBezTo>
                  <a:cubicBezTo>
                    <a:pt x="65" y="11"/>
                    <a:pt x="65" y="11"/>
                    <a:pt x="65" y="11"/>
                  </a:cubicBezTo>
                  <a:cubicBezTo>
                    <a:pt x="65" y="11"/>
                    <a:pt x="65" y="11"/>
                    <a:pt x="65" y="11"/>
                  </a:cubicBezTo>
                  <a:cubicBezTo>
                    <a:pt x="65" y="11"/>
                    <a:pt x="65" y="11"/>
                    <a:pt x="65" y="11"/>
                  </a:cubicBezTo>
                  <a:cubicBezTo>
                    <a:pt x="65" y="13"/>
                    <a:pt x="65" y="15"/>
                    <a:pt x="65" y="16"/>
                  </a:cubicBezTo>
                  <a:cubicBezTo>
                    <a:pt x="66" y="17"/>
                    <a:pt x="66" y="18"/>
                    <a:pt x="66" y="19"/>
                  </a:cubicBezTo>
                  <a:cubicBezTo>
                    <a:pt x="66" y="19"/>
                    <a:pt x="66" y="19"/>
                    <a:pt x="66" y="19"/>
                  </a:cubicBezTo>
                  <a:cubicBezTo>
                    <a:pt x="66" y="20"/>
                    <a:pt x="67" y="22"/>
                    <a:pt x="66" y="24"/>
                  </a:cubicBezTo>
                  <a:cubicBezTo>
                    <a:pt x="67" y="24"/>
                    <a:pt x="67" y="25"/>
                    <a:pt x="68" y="26"/>
                  </a:cubicBezTo>
                  <a:cubicBezTo>
                    <a:pt x="69" y="25"/>
                    <a:pt x="68" y="24"/>
                    <a:pt x="69" y="24"/>
                  </a:cubicBezTo>
                  <a:cubicBezTo>
                    <a:pt x="70" y="29"/>
                    <a:pt x="70" y="34"/>
                    <a:pt x="71" y="40"/>
                  </a:cubicBezTo>
                  <a:cubicBezTo>
                    <a:pt x="71" y="40"/>
                    <a:pt x="71" y="40"/>
                    <a:pt x="72" y="40"/>
                  </a:cubicBezTo>
                  <a:cubicBezTo>
                    <a:pt x="71" y="41"/>
                    <a:pt x="71" y="42"/>
                    <a:pt x="71" y="42"/>
                  </a:cubicBezTo>
                  <a:cubicBezTo>
                    <a:pt x="73" y="48"/>
                    <a:pt x="73" y="54"/>
                    <a:pt x="73" y="60"/>
                  </a:cubicBezTo>
                  <a:cubicBezTo>
                    <a:pt x="74" y="62"/>
                    <a:pt x="74" y="64"/>
                    <a:pt x="74" y="66"/>
                  </a:cubicBezTo>
                  <a:cubicBezTo>
                    <a:pt x="75" y="66"/>
                    <a:pt x="74" y="67"/>
                    <a:pt x="75" y="68"/>
                  </a:cubicBezTo>
                  <a:cubicBezTo>
                    <a:pt x="74" y="71"/>
                    <a:pt x="75" y="75"/>
                    <a:pt x="75" y="78"/>
                  </a:cubicBezTo>
                  <a:cubicBezTo>
                    <a:pt x="75" y="79"/>
                    <a:pt x="75" y="80"/>
                    <a:pt x="76" y="80"/>
                  </a:cubicBezTo>
                  <a:cubicBezTo>
                    <a:pt x="75" y="84"/>
                    <a:pt x="76" y="88"/>
                    <a:pt x="76" y="92"/>
                  </a:cubicBezTo>
                  <a:cubicBezTo>
                    <a:pt x="77" y="92"/>
                    <a:pt x="77" y="91"/>
                    <a:pt x="78" y="92"/>
                  </a:cubicBezTo>
                  <a:cubicBezTo>
                    <a:pt x="80" y="90"/>
                    <a:pt x="78" y="88"/>
                    <a:pt x="79" y="87"/>
                  </a:cubicBezTo>
                  <a:cubicBezTo>
                    <a:pt x="79" y="87"/>
                    <a:pt x="79" y="87"/>
                    <a:pt x="79" y="87"/>
                  </a:cubicBezTo>
                  <a:cubicBezTo>
                    <a:pt x="79" y="85"/>
                    <a:pt x="79" y="84"/>
                    <a:pt x="79" y="83"/>
                  </a:cubicBezTo>
                  <a:cubicBezTo>
                    <a:pt x="79" y="83"/>
                    <a:pt x="79" y="82"/>
                    <a:pt x="79" y="81"/>
                  </a:cubicBezTo>
                  <a:cubicBezTo>
                    <a:pt x="79" y="81"/>
                    <a:pt x="79" y="81"/>
                    <a:pt x="79" y="81"/>
                  </a:cubicBezTo>
                  <a:cubicBezTo>
                    <a:pt x="79" y="81"/>
                    <a:pt x="80" y="81"/>
                    <a:pt x="80" y="81"/>
                  </a:cubicBezTo>
                  <a:cubicBezTo>
                    <a:pt x="80" y="81"/>
                    <a:pt x="80" y="81"/>
                    <a:pt x="80" y="81"/>
                  </a:cubicBezTo>
                  <a:cubicBezTo>
                    <a:pt x="80" y="82"/>
                    <a:pt x="80" y="83"/>
                    <a:pt x="80" y="83"/>
                  </a:cubicBezTo>
                  <a:cubicBezTo>
                    <a:pt x="80" y="84"/>
                    <a:pt x="80" y="86"/>
                    <a:pt x="80" y="87"/>
                  </a:cubicBezTo>
                  <a:cubicBezTo>
                    <a:pt x="80" y="87"/>
                    <a:pt x="80" y="87"/>
                    <a:pt x="80" y="87"/>
                  </a:cubicBezTo>
                  <a:cubicBezTo>
                    <a:pt x="82" y="94"/>
                    <a:pt x="82" y="101"/>
                    <a:pt x="82" y="108"/>
                  </a:cubicBezTo>
                  <a:cubicBezTo>
                    <a:pt x="83" y="109"/>
                    <a:pt x="83" y="109"/>
                    <a:pt x="83" y="110"/>
                  </a:cubicBezTo>
                  <a:cubicBezTo>
                    <a:pt x="83" y="110"/>
                    <a:pt x="83" y="111"/>
                    <a:pt x="82" y="112"/>
                  </a:cubicBezTo>
                  <a:cubicBezTo>
                    <a:pt x="83" y="113"/>
                    <a:pt x="83" y="114"/>
                    <a:pt x="84" y="115"/>
                  </a:cubicBezTo>
                  <a:cubicBezTo>
                    <a:pt x="84" y="118"/>
                    <a:pt x="84" y="120"/>
                    <a:pt x="84" y="123"/>
                  </a:cubicBezTo>
                  <a:cubicBezTo>
                    <a:pt x="84" y="130"/>
                    <a:pt x="84" y="138"/>
                    <a:pt x="83" y="145"/>
                  </a:cubicBezTo>
                  <a:cubicBezTo>
                    <a:pt x="84" y="148"/>
                    <a:pt x="84" y="151"/>
                    <a:pt x="85" y="153"/>
                  </a:cubicBezTo>
                  <a:cubicBezTo>
                    <a:pt x="84" y="153"/>
                    <a:pt x="84" y="153"/>
                    <a:pt x="84" y="153"/>
                  </a:cubicBezTo>
                  <a:cubicBezTo>
                    <a:pt x="85" y="154"/>
                    <a:pt x="85" y="154"/>
                    <a:pt x="85" y="154"/>
                  </a:cubicBezTo>
                  <a:cubicBezTo>
                    <a:pt x="84" y="154"/>
                    <a:pt x="86" y="155"/>
                    <a:pt x="85" y="154"/>
                  </a:cubicBezTo>
                  <a:cubicBezTo>
                    <a:pt x="85" y="154"/>
                    <a:pt x="85" y="154"/>
                    <a:pt x="85" y="154"/>
                  </a:cubicBezTo>
                  <a:cubicBezTo>
                    <a:pt x="85" y="154"/>
                    <a:pt x="85" y="154"/>
                    <a:pt x="85" y="154"/>
                  </a:cubicBezTo>
                  <a:cubicBezTo>
                    <a:pt x="86" y="150"/>
                    <a:pt x="85" y="147"/>
                    <a:pt x="85" y="143"/>
                  </a:cubicBezTo>
                  <a:cubicBezTo>
                    <a:pt x="85" y="142"/>
                    <a:pt x="86" y="141"/>
                    <a:pt x="86" y="140"/>
                  </a:cubicBezTo>
                  <a:cubicBezTo>
                    <a:pt x="86" y="135"/>
                    <a:pt x="85" y="129"/>
                    <a:pt x="87" y="123"/>
                  </a:cubicBezTo>
                  <a:cubicBezTo>
                    <a:pt x="87" y="123"/>
                    <a:pt x="87" y="123"/>
                    <a:pt x="87" y="123"/>
                  </a:cubicBezTo>
                  <a:cubicBezTo>
                    <a:pt x="87" y="122"/>
                    <a:pt x="87" y="120"/>
                    <a:pt x="87" y="119"/>
                  </a:cubicBezTo>
                  <a:cubicBezTo>
                    <a:pt x="87" y="119"/>
                    <a:pt x="87" y="119"/>
                    <a:pt x="87" y="119"/>
                  </a:cubicBezTo>
                  <a:cubicBezTo>
                    <a:pt x="87" y="119"/>
                    <a:pt x="88" y="119"/>
                    <a:pt x="88" y="119"/>
                  </a:cubicBezTo>
                  <a:cubicBezTo>
                    <a:pt x="88" y="119"/>
                    <a:pt x="88" y="119"/>
                    <a:pt x="88" y="119"/>
                  </a:cubicBezTo>
                  <a:cubicBezTo>
                    <a:pt x="88" y="119"/>
                    <a:pt x="88" y="119"/>
                    <a:pt x="88" y="119"/>
                  </a:cubicBezTo>
                  <a:cubicBezTo>
                    <a:pt x="88" y="121"/>
                    <a:pt x="88" y="122"/>
                    <a:pt x="88" y="123"/>
                  </a:cubicBezTo>
                  <a:cubicBezTo>
                    <a:pt x="88" y="125"/>
                    <a:pt x="88" y="126"/>
                    <a:pt x="88" y="128"/>
                  </a:cubicBezTo>
                  <a:cubicBezTo>
                    <a:pt x="90" y="134"/>
                    <a:pt x="89" y="139"/>
                    <a:pt x="88" y="145"/>
                  </a:cubicBezTo>
                  <a:cubicBezTo>
                    <a:pt x="89" y="145"/>
                    <a:pt x="88" y="145"/>
                    <a:pt x="89" y="146"/>
                  </a:cubicBezTo>
                  <a:cubicBezTo>
                    <a:pt x="89" y="150"/>
                    <a:pt x="88" y="153"/>
                    <a:pt x="89" y="157"/>
                  </a:cubicBezTo>
                  <a:cubicBezTo>
                    <a:pt x="88" y="157"/>
                    <a:pt x="89" y="158"/>
                    <a:pt x="88" y="158"/>
                  </a:cubicBezTo>
                  <a:cubicBezTo>
                    <a:pt x="89" y="159"/>
                    <a:pt x="88" y="160"/>
                    <a:pt x="88" y="161"/>
                  </a:cubicBezTo>
                  <a:cubicBezTo>
                    <a:pt x="88" y="166"/>
                    <a:pt x="89" y="171"/>
                    <a:pt x="88" y="176"/>
                  </a:cubicBezTo>
                  <a:cubicBezTo>
                    <a:pt x="89" y="180"/>
                    <a:pt x="88" y="184"/>
                    <a:pt x="88" y="188"/>
                  </a:cubicBezTo>
                  <a:cubicBezTo>
                    <a:pt x="88" y="188"/>
                    <a:pt x="88" y="189"/>
                    <a:pt x="88" y="189"/>
                  </a:cubicBezTo>
                  <a:cubicBezTo>
                    <a:pt x="89" y="191"/>
                    <a:pt x="88" y="192"/>
                    <a:pt x="89" y="193"/>
                  </a:cubicBezTo>
                  <a:cubicBezTo>
                    <a:pt x="88" y="194"/>
                    <a:pt x="89" y="195"/>
                    <a:pt x="89" y="197"/>
                  </a:cubicBezTo>
                  <a:cubicBezTo>
                    <a:pt x="89" y="197"/>
                    <a:pt x="89" y="198"/>
                    <a:pt x="89" y="198"/>
                  </a:cubicBezTo>
                  <a:cubicBezTo>
                    <a:pt x="89" y="199"/>
                    <a:pt x="89" y="199"/>
                    <a:pt x="89" y="199"/>
                  </a:cubicBezTo>
                  <a:cubicBezTo>
                    <a:pt x="89" y="200"/>
                    <a:pt x="89" y="201"/>
                    <a:pt x="90" y="200"/>
                  </a:cubicBezTo>
                  <a:cubicBezTo>
                    <a:pt x="90" y="200"/>
                    <a:pt x="90" y="200"/>
                    <a:pt x="90" y="200"/>
                  </a:cubicBezTo>
                  <a:cubicBezTo>
                    <a:pt x="90" y="200"/>
                    <a:pt x="90" y="200"/>
                    <a:pt x="90" y="200"/>
                  </a:cubicBezTo>
                  <a:cubicBezTo>
                    <a:pt x="90" y="200"/>
                    <a:pt x="90" y="200"/>
                    <a:pt x="91" y="200"/>
                  </a:cubicBezTo>
                  <a:cubicBezTo>
                    <a:pt x="91" y="200"/>
                    <a:pt x="91" y="200"/>
                    <a:pt x="91" y="200"/>
                  </a:cubicBezTo>
                  <a:cubicBezTo>
                    <a:pt x="91" y="200"/>
                    <a:pt x="91" y="200"/>
                    <a:pt x="91" y="201"/>
                  </a:cubicBezTo>
                  <a:cubicBezTo>
                    <a:pt x="91" y="201"/>
                    <a:pt x="91" y="201"/>
                    <a:pt x="91" y="201"/>
                  </a:cubicBezTo>
                  <a:cubicBezTo>
                    <a:pt x="91" y="203"/>
                    <a:pt x="92" y="205"/>
                    <a:pt x="92" y="207"/>
                  </a:cubicBezTo>
                  <a:cubicBezTo>
                    <a:pt x="92" y="207"/>
                    <a:pt x="91" y="208"/>
                    <a:pt x="91" y="209"/>
                  </a:cubicBezTo>
                  <a:cubicBezTo>
                    <a:pt x="91" y="212"/>
                    <a:pt x="91" y="214"/>
                    <a:pt x="92" y="217"/>
                  </a:cubicBezTo>
                  <a:cubicBezTo>
                    <a:pt x="92" y="222"/>
                    <a:pt x="92" y="228"/>
                    <a:pt x="92" y="233"/>
                  </a:cubicBezTo>
                  <a:cubicBezTo>
                    <a:pt x="92" y="236"/>
                    <a:pt x="92" y="239"/>
                    <a:pt x="93" y="241"/>
                  </a:cubicBezTo>
                  <a:cubicBezTo>
                    <a:pt x="94" y="233"/>
                    <a:pt x="92" y="224"/>
                    <a:pt x="93" y="216"/>
                  </a:cubicBezTo>
                  <a:cubicBezTo>
                    <a:pt x="93" y="214"/>
                    <a:pt x="93" y="212"/>
                    <a:pt x="93" y="209"/>
                  </a:cubicBezTo>
                  <a:cubicBezTo>
                    <a:pt x="92" y="207"/>
                    <a:pt x="93" y="205"/>
                    <a:pt x="93" y="203"/>
                  </a:cubicBezTo>
                  <a:cubicBezTo>
                    <a:pt x="93" y="201"/>
                    <a:pt x="92" y="200"/>
                    <a:pt x="93" y="198"/>
                  </a:cubicBezTo>
                  <a:cubicBezTo>
                    <a:pt x="93" y="198"/>
                    <a:pt x="93" y="197"/>
                    <a:pt x="93" y="197"/>
                  </a:cubicBezTo>
                  <a:cubicBezTo>
                    <a:pt x="92" y="195"/>
                    <a:pt x="93" y="192"/>
                    <a:pt x="93" y="190"/>
                  </a:cubicBezTo>
                  <a:cubicBezTo>
                    <a:pt x="93" y="190"/>
                    <a:pt x="93" y="189"/>
                    <a:pt x="93" y="189"/>
                  </a:cubicBezTo>
                  <a:cubicBezTo>
                    <a:pt x="93" y="187"/>
                    <a:pt x="93" y="185"/>
                    <a:pt x="93" y="184"/>
                  </a:cubicBezTo>
                  <a:cubicBezTo>
                    <a:pt x="93" y="183"/>
                    <a:pt x="93" y="183"/>
                    <a:pt x="93" y="182"/>
                  </a:cubicBezTo>
                  <a:cubicBezTo>
                    <a:pt x="93" y="182"/>
                    <a:pt x="94" y="181"/>
                    <a:pt x="94" y="181"/>
                  </a:cubicBezTo>
                  <a:cubicBezTo>
                    <a:pt x="94" y="180"/>
                    <a:pt x="93" y="179"/>
                    <a:pt x="93" y="178"/>
                  </a:cubicBezTo>
                  <a:cubicBezTo>
                    <a:pt x="93" y="177"/>
                    <a:pt x="94" y="175"/>
                    <a:pt x="94" y="174"/>
                  </a:cubicBezTo>
                  <a:cubicBezTo>
                    <a:pt x="94" y="172"/>
                    <a:pt x="94" y="171"/>
                    <a:pt x="95" y="170"/>
                  </a:cubicBezTo>
                  <a:cubicBezTo>
                    <a:pt x="95" y="170"/>
                    <a:pt x="95" y="170"/>
                    <a:pt x="95" y="170"/>
                  </a:cubicBezTo>
                  <a:cubicBezTo>
                    <a:pt x="95" y="168"/>
                    <a:pt x="95" y="167"/>
                    <a:pt x="95" y="166"/>
                  </a:cubicBezTo>
                  <a:cubicBezTo>
                    <a:pt x="95" y="166"/>
                    <a:pt x="95" y="166"/>
                    <a:pt x="95" y="166"/>
                  </a:cubicBezTo>
                  <a:cubicBezTo>
                    <a:pt x="95" y="166"/>
                    <a:pt x="95" y="166"/>
                    <a:pt x="95" y="166"/>
                  </a:cubicBezTo>
                  <a:cubicBezTo>
                    <a:pt x="95" y="166"/>
                    <a:pt x="96" y="166"/>
                    <a:pt x="95" y="166"/>
                  </a:cubicBezTo>
                  <a:cubicBezTo>
                    <a:pt x="95" y="167"/>
                    <a:pt x="95" y="168"/>
                    <a:pt x="95" y="170"/>
                  </a:cubicBezTo>
                  <a:cubicBezTo>
                    <a:pt x="95" y="170"/>
                    <a:pt x="95" y="170"/>
                    <a:pt x="95" y="170"/>
                  </a:cubicBezTo>
                  <a:cubicBezTo>
                    <a:pt x="95" y="171"/>
                    <a:pt x="96" y="172"/>
                    <a:pt x="95" y="173"/>
                  </a:cubicBezTo>
                  <a:cubicBezTo>
                    <a:pt x="96" y="174"/>
                    <a:pt x="96" y="174"/>
                    <a:pt x="96" y="175"/>
                  </a:cubicBezTo>
                  <a:cubicBezTo>
                    <a:pt x="96" y="183"/>
                    <a:pt x="96" y="192"/>
                    <a:pt x="96" y="200"/>
                  </a:cubicBezTo>
                  <a:cubicBezTo>
                    <a:pt x="97" y="198"/>
                    <a:pt x="96" y="194"/>
                    <a:pt x="97" y="192"/>
                  </a:cubicBezTo>
                  <a:cubicBezTo>
                    <a:pt x="99" y="191"/>
                    <a:pt x="97" y="195"/>
                    <a:pt x="99" y="194"/>
                  </a:cubicBezTo>
                  <a:cubicBezTo>
                    <a:pt x="99" y="194"/>
                    <a:pt x="99" y="194"/>
                    <a:pt x="99" y="194"/>
                  </a:cubicBezTo>
                  <a:cubicBezTo>
                    <a:pt x="99" y="194"/>
                    <a:pt x="99" y="194"/>
                    <a:pt x="99" y="194"/>
                  </a:cubicBezTo>
                  <a:cubicBezTo>
                    <a:pt x="99" y="194"/>
                    <a:pt x="100" y="193"/>
                    <a:pt x="100" y="194"/>
                  </a:cubicBezTo>
                  <a:cubicBezTo>
                    <a:pt x="100" y="194"/>
                    <a:pt x="100" y="194"/>
                    <a:pt x="100" y="194"/>
                  </a:cubicBezTo>
                  <a:cubicBezTo>
                    <a:pt x="100" y="195"/>
                    <a:pt x="100" y="195"/>
                    <a:pt x="100" y="195"/>
                  </a:cubicBezTo>
                  <a:cubicBezTo>
                    <a:pt x="100" y="195"/>
                    <a:pt x="100" y="195"/>
                    <a:pt x="100" y="195"/>
                  </a:cubicBezTo>
                  <a:cubicBezTo>
                    <a:pt x="100" y="195"/>
                    <a:pt x="100" y="195"/>
                    <a:pt x="100" y="195"/>
                  </a:cubicBezTo>
                  <a:cubicBezTo>
                    <a:pt x="100" y="201"/>
                    <a:pt x="99" y="208"/>
                    <a:pt x="100" y="214"/>
                  </a:cubicBezTo>
                  <a:cubicBezTo>
                    <a:pt x="99" y="220"/>
                    <a:pt x="101" y="226"/>
                    <a:pt x="100" y="232"/>
                  </a:cubicBezTo>
                  <a:cubicBezTo>
                    <a:pt x="101" y="243"/>
                    <a:pt x="100" y="255"/>
                    <a:pt x="100" y="267"/>
                  </a:cubicBezTo>
                  <a:cubicBezTo>
                    <a:pt x="100" y="267"/>
                    <a:pt x="101" y="267"/>
                    <a:pt x="101" y="267"/>
                  </a:cubicBezTo>
                  <a:cubicBezTo>
                    <a:pt x="102" y="269"/>
                    <a:pt x="101" y="274"/>
                    <a:pt x="101" y="277"/>
                  </a:cubicBezTo>
                  <a:cubicBezTo>
                    <a:pt x="101" y="278"/>
                    <a:pt x="100" y="277"/>
                    <a:pt x="100" y="278"/>
                  </a:cubicBezTo>
                  <a:cubicBezTo>
                    <a:pt x="100" y="279"/>
                    <a:pt x="101" y="280"/>
                    <a:pt x="101" y="281"/>
                  </a:cubicBezTo>
                  <a:cubicBezTo>
                    <a:pt x="100" y="282"/>
                    <a:pt x="102" y="284"/>
                    <a:pt x="101" y="285"/>
                  </a:cubicBezTo>
                  <a:cubicBezTo>
                    <a:pt x="101" y="286"/>
                    <a:pt x="101" y="286"/>
                    <a:pt x="102" y="287"/>
                  </a:cubicBezTo>
                  <a:cubicBezTo>
                    <a:pt x="101" y="290"/>
                    <a:pt x="102" y="293"/>
                    <a:pt x="101" y="296"/>
                  </a:cubicBezTo>
                  <a:cubicBezTo>
                    <a:pt x="102" y="299"/>
                    <a:pt x="100" y="303"/>
                    <a:pt x="102" y="307"/>
                  </a:cubicBezTo>
                  <a:cubicBezTo>
                    <a:pt x="101" y="309"/>
                    <a:pt x="102" y="311"/>
                    <a:pt x="101" y="312"/>
                  </a:cubicBezTo>
                  <a:cubicBezTo>
                    <a:pt x="101" y="313"/>
                    <a:pt x="101" y="313"/>
                    <a:pt x="102" y="313"/>
                  </a:cubicBezTo>
                  <a:cubicBezTo>
                    <a:pt x="101" y="314"/>
                    <a:pt x="101" y="314"/>
                    <a:pt x="101" y="315"/>
                  </a:cubicBezTo>
                  <a:cubicBezTo>
                    <a:pt x="101" y="316"/>
                    <a:pt x="102" y="317"/>
                    <a:pt x="101" y="317"/>
                  </a:cubicBezTo>
                  <a:cubicBezTo>
                    <a:pt x="103" y="318"/>
                    <a:pt x="103" y="321"/>
                    <a:pt x="104" y="323"/>
                  </a:cubicBezTo>
                  <a:cubicBezTo>
                    <a:pt x="105" y="322"/>
                    <a:pt x="105" y="321"/>
                    <a:pt x="105" y="319"/>
                  </a:cubicBezTo>
                  <a:cubicBezTo>
                    <a:pt x="105" y="319"/>
                    <a:pt x="105" y="319"/>
                    <a:pt x="105" y="319"/>
                  </a:cubicBezTo>
                  <a:cubicBezTo>
                    <a:pt x="105" y="319"/>
                    <a:pt x="105" y="318"/>
                    <a:pt x="105" y="317"/>
                  </a:cubicBezTo>
                  <a:cubicBezTo>
                    <a:pt x="105" y="315"/>
                    <a:pt x="105" y="313"/>
                    <a:pt x="105" y="312"/>
                  </a:cubicBezTo>
                  <a:cubicBezTo>
                    <a:pt x="105" y="312"/>
                    <a:pt x="105" y="311"/>
                    <a:pt x="105" y="311"/>
                  </a:cubicBezTo>
                  <a:cubicBezTo>
                    <a:pt x="106" y="311"/>
                    <a:pt x="106" y="311"/>
                    <a:pt x="106" y="311"/>
                  </a:cubicBezTo>
                  <a:cubicBezTo>
                    <a:pt x="106" y="311"/>
                    <a:pt x="106" y="312"/>
                    <a:pt x="106" y="312"/>
                  </a:cubicBezTo>
                  <a:cubicBezTo>
                    <a:pt x="106" y="313"/>
                    <a:pt x="106" y="315"/>
                    <a:pt x="106" y="317"/>
                  </a:cubicBezTo>
                  <a:cubicBezTo>
                    <a:pt x="106" y="318"/>
                    <a:pt x="106" y="319"/>
                    <a:pt x="106" y="319"/>
                  </a:cubicBezTo>
                  <a:cubicBezTo>
                    <a:pt x="106" y="320"/>
                    <a:pt x="106" y="320"/>
                    <a:pt x="106" y="320"/>
                  </a:cubicBezTo>
                  <a:cubicBezTo>
                    <a:pt x="107" y="327"/>
                    <a:pt x="107" y="335"/>
                    <a:pt x="107" y="343"/>
                  </a:cubicBezTo>
                  <a:cubicBezTo>
                    <a:pt x="107" y="343"/>
                    <a:pt x="107" y="343"/>
                    <a:pt x="107" y="344"/>
                  </a:cubicBezTo>
                  <a:cubicBezTo>
                    <a:pt x="107" y="344"/>
                    <a:pt x="107" y="344"/>
                    <a:pt x="108" y="345"/>
                  </a:cubicBezTo>
                  <a:cubicBezTo>
                    <a:pt x="108" y="372"/>
                    <a:pt x="111" y="400"/>
                    <a:pt x="112" y="427"/>
                  </a:cubicBezTo>
                  <a:cubicBezTo>
                    <a:pt x="112" y="432"/>
                    <a:pt x="113" y="438"/>
                    <a:pt x="113" y="443"/>
                  </a:cubicBezTo>
                  <a:cubicBezTo>
                    <a:pt x="113" y="447"/>
                    <a:pt x="114" y="451"/>
                    <a:pt x="114" y="455"/>
                  </a:cubicBezTo>
                  <a:cubicBezTo>
                    <a:pt x="114" y="456"/>
                    <a:pt x="113" y="457"/>
                    <a:pt x="113" y="458"/>
                  </a:cubicBezTo>
                  <a:cubicBezTo>
                    <a:pt x="113" y="460"/>
                    <a:pt x="114" y="462"/>
                    <a:pt x="114" y="464"/>
                  </a:cubicBezTo>
                  <a:cubicBezTo>
                    <a:pt x="114" y="465"/>
                    <a:pt x="114" y="466"/>
                    <a:pt x="114" y="467"/>
                  </a:cubicBezTo>
                  <a:cubicBezTo>
                    <a:pt x="114" y="468"/>
                    <a:pt x="115" y="469"/>
                    <a:pt x="114" y="471"/>
                  </a:cubicBezTo>
                  <a:cubicBezTo>
                    <a:pt x="115" y="477"/>
                    <a:pt x="115" y="483"/>
                    <a:pt x="115" y="489"/>
                  </a:cubicBezTo>
                  <a:cubicBezTo>
                    <a:pt x="115" y="494"/>
                    <a:pt x="115" y="500"/>
                    <a:pt x="115" y="505"/>
                  </a:cubicBezTo>
                  <a:cubicBezTo>
                    <a:pt x="115" y="507"/>
                    <a:pt x="116" y="510"/>
                    <a:pt x="116" y="512"/>
                  </a:cubicBezTo>
                  <a:cubicBezTo>
                    <a:pt x="116" y="514"/>
                    <a:pt x="115" y="516"/>
                    <a:pt x="115" y="518"/>
                  </a:cubicBezTo>
                  <a:cubicBezTo>
                    <a:pt x="115" y="518"/>
                    <a:pt x="116" y="519"/>
                    <a:pt x="116" y="519"/>
                  </a:cubicBezTo>
                  <a:cubicBezTo>
                    <a:pt x="116" y="526"/>
                    <a:pt x="116" y="534"/>
                    <a:pt x="117" y="542"/>
                  </a:cubicBezTo>
                  <a:cubicBezTo>
                    <a:pt x="117" y="546"/>
                    <a:pt x="117" y="550"/>
                    <a:pt x="117" y="554"/>
                  </a:cubicBezTo>
                  <a:cubicBezTo>
                    <a:pt x="117" y="558"/>
                    <a:pt x="118" y="562"/>
                    <a:pt x="118" y="566"/>
                  </a:cubicBezTo>
                  <a:cubicBezTo>
                    <a:pt x="119" y="582"/>
                    <a:pt x="120" y="598"/>
                    <a:pt x="121" y="614"/>
                  </a:cubicBezTo>
                  <a:cubicBezTo>
                    <a:pt x="121" y="620"/>
                    <a:pt x="122" y="627"/>
                    <a:pt x="122" y="634"/>
                  </a:cubicBezTo>
                  <a:cubicBezTo>
                    <a:pt x="122" y="641"/>
                    <a:pt x="122" y="647"/>
                    <a:pt x="122" y="654"/>
                  </a:cubicBezTo>
                  <a:cubicBezTo>
                    <a:pt x="123" y="662"/>
                    <a:pt x="122" y="669"/>
                    <a:pt x="122" y="676"/>
                  </a:cubicBezTo>
                  <a:cubicBezTo>
                    <a:pt x="122" y="684"/>
                    <a:pt x="123" y="691"/>
                    <a:pt x="123" y="699"/>
                  </a:cubicBezTo>
                  <a:cubicBezTo>
                    <a:pt x="123" y="701"/>
                    <a:pt x="123" y="703"/>
                    <a:pt x="123" y="706"/>
                  </a:cubicBezTo>
                  <a:cubicBezTo>
                    <a:pt x="123" y="713"/>
                    <a:pt x="124" y="720"/>
                    <a:pt x="124" y="728"/>
                  </a:cubicBezTo>
                  <a:cubicBezTo>
                    <a:pt x="125" y="731"/>
                    <a:pt x="125" y="734"/>
                    <a:pt x="125" y="736"/>
                  </a:cubicBezTo>
                  <a:cubicBezTo>
                    <a:pt x="125" y="739"/>
                    <a:pt x="125" y="743"/>
                    <a:pt x="126" y="746"/>
                  </a:cubicBezTo>
                  <a:cubicBezTo>
                    <a:pt x="126" y="752"/>
                    <a:pt x="126" y="758"/>
                    <a:pt x="127" y="763"/>
                  </a:cubicBezTo>
                  <a:cubicBezTo>
                    <a:pt x="126" y="770"/>
                    <a:pt x="128" y="776"/>
                    <a:pt x="127" y="782"/>
                  </a:cubicBezTo>
                  <a:cubicBezTo>
                    <a:pt x="128" y="783"/>
                    <a:pt x="127" y="784"/>
                    <a:pt x="128" y="784"/>
                  </a:cubicBezTo>
                  <a:cubicBezTo>
                    <a:pt x="128" y="791"/>
                    <a:pt x="128" y="799"/>
                    <a:pt x="129" y="806"/>
                  </a:cubicBezTo>
                  <a:cubicBezTo>
                    <a:pt x="129" y="813"/>
                    <a:pt x="129" y="820"/>
                    <a:pt x="130" y="827"/>
                  </a:cubicBezTo>
                  <a:cubicBezTo>
                    <a:pt x="129" y="830"/>
                    <a:pt x="130" y="833"/>
                    <a:pt x="130" y="835"/>
                  </a:cubicBezTo>
                  <a:cubicBezTo>
                    <a:pt x="130" y="837"/>
                    <a:pt x="129" y="838"/>
                    <a:pt x="130" y="839"/>
                  </a:cubicBezTo>
                  <a:cubicBezTo>
                    <a:pt x="129" y="841"/>
                    <a:pt x="130" y="842"/>
                    <a:pt x="129" y="844"/>
                  </a:cubicBezTo>
                  <a:cubicBezTo>
                    <a:pt x="129" y="844"/>
                    <a:pt x="129" y="844"/>
                    <a:pt x="129" y="844"/>
                  </a:cubicBezTo>
                  <a:cubicBezTo>
                    <a:pt x="129" y="844"/>
                    <a:pt x="130" y="845"/>
                    <a:pt x="130" y="845"/>
                  </a:cubicBezTo>
                  <a:cubicBezTo>
                    <a:pt x="130" y="846"/>
                    <a:pt x="129" y="846"/>
                    <a:pt x="129" y="846"/>
                  </a:cubicBezTo>
                  <a:cubicBezTo>
                    <a:pt x="129" y="847"/>
                    <a:pt x="129" y="847"/>
                    <a:pt x="129" y="847"/>
                  </a:cubicBezTo>
                  <a:cubicBezTo>
                    <a:pt x="129" y="847"/>
                    <a:pt x="129" y="847"/>
                    <a:pt x="130" y="848"/>
                  </a:cubicBezTo>
                  <a:cubicBezTo>
                    <a:pt x="130" y="848"/>
                    <a:pt x="130" y="848"/>
                    <a:pt x="130" y="848"/>
                  </a:cubicBezTo>
                  <a:cubicBezTo>
                    <a:pt x="130" y="848"/>
                    <a:pt x="130" y="849"/>
                    <a:pt x="130" y="849"/>
                  </a:cubicBezTo>
                  <a:cubicBezTo>
                    <a:pt x="130" y="850"/>
                    <a:pt x="130" y="851"/>
                    <a:pt x="129" y="853"/>
                  </a:cubicBezTo>
                  <a:cubicBezTo>
                    <a:pt x="129" y="853"/>
                    <a:pt x="129" y="853"/>
                    <a:pt x="129" y="853"/>
                  </a:cubicBezTo>
                  <a:cubicBezTo>
                    <a:pt x="130" y="854"/>
                    <a:pt x="130" y="856"/>
                    <a:pt x="130" y="858"/>
                  </a:cubicBezTo>
                  <a:cubicBezTo>
                    <a:pt x="130" y="858"/>
                    <a:pt x="130" y="858"/>
                    <a:pt x="130" y="858"/>
                  </a:cubicBezTo>
                  <a:cubicBezTo>
                    <a:pt x="130" y="858"/>
                    <a:pt x="130" y="858"/>
                    <a:pt x="130" y="858"/>
                  </a:cubicBezTo>
                  <a:cubicBezTo>
                    <a:pt x="130" y="859"/>
                    <a:pt x="130" y="860"/>
                    <a:pt x="129" y="860"/>
                  </a:cubicBezTo>
                  <a:cubicBezTo>
                    <a:pt x="129" y="860"/>
                    <a:pt x="129" y="860"/>
                    <a:pt x="129" y="860"/>
                  </a:cubicBezTo>
                  <a:cubicBezTo>
                    <a:pt x="130" y="861"/>
                    <a:pt x="130" y="862"/>
                    <a:pt x="130" y="863"/>
                  </a:cubicBezTo>
                  <a:cubicBezTo>
                    <a:pt x="130" y="863"/>
                    <a:pt x="130" y="863"/>
                    <a:pt x="130" y="863"/>
                  </a:cubicBezTo>
                  <a:cubicBezTo>
                    <a:pt x="130" y="865"/>
                    <a:pt x="130" y="868"/>
                    <a:pt x="130" y="870"/>
                  </a:cubicBezTo>
                  <a:cubicBezTo>
                    <a:pt x="130" y="870"/>
                    <a:pt x="130" y="870"/>
                    <a:pt x="130" y="871"/>
                  </a:cubicBezTo>
                  <a:cubicBezTo>
                    <a:pt x="130" y="871"/>
                    <a:pt x="130" y="871"/>
                    <a:pt x="130" y="871"/>
                  </a:cubicBezTo>
                  <a:cubicBezTo>
                    <a:pt x="130" y="871"/>
                    <a:pt x="129" y="871"/>
                    <a:pt x="129" y="871"/>
                  </a:cubicBezTo>
                  <a:cubicBezTo>
                    <a:pt x="129" y="871"/>
                    <a:pt x="129" y="870"/>
                    <a:pt x="129" y="870"/>
                  </a:cubicBezTo>
                  <a:cubicBezTo>
                    <a:pt x="129" y="870"/>
                    <a:pt x="129" y="870"/>
                    <a:pt x="129" y="870"/>
                  </a:cubicBezTo>
                  <a:cubicBezTo>
                    <a:pt x="128" y="871"/>
                    <a:pt x="129" y="872"/>
                    <a:pt x="129" y="873"/>
                  </a:cubicBezTo>
                  <a:cubicBezTo>
                    <a:pt x="129" y="873"/>
                    <a:pt x="129" y="873"/>
                    <a:pt x="130" y="872"/>
                  </a:cubicBezTo>
                  <a:cubicBezTo>
                    <a:pt x="130" y="873"/>
                    <a:pt x="130" y="873"/>
                    <a:pt x="130" y="874"/>
                  </a:cubicBezTo>
                  <a:cubicBezTo>
                    <a:pt x="130" y="874"/>
                    <a:pt x="130" y="874"/>
                    <a:pt x="130" y="874"/>
                  </a:cubicBezTo>
                  <a:cubicBezTo>
                    <a:pt x="130" y="874"/>
                    <a:pt x="130" y="875"/>
                    <a:pt x="130" y="875"/>
                  </a:cubicBezTo>
                  <a:cubicBezTo>
                    <a:pt x="130" y="876"/>
                    <a:pt x="130" y="877"/>
                    <a:pt x="130" y="878"/>
                  </a:cubicBezTo>
                  <a:cubicBezTo>
                    <a:pt x="129" y="879"/>
                    <a:pt x="129" y="879"/>
                    <a:pt x="129" y="879"/>
                  </a:cubicBezTo>
                  <a:cubicBezTo>
                    <a:pt x="129" y="879"/>
                    <a:pt x="129" y="879"/>
                    <a:pt x="129" y="879"/>
                  </a:cubicBezTo>
                  <a:cubicBezTo>
                    <a:pt x="129" y="879"/>
                    <a:pt x="129" y="880"/>
                    <a:pt x="129" y="880"/>
                  </a:cubicBezTo>
                  <a:cubicBezTo>
                    <a:pt x="130" y="880"/>
                    <a:pt x="130" y="880"/>
                    <a:pt x="130" y="880"/>
                  </a:cubicBezTo>
                  <a:cubicBezTo>
                    <a:pt x="130" y="881"/>
                    <a:pt x="130" y="881"/>
                    <a:pt x="130" y="881"/>
                  </a:cubicBezTo>
                  <a:cubicBezTo>
                    <a:pt x="130" y="881"/>
                    <a:pt x="130" y="882"/>
                    <a:pt x="130" y="883"/>
                  </a:cubicBezTo>
                  <a:cubicBezTo>
                    <a:pt x="130" y="883"/>
                    <a:pt x="130" y="883"/>
                    <a:pt x="130" y="883"/>
                  </a:cubicBezTo>
                  <a:cubicBezTo>
                    <a:pt x="130" y="883"/>
                    <a:pt x="130" y="884"/>
                    <a:pt x="130" y="884"/>
                  </a:cubicBezTo>
                  <a:cubicBezTo>
                    <a:pt x="130" y="884"/>
                    <a:pt x="130" y="884"/>
                    <a:pt x="130" y="884"/>
                  </a:cubicBezTo>
                  <a:cubicBezTo>
                    <a:pt x="130" y="885"/>
                    <a:pt x="130" y="887"/>
                    <a:pt x="130" y="888"/>
                  </a:cubicBezTo>
                  <a:cubicBezTo>
                    <a:pt x="129" y="886"/>
                    <a:pt x="129" y="890"/>
                    <a:pt x="129" y="891"/>
                  </a:cubicBezTo>
                  <a:cubicBezTo>
                    <a:pt x="129" y="891"/>
                    <a:pt x="129" y="891"/>
                    <a:pt x="129" y="891"/>
                  </a:cubicBezTo>
                  <a:cubicBezTo>
                    <a:pt x="129" y="891"/>
                    <a:pt x="129" y="891"/>
                    <a:pt x="129" y="891"/>
                  </a:cubicBezTo>
                  <a:cubicBezTo>
                    <a:pt x="129" y="892"/>
                    <a:pt x="129" y="892"/>
                    <a:pt x="129" y="892"/>
                  </a:cubicBezTo>
                  <a:cubicBezTo>
                    <a:pt x="129" y="892"/>
                    <a:pt x="129" y="892"/>
                    <a:pt x="129" y="891"/>
                  </a:cubicBezTo>
                  <a:cubicBezTo>
                    <a:pt x="129" y="891"/>
                    <a:pt x="129" y="891"/>
                    <a:pt x="129" y="891"/>
                  </a:cubicBezTo>
                  <a:cubicBezTo>
                    <a:pt x="129" y="891"/>
                    <a:pt x="129" y="891"/>
                    <a:pt x="129" y="891"/>
                  </a:cubicBezTo>
                  <a:cubicBezTo>
                    <a:pt x="129" y="891"/>
                    <a:pt x="129" y="891"/>
                    <a:pt x="129" y="890"/>
                  </a:cubicBezTo>
                  <a:cubicBezTo>
                    <a:pt x="129" y="890"/>
                    <a:pt x="129" y="890"/>
                    <a:pt x="130" y="889"/>
                  </a:cubicBezTo>
                  <a:cubicBezTo>
                    <a:pt x="130" y="889"/>
                    <a:pt x="130" y="889"/>
                    <a:pt x="130" y="889"/>
                  </a:cubicBezTo>
                  <a:cubicBezTo>
                    <a:pt x="130" y="889"/>
                    <a:pt x="130" y="889"/>
                    <a:pt x="130" y="889"/>
                  </a:cubicBezTo>
                  <a:cubicBezTo>
                    <a:pt x="130" y="889"/>
                    <a:pt x="130" y="889"/>
                    <a:pt x="130" y="889"/>
                  </a:cubicBezTo>
                  <a:cubicBezTo>
                    <a:pt x="130" y="890"/>
                    <a:pt x="130" y="890"/>
                    <a:pt x="130" y="891"/>
                  </a:cubicBezTo>
                  <a:cubicBezTo>
                    <a:pt x="130" y="891"/>
                    <a:pt x="130" y="891"/>
                    <a:pt x="130" y="891"/>
                  </a:cubicBezTo>
                  <a:cubicBezTo>
                    <a:pt x="130" y="891"/>
                    <a:pt x="130" y="891"/>
                    <a:pt x="130" y="891"/>
                  </a:cubicBezTo>
                  <a:cubicBezTo>
                    <a:pt x="130" y="891"/>
                    <a:pt x="130" y="891"/>
                    <a:pt x="130" y="892"/>
                  </a:cubicBezTo>
                  <a:cubicBezTo>
                    <a:pt x="130" y="892"/>
                    <a:pt x="131" y="893"/>
                    <a:pt x="130" y="893"/>
                  </a:cubicBezTo>
                  <a:cubicBezTo>
                    <a:pt x="130" y="894"/>
                    <a:pt x="130" y="894"/>
                    <a:pt x="130" y="895"/>
                  </a:cubicBezTo>
                  <a:cubicBezTo>
                    <a:pt x="130" y="900"/>
                    <a:pt x="131" y="905"/>
                    <a:pt x="130" y="910"/>
                  </a:cubicBezTo>
                  <a:cubicBezTo>
                    <a:pt x="131" y="913"/>
                    <a:pt x="130" y="915"/>
                    <a:pt x="130" y="918"/>
                  </a:cubicBezTo>
                  <a:cubicBezTo>
                    <a:pt x="131" y="918"/>
                    <a:pt x="130" y="919"/>
                    <a:pt x="131" y="919"/>
                  </a:cubicBezTo>
                  <a:cubicBezTo>
                    <a:pt x="130" y="921"/>
                    <a:pt x="130" y="922"/>
                    <a:pt x="131" y="924"/>
                  </a:cubicBezTo>
                  <a:cubicBezTo>
                    <a:pt x="130" y="924"/>
                    <a:pt x="130" y="925"/>
                    <a:pt x="130" y="925"/>
                  </a:cubicBezTo>
                  <a:cubicBezTo>
                    <a:pt x="130" y="925"/>
                    <a:pt x="131" y="925"/>
                    <a:pt x="131" y="926"/>
                  </a:cubicBezTo>
                  <a:cubicBezTo>
                    <a:pt x="130" y="926"/>
                    <a:pt x="130" y="926"/>
                    <a:pt x="130" y="926"/>
                  </a:cubicBezTo>
                  <a:cubicBezTo>
                    <a:pt x="131" y="926"/>
                    <a:pt x="131" y="926"/>
                    <a:pt x="131" y="926"/>
                  </a:cubicBezTo>
                  <a:cubicBezTo>
                    <a:pt x="130" y="927"/>
                    <a:pt x="132" y="928"/>
                    <a:pt x="130" y="929"/>
                  </a:cubicBezTo>
                  <a:cubicBezTo>
                    <a:pt x="131" y="929"/>
                    <a:pt x="131" y="928"/>
                    <a:pt x="131" y="929"/>
                  </a:cubicBezTo>
                  <a:cubicBezTo>
                    <a:pt x="131" y="930"/>
                    <a:pt x="131" y="930"/>
                    <a:pt x="130" y="932"/>
                  </a:cubicBezTo>
                  <a:cubicBezTo>
                    <a:pt x="131" y="933"/>
                    <a:pt x="130" y="933"/>
                    <a:pt x="131" y="935"/>
                  </a:cubicBezTo>
                  <a:cubicBezTo>
                    <a:pt x="130" y="935"/>
                    <a:pt x="132" y="936"/>
                    <a:pt x="131" y="936"/>
                  </a:cubicBezTo>
                  <a:cubicBezTo>
                    <a:pt x="131" y="937"/>
                    <a:pt x="131" y="937"/>
                    <a:pt x="131" y="937"/>
                  </a:cubicBezTo>
                  <a:cubicBezTo>
                    <a:pt x="131" y="952"/>
                    <a:pt x="131" y="967"/>
                    <a:pt x="131" y="982"/>
                  </a:cubicBezTo>
                  <a:cubicBezTo>
                    <a:pt x="131" y="983"/>
                    <a:pt x="131" y="984"/>
                    <a:pt x="131" y="985"/>
                  </a:cubicBezTo>
                  <a:cubicBezTo>
                    <a:pt x="130" y="996"/>
                    <a:pt x="131" y="1007"/>
                    <a:pt x="130" y="1018"/>
                  </a:cubicBezTo>
                  <a:cubicBezTo>
                    <a:pt x="131" y="1024"/>
                    <a:pt x="131" y="1030"/>
                    <a:pt x="130" y="1036"/>
                  </a:cubicBezTo>
                  <a:cubicBezTo>
                    <a:pt x="131" y="1053"/>
                    <a:pt x="131" y="1070"/>
                    <a:pt x="130" y="1087"/>
                  </a:cubicBezTo>
                  <a:cubicBezTo>
                    <a:pt x="129" y="1092"/>
                    <a:pt x="129" y="1096"/>
                    <a:pt x="129" y="1101"/>
                  </a:cubicBezTo>
                  <a:cubicBezTo>
                    <a:pt x="129" y="1103"/>
                    <a:pt x="129" y="1105"/>
                    <a:pt x="128" y="1108"/>
                  </a:cubicBezTo>
                  <a:cubicBezTo>
                    <a:pt x="128" y="1113"/>
                    <a:pt x="127" y="1120"/>
                    <a:pt x="127" y="1126"/>
                  </a:cubicBezTo>
                  <a:cubicBezTo>
                    <a:pt x="127" y="1126"/>
                    <a:pt x="128" y="1127"/>
                    <a:pt x="128" y="1127"/>
                  </a:cubicBezTo>
                  <a:cubicBezTo>
                    <a:pt x="127" y="1128"/>
                    <a:pt x="128" y="1130"/>
                    <a:pt x="127" y="1131"/>
                  </a:cubicBezTo>
                  <a:cubicBezTo>
                    <a:pt x="126" y="1134"/>
                    <a:pt x="128" y="1137"/>
                    <a:pt x="126" y="1140"/>
                  </a:cubicBezTo>
                  <a:cubicBezTo>
                    <a:pt x="127" y="1141"/>
                    <a:pt x="126" y="1141"/>
                    <a:pt x="127" y="1142"/>
                  </a:cubicBezTo>
                  <a:cubicBezTo>
                    <a:pt x="126" y="1144"/>
                    <a:pt x="127" y="1149"/>
                    <a:pt x="127" y="1153"/>
                  </a:cubicBezTo>
                  <a:cubicBezTo>
                    <a:pt x="127" y="1154"/>
                    <a:pt x="127" y="1155"/>
                    <a:pt x="125" y="1155"/>
                  </a:cubicBezTo>
                  <a:cubicBezTo>
                    <a:pt x="125" y="1159"/>
                    <a:pt x="125" y="1162"/>
                    <a:pt x="126" y="1166"/>
                  </a:cubicBezTo>
                  <a:cubicBezTo>
                    <a:pt x="125" y="1167"/>
                    <a:pt x="125" y="1166"/>
                    <a:pt x="125" y="1166"/>
                  </a:cubicBezTo>
                  <a:cubicBezTo>
                    <a:pt x="125" y="1167"/>
                    <a:pt x="125" y="1168"/>
                    <a:pt x="125" y="1169"/>
                  </a:cubicBezTo>
                  <a:cubicBezTo>
                    <a:pt x="125" y="1170"/>
                    <a:pt x="125" y="1170"/>
                    <a:pt x="125" y="1171"/>
                  </a:cubicBezTo>
                  <a:cubicBezTo>
                    <a:pt x="125" y="1171"/>
                    <a:pt x="125" y="1171"/>
                    <a:pt x="125" y="1171"/>
                  </a:cubicBezTo>
                  <a:cubicBezTo>
                    <a:pt x="124" y="1171"/>
                    <a:pt x="124" y="1171"/>
                    <a:pt x="124" y="1171"/>
                  </a:cubicBezTo>
                  <a:cubicBezTo>
                    <a:pt x="124" y="1170"/>
                    <a:pt x="124" y="1170"/>
                    <a:pt x="124" y="1169"/>
                  </a:cubicBezTo>
                  <a:cubicBezTo>
                    <a:pt x="124" y="1168"/>
                    <a:pt x="124" y="1167"/>
                    <a:pt x="124" y="1166"/>
                  </a:cubicBezTo>
                  <a:cubicBezTo>
                    <a:pt x="124" y="1166"/>
                    <a:pt x="124" y="1166"/>
                    <a:pt x="124" y="1166"/>
                  </a:cubicBezTo>
                  <a:cubicBezTo>
                    <a:pt x="124" y="1165"/>
                    <a:pt x="123" y="1164"/>
                    <a:pt x="122" y="1163"/>
                  </a:cubicBezTo>
                  <a:cubicBezTo>
                    <a:pt x="121" y="1164"/>
                    <a:pt x="122" y="1165"/>
                    <a:pt x="122" y="1166"/>
                  </a:cubicBezTo>
                  <a:cubicBezTo>
                    <a:pt x="120" y="1167"/>
                    <a:pt x="121" y="1169"/>
                    <a:pt x="120" y="1170"/>
                  </a:cubicBezTo>
                  <a:cubicBezTo>
                    <a:pt x="119" y="1170"/>
                    <a:pt x="118" y="1170"/>
                    <a:pt x="118" y="1171"/>
                  </a:cubicBezTo>
                  <a:cubicBezTo>
                    <a:pt x="115" y="1170"/>
                    <a:pt x="114" y="1169"/>
                    <a:pt x="114" y="1166"/>
                  </a:cubicBezTo>
                  <a:cubicBezTo>
                    <a:pt x="114" y="1162"/>
                    <a:pt x="115" y="1157"/>
                    <a:pt x="114" y="1154"/>
                  </a:cubicBezTo>
                  <a:cubicBezTo>
                    <a:pt x="114" y="1153"/>
                    <a:pt x="114" y="1153"/>
                    <a:pt x="114" y="1153"/>
                  </a:cubicBezTo>
                  <a:cubicBezTo>
                    <a:pt x="114" y="1152"/>
                    <a:pt x="114" y="1152"/>
                    <a:pt x="114" y="1151"/>
                  </a:cubicBezTo>
                  <a:cubicBezTo>
                    <a:pt x="114" y="1151"/>
                    <a:pt x="114" y="1151"/>
                    <a:pt x="114" y="1150"/>
                  </a:cubicBezTo>
                  <a:cubicBezTo>
                    <a:pt x="114" y="1150"/>
                    <a:pt x="114" y="1149"/>
                    <a:pt x="114" y="1148"/>
                  </a:cubicBezTo>
                  <a:cubicBezTo>
                    <a:pt x="114" y="1147"/>
                    <a:pt x="114" y="1146"/>
                    <a:pt x="114" y="1145"/>
                  </a:cubicBezTo>
                  <a:cubicBezTo>
                    <a:pt x="114" y="1145"/>
                    <a:pt x="114" y="1145"/>
                    <a:pt x="114" y="1144"/>
                  </a:cubicBezTo>
                  <a:cubicBezTo>
                    <a:pt x="114" y="1143"/>
                    <a:pt x="114" y="1143"/>
                    <a:pt x="114" y="1143"/>
                  </a:cubicBezTo>
                  <a:cubicBezTo>
                    <a:pt x="114" y="1141"/>
                    <a:pt x="114" y="1139"/>
                    <a:pt x="114" y="1138"/>
                  </a:cubicBezTo>
                  <a:cubicBezTo>
                    <a:pt x="114" y="1138"/>
                    <a:pt x="114" y="1138"/>
                    <a:pt x="113" y="1138"/>
                  </a:cubicBezTo>
                  <a:cubicBezTo>
                    <a:pt x="113" y="1145"/>
                    <a:pt x="112" y="1152"/>
                    <a:pt x="112" y="1160"/>
                  </a:cubicBezTo>
                  <a:cubicBezTo>
                    <a:pt x="112" y="1160"/>
                    <a:pt x="112" y="1160"/>
                    <a:pt x="112" y="1160"/>
                  </a:cubicBezTo>
                  <a:cubicBezTo>
                    <a:pt x="112" y="1160"/>
                    <a:pt x="112" y="1160"/>
                    <a:pt x="112" y="1160"/>
                  </a:cubicBezTo>
                  <a:cubicBezTo>
                    <a:pt x="112" y="1152"/>
                    <a:pt x="112" y="1145"/>
                    <a:pt x="113" y="1138"/>
                  </a:cubicBezTo>
                  <a:cubicBezTo>
                    <a:pt x="113" y="1138"/>
                    <a:pt x="113" y="1138"/>
                    <a:pt x="113" y="1138"/>
                  </a:cubicBezTo>
                  <a:cubicBezTo>
                    <a:pt x="113" y="1137"/>
                    <a:pt x="112" y="1137"/>
                    <a:pt x="113" y="1136"/>
                  </a:cubicBezTo>
                  <a:cubicBezTo>
                    <a:pt x="113" y="1136"/>
                    <a:pt x="113" y="1136"/>
                    <a:pt x="113" y="1136"/>
                  </a:cubicBezTo>
                  <a:cubicBezTo>
                    <a:pt x="113" y="1135"/>
                    <a:pt x="113" y="1134"/>
                    <a:pt x="113" y="1133"/>
                  </a:cubicBezTo>
                  <a:cubicBezTo>
                    <a:pt x="113" y="1132"/>
                    <a:pt x="113" y="1131"/>
                    <a:pt x="113" y="1130"/>
                  </a:cubicBezTo>
                  <a:cubicBezTo>
                    <a:pt x="113" y="1130"/>
                    <a:pt x="113" y="1130"/>
                    <a:pt x="113" y="1130"/>
                  </a:cubicBezTo>
                  <a:cubicBezTo>
                    <a:pt x="113" y="1130"/>
                    <a:pt x="113" y="1129"/>
                    <a:pt x="113" y="1128"/>
                  </a:cubicBezTo>
                  <a:cubicBezTo>
                    <a:pt x="113" y="1128"/>
                    <a:pt x="113" y="1128"/>
                    <a:pt x="113" y="1128"/>
                  </a:cubicBezTo>
                  <a:cubicBezTo>
                    <a:pt x="114" y="1125"/>
                    <a:pt x="114" y="1125"/>
                    <a:pt x="114" y="1125"/>
                  </a:cubicBezTo>
                  <a:cubicBezTo>
                    <a:pt x="114" y="1118"/>
                    <a:pt x="115" y="1111"/>
                    <a:pt x="115" y="1104"/>
                  </a:cubicBezTo>
                  <a:cubicBezTo>
                    <a:pt x="115" y="1104"/>
                    <a:pt x="115" y="1104"/>
                    <a:pt x="115" y="1104"/>
                  </a:cubicBezTo>
                  <a:cubicBezTo>
                    <a:pt x="116" y="1104"/>
                    <a:pt x="116" y="1104"/>
                    <a:pt x="116" y="1104"/>
                  </a:cubicBezTo>
                  <a:cubicBezTo>
                    <a:pt x="116" y="1104"/>
                    <a:pt x="116" y="1104"/>
                    <a:pt x="116" y="1104"/>
                  </a:cubicBezTo>
                  <a:cubicBezTo>
                    <a:pt x="116" y="1111"/>
                    <a:pt x="115" y="1118"/>
                    <a:pt x="114" y="1125"/>
                  </a:cubicBezTo>
                  <a:cubicBezTo>
                    <a:pt x="114" y="1128"/>
                    <a:pt x="114" y="1128"/>
                    <a:pt x="114" y="1128"/>
                  </a:cubicBezTo>
                  <a:cubicBezTo>
                    <a:pt x="114" y="1128"/>
                    <a:pt x="114" y="1128"/>
                    <a:pt x="114" y="1128"/>
                  </a:cubicBezTo>
                  <a:cubicBezTo>
                    <a:pt x="114" y="1128"/>
                    <a:pt x="114" y="1128"/>
                    <a:pt x="114" y="1128"/>
                  </a:cubicBezTo>
                  <a:cubicBezTo>
                    <a:pt x="115" y="1129"/>
                    <a:pt x="114" y="1127"/>
                    <a:pt x="115" y="1127"/>
                  </a:cubicBezTo>
                  <a:cubicBezTo>
                    <a:pt x="116" y="1119"/>
                    <a:pt x="116" y="1112"/>
                    <a:pt x="117" y="1103"/>
                  </a:cubicBezTo>
                  <a:cubicBezTo>
                    <a:pt x="118" y="1100"/>
                    <a:pt x="117" y="1098"/>
                    <a:pt x="118" y="1095"/>
                  </a:cubicBezTo>
                  <a:cubicBezTo>
                    <a:pt x="118" y="1093"/>
                    <a:pt x="118" y="1091"/>
                    <a:pt x="118" y="1089"/>
                  </a:cubicBezTo>
                  <a:cubicBezTo>
                    <a:pt x="118" y="1089"/>
                    <a:pt x="119" y="1089"/>
                    <a:pt x="119" y="1088"/>
                  </a:cubicBezTo>
                  <a:cubicBezTo>
                    <a:pt x="119" y="1088"/>
                    <a:pt x="118" y="1087"/>
                    <a:pt x="118" y="1086"/>
                  </a:cubicBezTo>
                  <a:cubicBezTo>
                    <a:pt x="118" y="1086"/>
                    <a:pt x="119" y="1084"/>
                    <a:pt x="118" y="1083"/>
                  </a:cubicBezTo>
                  <a:cubicBezTo>
                    <a:pt x="119" y="1081"/>
                    <a:pt x="119" y="1079"/>
                    <a:pt x="119" y="1077"/>
                  </a:cubicBezTo>
                  <a:cubicBezTo>
                    <a:pt x="119" y="1077"/>
                    <a:pt x="119" y="1077"/>
                    <a:pt x="120" y="1076"/>
                  </a:cubicBezTo>
                  <a:cubicBezTo>
                    <a:pt x="118" y="1073"/>
                    <a:pt x="121" y="1069"/>
                    <a:pt x="119" y="1065"/>
                  </a:cubicBezTo>
                  <a:cubicBezTo>
                    <a:pt x="120" y="1062"/>
                    <a:pt x="120" y="1059"/>
                    <a:pt x="119" y="1055"/>
                  </a:cubicBezTo>
                  <a:cubicBezTo>
                    <a:pt x="121" y="1044"/>
                    <a:pt x="119" y="1033"/>
                    <a:pt x="120" y="1021"/>
                  </a:cubicBezTo>
                  <a:cubicBezTo>
                    <a:pt x="120" y="1021"/>
                    <a:pt x="120" y="1021"/>
                    <a:pt x="120" y="1020"/>
                  </a:cubicBezTo>
                  <a:cubicBezTo>
                    <a:pt x="120" y="1020"/>
                    <a:pt x="120" y="1020"/>
                    <a:pt x="120" y="1020"/>
                  </a:cubicBezTo>
                  <a:cubicBezTo>
                    <a:pt x="120" y="1020"/>
                    <a:pt x="120" y="1020"/>
                    <a:pt x="120" y="1020"/>
                  </a:cubicBezTo>
                  <a:cubicBezTo>
                    <a:pt x="120" y="1020"/>
                    <a:pt x="120" y="1020"/>
                    <a:pt x="120" y="1020"/>
                  </a:cubicBezTo>
                  <a:cubicBezTo>
                    <a:pt x="120" y="1021"/>
                    <a:pt x="120" y="1021"/>
                    <a:pt x="120" y="1021"/>
                  </a:cubicBezTo>
                  <a:cubicBezTo>
                    <a:pt x="120" y="1021"/>
                    <a:pt x="120" y="1021"/>
                    <a:pt x="120" y="1021"/>
                  </a:cubicBezTo>
                  <a:cubicBezTo>
                    <a:pt x="120" y="1021"/>
                    <a:pt x="120" y="1021"/>
                    <a:pt x="120" y="1021"/>
                  </a:cubicBezTo>
                  <a:cubicBezTo>
                    <a:pt x="120" y="1021"/>
                    <a:pt x="120" y="1022"/>
                    <a:pt x="121" y="1022"/>
                  </a:cubicBezTo>
                  <a:cubicBezTo>
                    <a:pt x="121" y="1021"/>
                    <a:pt x="121" y="1021"/>
                    <a:pt x="120" y="1020"/>
                  </a:cubicBezTo>
                  <a:cubicBezTo>
                    <a:pt x="121" y="1020"/>
                    <a:pt x="121" y="1017"/>
                    <a:pt x="121" y="1016"/>
                  </a:cubicBezTo>
                  <a:cubicBezTo>
                    <a:pt x="121" y="1016"/>
                    <a:pt x="121" y="1016"/>
                    <a:pt x="121" y="1016"/>
                  </a:cubicBezTo>
                  <a:cubicBezTo>
                    <a:pt x="121" y="1016"/>
                    <a:pt x="121" y="1017"/>
                    <a:pt x="121" y="1017"/>
                  </a:cubicBezTo>
                  <a:cubicBezTo>
                    <a:pt x="121" y="1018"/>
                    <a:pt x="121" y="1018"/>
                    <a:pt x="120" y="1018"/>
                  </a:cubicBezTo>
                  <a:cubicBezTo>
                    <a:pt x="121" y="1019"/>
                    <a:pt x="120" y="1019"/>
                    <a:pt x="120" y="1019"/>
                  </a:cubicBezTo>
                  <a:cubicBezTo>
                    <a:pt x="120" y="1019"/>
                    <a:pt x="120" y="1018"/>
                    <a:pt x="120" y="1018"/>
                  </a:cubicBezTo>
                  <a:cubicBezTo>
                    <a:pt x="120" y="1018"/>
                    <a:pt x="120" y="1018"/>
                    <a:pt x="120" y="1017"/>
                  </a:cubicBezTo>
                  <a:cubicBezTo>
                    <a:pt x="120" y="1017"/>
                    <a:pt x="120" y="1016"/>
                    <a:pt x="120" y="1016"/>
                  </a:cubicBezTo>
                  <a:cubicBezTo>
                    <a:pt x="120" y="1016"/>
                    <a:pt x="120" y="1015"/>
                    <a:pt x="121" y="1015"/>
                  </a:cubicBezTo>
                  <a:cubicBezTo>
                    <a:pt x="121" y="1015"/>
                    <a:pt x="121" y="1015"/>
                    <a:pt x="121" y="1015"/>
                  </a:cubicBezTo>
                  <a:cubicBezTo>
                    <a:pt x="121" y="1015"/>
                    <a:pt x="121" y="1015"/>
                    <a:pt x="121" y="1015"/>
                  </a:cubicBezTo>
                  <a:cubicBezTo>
                    <a:pt x="122" y="1013"/>
                    <a:pt x="121" y="1013"/>
                    <a:pt x="120" y="1012"/>
                  </a:cubicBezTo>
                  <a:cubicBezTo>
                    <a:pt x="120" y="1012"/>
                    <a:pt x="121" y="1011"/>
                    <a:pt x="120" y="1011"/>
                  </a:cubicBezTo>
                  <a:cubicBezTo>
                    <a:pt x="121" y="1011"/>
                    <a:pt x="121" y="1011"/>
                    <a:pt x="121" y="1012"/>
                  </a:cubicBezTo>
                  <a:cubicBezTo>
                    <a:pt x="122" y="1008"/>
                    <a:pt x="121" y="1005"/>
                    <a:pt x="121" y="1002"/>
                  </a:cubicBezTo>
                  <a:cubicBezTo>
                    <a:pt x="121" y="1002"/>
                    <a:pt x="121" y="1002"/>
                    <a:pt x="121" y="1002"/>
                  </a:cubicBezTo>
                  <a:cubicBezTo>
                    <a:pt x="120" y="1002"/>
                    <a:pt x="120" y="1002"/>
                    <a:pt x="120" y="1001"/>
                  </a:cubicBezTo>
                  <a:cubicBezTo>
                    <a:pt x="120" y="1001"/>
                    <a:pt x="120" y="1001"/>
                    <a:pt x="121" y="1001"/>
                  </a:cubicBezTo>
                  <a:cubicBezTo>
                    <a:pt x="121" y="1000"/>
                    <a:pt x="121" y="1000"/>
                    <a:pt x="121" y="1000"/>
                  </a:cubicBezTo>
                  <a:cubicBezTo>
                    <a:pt x="121" y="1000"/>
                    <a:pt x="121" y="1000"/>
                    <a:pt x="121" y="1000"/>
                  </a:cubicBezTo>
                  <a:cubicBezTo>
                    <a:pt x="121" y="1000"/>
                    <a:pt x="121" y="999"/>
                    <a:pt x="121" y="999"/>
                  </a:cubicBezTo>
                  <a:cubicBezTo>
                    <a:pt x="121" y="992"/>
                    <a:pt x="122" y="985"/>
                    <a:pt x="121" y="978"/>
                  </a:cubicBezTo>
                  <a:cubicBezTo>
                    <a:pt x="121" y="978"/>
                    <a:pt x="121" y="978"/>
                    <a:pt x="121" y="978"/>
                  </a:cubicBezTo>
                  <a:cubicBezTo>
                    <a:pt x="121" y="978"/>
                    <a:pt x="121" y="978"/>
                    <a:pt x="121" y="978"/>
                  </a:cubicBezTo>
                  <a:cubicBezTo>
                    <a:pt x="120" y="980"/>
                    <a:pt x="120" y="981"/>
                    <a:pt x="120" y="983"/>
                  </a:cubicBezTo>
                  <a:cubicBezTo>
                    <a:pt x="120" y="984"/>
                    <a:pt x="120" y="984"/>
                    <a:pt x="120" y="985"/>
                  </a:cubicBezTo>
                  <a:cubicBezTo>
                    <a:pt x="120" y="986"/>
                    <a:pt x="119" y="987"/>
                    <a:pt x="119" y="988"/>
                  </a:cubicBezTo>
                  <a:cubicBezTo>
                    <a:pt x="119" y="993"/>
                    <a:pt x="119" y="999"/>
                    <a:pt x="119" y="1005"/>
                  </a:cubicBezTo>
                  <a:cubicBezTo>
                    <a:pt x="119" y="1006"/>
                    <a:pt x="118" y="1006"/>
                    <a:pt x="118" y="1007"/>
                  </a:cubicBezTo>
                  <a:cubicBezTo>
                    <a:pt x="119" y="1007"/>
                    <a:pt x="119" y="1007"/>
                    <a:pt x="119" y="1008"/>
                  </a:cubicBezTo>
                  <a:cubicBezTo>
                    <a:pt x="118" y="1009"/>
                    <a:pt x="119" y="1010"/>
                    <a:pt x="118" y="1011"/>
                  </a:cubicBezTo>
                  <a:cubicBezTo>
                    <a:pt x="119" y="1012"/>
                    <a:pt x="119" y="1012"/>
                    <a:pt x="119" y="1013"/>
                  </a:cubicBezTo>
                  <a:cubicBezTo>
                    <a:pt x="118" y="1016"/>
                    <a:pt x="119" y="1018"/>
                    <a:pt x="118" y="1021"/>
                  </a:cubicBezTo>
                  <a:cubicBezTo>
                    <a:pt x="119" y="1024"/>
                    <a:pt x="118" y="1027"/>
                    <a:pt x="118" y="1030"/>
                  </a:cubicBezTo>
                  <a:cubicBezTo>
                    <a:pt x="117" y="1031"/>
                    <a:pt x="118" y="1031"/>
                    <a:pt x="118" y="1032"/>
                  </a:cubicBezTo>
                  <a:cubicBezTo>
                    <a:pt x="118" y="1032"/>
                    <a:pt x="117" y="1032"/>
                    <a:pt x="117" y="1033"/>
                  </a:cubicBezTo>
                  <a:cubicBezTo>
                    <a:pt x="117" y="1035"/>
                    <a:pt x="116" y="1039"/>
                    <a:pt x="117" y="1041"/>
                  </a:cubicBezTo>
                  <a:cubicBezTo>
                    <a:pt x="118" y="1040"/>
                    <a:pt x="118" y="1038"/>
                    <a:pt x="117" y="1037"/>
                  </a:cubicBezTo>
                  <a:cubicBezTo>
                    <a:pt x="117" y="1036"/>
                    <a:pt x="117" y="1035"/>
                    <a:pt x="117" y="1034"/>
                  </a:cubicBezTo>
                  <a:cubicBezTo>
                    <a:pt x="117" y="1034"/>
                    <a:pt x="117" y="1034"/>
                    <a:pt x="117" y="1034"/>
                  </a:cubicBezTo>
                  <a:cubicBezTo>
                    <a:pt x="118" y="1034"/>
                    <a:pt x="118" y="1034"/>
                    <a:pt x="118" y="1034"/>
                  </a:cubicBezTo>
                  <a:cubicBezTo>
                    <a:pt x="118" y="1034"/>
                    <a:pt x="118" y="1034"/>
                    <a:pt x="118" y="1034"/>
                  </a:cubicBezTo>
                  <a:cubicBezTo>
                    <a:pt x="118" y="1035"/>
                    <a:pt x="118" y="1036"/>
                    <a:pt x="118" y="1037"/>
                  </a:cubicBezTo>
                  <a:cubicBezTo>
                    <a:pt x="118" y="1038"/>
                    <a:pt x="118" y="1040"/>
                    <a:pt x="118" y="1041"/>
                  </a:cubicBezTo>
                  <a:cubicBezTo>
                    <a:pt x="118" y="1042"/>
                    <a:pt x="119" y="1042"/>
                    <a:pt x="118" y="1043"/>
                  </a:cubicBezTo>
                  <a:cubicBezTo>
                    <a:pt x="118" y="1043"/>
                    <a:pt x="118" y="1044"/>
                    <a:pt x="118" y="1045"/>
                  </a:cubicBezTo>
                  <a:cubicBezTo>
                    <a:pt x="118" y="1045"/>
                    <a:pt x="118" y="1046"/>
                    <a:pt x="118" y="1047"/>
                  </a:cubicBezTo>
                  <a:cubicBezTo>
                    <a:pt x="118" y="1047"/>
                    <a:pt x="118" y="1047"/>
                    <a:pt x="118" y="1047"/>
                  </a:cubicBezTo>
                  <a:cubicBezTo>
                    <a:pt x="118" y="1047"/>
                    <a:pt x="117" y="1047"/>
                    <a:pt x="117" y="1047"/>
                  </a:cubicBezTo>
                  <a:cubicBezTo>
                    <a:pt x="118" y="1046"/>
                    <a:pt x="117" y="1046"/>
                    <a:pt x="117" y="1045"/>
                  </a:cubicBezTo>
                  <a:cubicBezTo>
                    <a:pt x="117" y="1044"/>
                    <a:pt x="117" y="1043"/>
                    <a:pt x="117" y="1042"/>
                  </a:cubicBezTo>
                  <a:cubicBezTo>
                    <a:pt x="117" y="1042"/>
                    <a:pt x="117" y="1042"/>
                    <a:pt x="117" y="1042"/>
                  </a:cubicBezTo>
                  <a:cubicBezTo>
                    <a:pt x="117" y="1042"/>
                    <a:pt x="117" y="1042"/>
                    <a:pt x="117" y="1042"/>
                  </a:cubicBezTo>
                  <a:cubicBezTo>
                    <a:pt x="116" y="1043"/>
                    <a:pt x="117" y="1044"/>
                    <a:pt x="117" y="1045"/>
                  </a:cubicBezTo>
                  <a:cubicBezTo>
                    <a:pt x="116" y="1045"/>
                    <a:pt x="116" y="1046"/>
                    <a:pt x="116" y="1046"/>
                  </a:cubicBezTo>
                  <a:cubicBezTo>
                    <a:pt x="115" y="1049"/>
                    <a:pt x="115" y="1051"/>
                    <a:pt x="114" y="1053"/>
                  </a:cubicBezTo>
                  <a:cubicBezTo>
                    <a:pt x="115" y="1055"/>
                    <a:pt x="115" y="1058"/>
                    <a:pt x="114" y="1060"/>
                  </a:cubicBezTo>
                  <a:cubicBezTo>
                    <a:pt x="114" y="1061"/>
                    <a:pt x="115" y="1061"/>
                    <a:pt x="115" y="1062"/>
                  </a:cubicBezTo>
                  <a:cubicBezTo>
                    <a:pt x="114" y="1064"/>
                    <a:pt x="115" y="1066"/>
                    <a:pt x="114" y="1068"/>
                  </a:cubicBezTo>
                  <a:cubicBezTo>
                    <a:pt x="115" y="1071"/>
                    <a:pt x="114" y="1073"/>
                    <a:pt x="114" y="1075"/>
                  </a:cubicBezTo>
                  <a:cubicBezTo>
                    <a:pt x="114" y="1081"/>
                    <a:pt x="114" y="1087"/>
                    <a:pt x="114" y="1092"/>
                  </a:cubicBezTo>
                  <a:cubicBezTo>
                    <a:pt x="113" y="1095"/>
                    <a:pt x="114" y="1097"/>
                    <a:pt x="113" y="1099"/>
                  </a:cubicBezTo>
                  <a:cubicBezTo>
                    <a:pt x="113" y="1099"/>
                    <a:pt x="113" y="1100"/>
                    <a:pt x="113" y="1101"/>
                  </a:cubicBezTo>
                  <a:cubicBezTo>
                    <a:pt x="113" y="1103"/>
                    <a:pt x="113" y="1106"/>
                    <a:pt x="113" y="1108"/>
                  </a:cubicBezTo>
                  <a:cubicBezTo>
                    <a:pt x="113" y="1109"/>
                    <a:pt x="112" y="1110"/>
                    <a:pt x="112" y="1111"/>
                  </a:cubicBezTo>
                  <a:cubicBezTo>
                    <a:pt x="112" y="1113"/>
                    <a:pt x="112" y="1115"/>
                    <a:pt x="112" y="1117"/>
                  </a:cubicBezTo>
                  <a:cubicBezTo>
                    <a:pt x="112" y="1118"/>
                    <a:pt x="111" y="1120"/>
                    <a:pt x="111" y="1121"/>
                  </a:cubicBezTo>
                  <a:cubicBezTo>
                    <a:pt x="111" y="1122"/>
                    <a:pt x="111" y="1123"/>
                    <a:pt x="111" y="1124"/>
                  </a:cubicBezTo>
                  <a:cubicBezTo>
                    <a:pt x="111" y="1124"/>
                    <a:pt x="111" y="1125"/>
                    <a:pt x="111" y="1126"/>
                  </a:cubicBezTo>
                  <a:cubicBezTo>
                    <a:pt x="110" y="1132"/>
                    <a:pt x="110" y="1138"/>
                    <a:pt x="109" y="1143"/>
                  </a:cubicBezTo>
                  <a:cubicBezTo>
                    <a:pt x="109" y="1144"/>
                    <a:pt x="109" y="1145"/>
                    <a:pt x="109" y="1145"/>
                  </a:cubicBezTo>
                  <a:cubicBezTo>
                    <a:pt x="109" y="1145"/>
                    <a:pt x="110" y="1146"/>
                    <a:pt x="110" y="1145"/>
                  </a:cubicBezTo>
                  <a:cubicBezTo>
                    <a:pt x="110" y="1149"/>
                    <a:pt x="109" y="1153"/>
                    <a:pt x="109" y="1156"/>
                  </a:cubicBezTo>
                  <a:cubicBezTo>
                    <a:pt x="107" y="1157"/>
                    <a:pt x="107" y="1159"/>
                    <a:pt x="107" y="1159"/>
                  </a:cubicBezTo>
                  <a:cubicBezTo>
                    <a:pt x="106" y="1157"/>
                    <a:pt x="105" y="1157"/>
                    <a:pt x="105" y="1155"/>
                  </a:cubicBezTo>
                  <a:cubicBezTo>
                    <a:pt x="104" y="1157"/>
                    <a:pt x="103" y="1160"/>
                    <a:pt x="101" y="1163"/>
                  </a:cubicBezTo>
                  <a:cubicBezTo>
                    <a:pt x="99" y="1162"/>
                    <a:pt x="100" y="1161"/>
                    <a:pt x="99" y="1160"/>
                  </a:cubicBezTo>
                  <a:cubicBezTo>
                    <a:pt x="98" y="1159"/>
                    <a:pt x="98" y="1159"/>
                    <a:pt x="97" y="1158"/>
                  </a:cubicBezTo>
                  <a:cubicBezTo>
                    <a:pt x="97" y="1157"/>
                    <a:pt x="97" y="1157"/>
                    <a:pt x="97" y="1156"/>
                  </a:cubicBezTo>
                  <a:cubicBezTo>
                    <a:pt x="97" y="1154"/>
                    <a:pt x="97" y="1152"/>
                    <a:pt x="97" y="1149"/>
                  </a:cubicBezTo>
                  <a:cubicBezTo>
                    <a:pt x="97" y="1148"/>
                    <a:pt x="96" y="1146"/>
                    <a:pt x="96" y="1145"/>
                  </a:cubicBezTo>
                  <a:cubicBezTo>
                    <a:pt x="96" y="1139"/>
                    <a:pt x="97" y="1132"/>
                    <a:pt x="97" y="1126"/>
                  </a:cubicBezTo>
                  <a:cubicBezTo>
                    <a:pt x="98" y="1123"/>
                    <a:pt x="98" y="1119"/>
                    <a:pt x="98" y="1116"/>
                  </a:cubicBezTo>
                  <a:cubicBezTo>
                    <a:pt x="97" y="1115"/>
                    <a:pt x="97" y="1115"/>
                    <a:pt x="96" y="1114"/>
                  </a:cubicBezTo>
                  <a:cubicBezTo>
                    <a:pt x="97" y="1113"/>
                    <a:pt x="97" y="1113"/>
                    <a:pt x="97" y="1113"/>
                  </a:cubicBezTo>
                  <a:cubicBezTo>
                    <a:pt x="95" y="1109"/>
                    <a:pt x="98" y="1104"/>
                    <a:pt x="97" y="1099"/>
                  </a:cubicBezTo>
                  <a:cubicBezTo>
                    <a:pt x="94" y="1102"/>
                    <a:pt x="94" y="1106"/>
                    <a:pt x="93" y="1110"/>
                  </a:cubicBezTo>
                  <a:cubicBezTo>
                    <a:pt x="93" y="1114"/>
                    <a:pt x="92" y="1117"/>
                    <a:pt x="92" y="1121"/>
                  </a:cubicBezTo>
                  <a:cubicBezTo>
                    <a:pt x="91" y="1124"/>
                    <a:pt x="90" y="1126"/>
                    <a:pt x="90" y="1129"/>
                  </a:cubicBezTo>
                  <a:cubicBezTo>
                    <a:pt x="88" y="1130"/>
                    <a:pt x="88" y="1132"/>
                    <a:pt x="87" y="1133"/>
                  </a:cubicBezTo>
                  <a:cubicBezTo>
                    <a:pt x="86" y="1134"/>
                    <a:pt x="85" y="1137"/>
                    <a:pt x="83" y="1136"/>
                  </a:cubicBezTo>
                  <a:cubicBezTo>
                    <a:pt x="82" y="1138"/>
                    <a:pt x="80" y="1139"/>
                    <a:pt x="81" y="1141"/>
                  </a:cubicBezTo>
                  <a:cubicBezTo>
                    <a:pt x="80" y="1141"/>
                    <a:pt x="81" y="1140"/>
                    <a:pt x="80" y="1140"/>
                  </a:cubicBezTo>
                  <a:cubicBezTo>
                    <a:pt x="79" y="1141"/>
                    <a:pt x="77" y="1143"/>
                    <a:pt x="76" y="1143"/>
                  </a:cubicBezTo>
                  <a:cubicBezTo>
                    <a:pt x="75" y="1143"/>
                    <a:pt x="76" y="1147"/>
                    <a:pt x="75" y="1146"/>
                  </a:cubicBezTo>
                  <a:cubicBezTo>
                    <a:pt x="75" y="1147"/>
                    <a:pt x="76" y="1149"/>
                    <a:pt x="74" y="1150"/>
                  </a:cubicBezTo>
                  <a:cubicBezTo>
                    <a:pt x="75" y="1150"/>
                    <a:pt x="75" y="1150"/>
                    <a:pt x="75" y="1149"/>
                  </a:cubicBezTo>
                  <a:cubicBezTo>
                    <a:pt x="76" y="1150"/>
                    <a:pt x="75" y="1154"/>
                    <a:pt x="77" y="1153"/>
                  </a:cubicBezTo>
                  <a:cubicBezTo>
                    <a:pt x="75" y="1154"/>
                    <a:pt x="76" y="1154"/>
                    <a:pt x="77" y="1156"/>
                  </a:cubicBezTo>
                  <a:cubicBezTo>
                    <a:pt x="77" y="1156"/>
                    <a:pt x="76" y="1156"/>
                    <a:pt x="76" y="1156"/>
                  </a:cubicBezTo>
                  <a:cubicBezTo>
                    <a:pt x="76" y="1157"/>
                    <a:pt x="77" y="1158"/>
                    <a:pt x="77" y="1159"/>
                  </a:cubicBezTo>
                  <a:cubicBezTo>
                    <a:pt x="77" y="1161"/>
                    <a:pt x="76" y="1162"/>
                    <a:pt x="76" y="1164"/>
                  </a:cubicBezTo>
                  <a:cubicBezTo>
                    <a:pt x="75" y="1164"/>
                    <a:pt x="76" y="1165"/>
                    <a:pt x="75" y="1166"/>
                  </a:cubicBezTo>
                  <a:cubicBezTo>
                    <a:pt x="73" y="1164"/>
                    <a:pt x="73" y="1163"/>
                    <a:pt x="73" y="1162"/>
                  </a:cubicBezTo>
                  <a:cubicBezTo>
                    <a:pt x="72" y="1163"/>
                    <a:pt x="72" y="1163"/>
                    <a:pt x="72" y="1164"/>
                  </a:cubicBezTo>
                  <a:cubicBezTo>
                    <a:pt x="71" y="1165"/>
                    <a:pt x="71" y="1166"/>
                    <a:pt x="70" y="1166"/>
                  </a:cubicBezTo>
                  <a:cubicBezTo>
                    <a:pt x="69" y="1164"/>
                    <a:pt x="68" y="1162"/>
                    <a:pt x="69" y="1160"/>
                  </a:cubicBezTo>
                  <a:cubicBezTo>
                    <a:pt x="68" y="1155"/>
                    <a:pt x="69" y="1150"/>
                    <a:pt x="69" y="1146"/>
                  </a:cubicBezTo>
                  <a:cubicBezTo>
                    <a:pt x="64" y="1146"/>
                    <a:pt x="66" y="1152"/>
                    <a:pt x="65" y="1155"/>
                  </a:cubicBezTo>
                  <a:cubicBezTo>
                    <a:pt x="67" y="1158"/>
                    <a:pt x="66" y="1162"/>
                    <a:pt x="66" y="1166"/>
                  </a:cubicBezTo>
                  <a:cubicBezTo>
                    <a:pt x="66" y="1167"/>
                    <a:pt x="67" y="1168"/>
                    <a:pt x="66" y="1169"/>
                  </a:cubicBezTo>
                  <a:cubicBezTo>
                    <a:pt x="65" y="1168"/>
                    <a:pt x="66" y="1168"/>
                    <a:pt x="65" y="1168"/>
                  </a:cubicBezTo>
                  <a:cubicBezTo>
                    <a:pt x="64" y="1170"/>
                    <a:pt x="67" y="1173"/>
                    <a:pt x="63" y="1176"/>
                  </a:cubicBezTo>
                  <a:cubicBezTo>
                    <a:pt x="61" y="1174"/>
                    <a:pt x="61" y="1171"/>
                    <a:pt x="61" y="1168"/>
                  </a:cubicBezTo>
                  <a:cubicBezTo>
                    <a:pt x="60" y="1169"/>
                    <a:pt x="61" y="1169"/>
                    <a:pt x="60" y="1170"/>
                  </a:cubicBezTo>
                  <a:cubicBezTo>
                    <a:pt x="58" y="1162"/>
                    <a:pt x="60" y="1155"/>
                    <a:pt x="59" y="1148"/>
                  </a:cubicBezTo>
                  <a:cubicBezTo>
                    <a:pt x="57" y="1147"/>
                    <a:pt x="56" y="1148"/>
                    <a:pt x="54" y="1148"/>
                  </a:cubicBezTo>
                  <a:cubicBezTo>
                    <a:pt x="52" y="1147"/>
                    <a:pt x="50" y="1147"/>
                    <a:pt x="48" y="1147"/>
                  </a:cubicBezTo>
                  <a:cubicBezTo>
                    <a:pt x="48" y="1146"/>
                    <a:pt x="48" y="1147"/>
                    <a:pt x="47" y="1147"/>
                  </a:cubicBezTo>
                  <a:cubicBezTo>
                    <a:pt x="47" y="1146"/>
                    <a:pt x="46" y="1146"/>
                    <a:pt x="46" y="1146"/>
                  </a:cubicBezTo>
                  <a:cubicBezTo>
                    <a:pt x="45" y="1147"/>
                    <a:pt x="45" y="1148"/>
                    <a:pt x="46" y="1149"/>
                  </a:cubicBezTo>
                  <a:cubicBezTo>
                    <a:pt x="45" y="1156"/>
                    <a:pt x="45" y="1162"/>
                    <a:pt x="45" y="1168"/>
                  </a:cubicBezTo>
                  <a:cubicBezTo>
                    <a:pt x="46" y="1169"/>
                    <a:pt x="46" y="1170"/>
                    <a:pt x="45" y="1170"/>
                  </a:cubicBezTo>
                  <a:cubicBezTo>
                    <a:pt x="46" y="1171"/>
                    <a:pt x="46" y="1172"/>
                    <a:pt x="45" y="1172"/>
                  </a:cubicBezTo>
                  <a:cubicBezTo>
                    <a:pt x="45" y="1172"/>
                    <a:pt x="45" y="1172"/>
                    <a:pt x="45" y="1172"/>
                  </a:cubicBezTo>
                  <a:cubicBezTo>
                    <a:pt x="45" y="1173"/>
                    <a:pt x="46" y="1173"/>
                    <a:pt x="46" y="1173"/>
                  </a:cubicBezTo>
                  <a:cubicBezTo>
                    <a:pt x="46" y="1174"/>
                    <a:pt x="46" y="1174"/>
                    <a:pt x="46" y="1175"/>
                  </a:cubicBezTo>
                  <a:cubicBezTo>
                    <a:pt x="46" y="1175"/>
                    <a:pt x="46" y="1175"/>
                    <a:pt x="46" y="1175"/>
                  </a:cubicBezTo>
                  <a:cubicBezTo>
                    <a:pt x="45" y="1175"/>
                    <a:pt x="45" y="1175"/>
                    <a:pt x="45" y="1175"/>
                  </a:cubicBezTo>
                  <a:cubicBezTo>
                    <a:pt x="45" y="1174"/>
                    <a:pt x="45" y="1174"/>
                    <a:pt x="45" y="1173"/>
                  </a:cubicBezTo>
                  <a:cubicBezTo>
                    <a:pt x="45" y="1173"/>
                    <a:pt x="45" y="1173"/>
                    <a:pt x="45" y="1172"/>
                  </a:cubicBezTo>
                  <a:cubicBezTo>
                    <a:pt x="45" y="1172"/>
                    <a:pt x="45" y="1172"/>
                    <a:pt x="45" y="1172"/>
                  </a:cubicBezTo>
                  <a:cubicBezTo>
                    <a:pt x="44" y="1172"/>
                    <a:pt x="44" y="1172"/>
                    <a:pt x="44" y="1172"/>
                  </a:cubicBezTo>
                  <a:cubicBezTo>
                    <a:pt x="42" y="1175"/>
                    <a:pt x="45" y="1178"/>
                    <a:pt x="42" y="1181"/>
                  </a:cubicBezTo>
                  <a:cubicBezTo>
                    <a:pt x="42" y="1180"/>
                    <a:pt x="42" y="1179"/>
                    <a:pt x="40" y="1179"/>
                  </a:cubicBezTo>
                  <a:cubicBezTo>
                    <a:pt x="39" y="1179"/>
                    <a:pt x="40" y="1179"/>
                    <a:pt x="39" y="1180"/>
                  </a:cubicBezTo>
                  <a:cubicBezTo>
                    <a:pt x="38" y="1178"/>
                    <a:pt x="37" y="1178"/>
                    <a:pt x="36" y="1176"/>
                  </a:cubicBezTo>
                  <a:cubicBezTo>
                    <a:pt x="36" y="1177"/>
                    <a:pt x="36" y="1179"/>
                    <a:pt x="36" y="1180"/>
                  </a:cubicBezTo>
                  <a:cubicBezTo>
                    <a:pt x="33" y="1181"/>
                    <a:pt x="34" y="1176"/>
                    <a:pt x="32" y="1175"/>
                  </a:cubicBezTo>
                  <a:cubicBezTo>
                    <a:pt x="33" y="1174"/>
                    <a:pt x="31" y="1174"/>
                    <a:pt x="33" y="1173"/>
                  </a:cubicBezTo>
                  <a:cubicBezTo>
                    <a:pt x="32" y="1172"/>
                    <a:pt x="32" y="1172"/>
                    <a:pt x="31" y="1171"/>
                  </a:cubicBezTo>
                  <a:cubicBezTo>
                    <a:pt x="30" y="1168"/>
                    <a:pt x="30" y="1165"/>
                    <a:pt x="30" y="1162"/>
                  </a:cubicBezTo>
                  <a:cubicBezTo>
                    <a:pt x="30" y="1159"/>
                    <a:pt x="30" y="1157"/>
                    <a:pt x="30" y="1155"/>
                  </a:cubicBezTo>
                  <a:cubicBezTo>
                    <a:pt x="30" y="1154"/>
                    <a:pt x="30" y="1152"/>
                    <a:pt x="30" y="1151"/>
                  </a:cubicBezTo>
                  <a:cubicBezTo>
                    <a:pt x="30" y="1151"/>
                    <a:pt x="31" y="1150"/>
                    <a:pt x="31" y="1149"/>
                  </a:cubicBezTo>
                  <a:cubicBezTo>
                    <a:pt x="30" y="1145"/>
                    <a:pt x="30" y="1141"/>
                    <a:pt x="31" y="1137"/>
                  </a:cubicBezTo>
                  <a:cubicBezTo>
                    <a:pt x="28" y="1133"/>
                    <a:pt x="25" y="1128"/>
                    <a:pt x="24" y="1124"/>
                  </a:cubicBezTo>
                  <a:cubicBezTo>
                    <a:pt x="23" y="1123"/>
                    <a:pt x="22" y="1124"/>
                    <a:pt x="21" y="1123"/>
                  </a:cubicBezTo>
                  <a:cubicBezTo>
                    <a:pt x="22" y="1122"/>
                    <a:pt x="22" y="1122"/>
                    <a:pt x="23" y="1121"/>
                  </a:cubicBezTo>
                  <a:cubicBezTo>
                    <a:pt x="23" y="1119"/>
                    <a:pt x="23" y="1117"/>
                    <a:pt x="22" y="1115"/>
                  </a:cubicBezTo>
                  <a:cubicBezTo>
                    <a:pt x="22" y="1113"/>
                    <a:pt x="20" y="1114"/>
                    <a:pt x="20" y="1113"/>
                  </a:cubicBezTo>
                  <a:cubicBezTo>
                    <a:pt x="20" y="1112"/>
                    <a:pt x="21" y="1112"/>
                    <a:pt x="22" y="1111"/>
                  </a:cubicBezTo>
                  <a:cubicBezTo>
                    <a:pt x="22" y="1109"/>
                    <a:pt x="23" y="1106"/>
                    <a:pt x="23" y="1103"/>
                  </a:cubicBezTo>
                  <a:cubicBezTo>
                    <a:pt x="23" y="1100"/>
                    <a:pt x="23" y="1096"/>
                    <a:pt x="23" y="1092"/>
                  </a:cubicBezTo>
                  <a:cubicBezTo>
                    <a:pt x="23" y="1090"/>
                    <a:pt x="22" y="1089"/>
                    <a:pt x="21" y="1087"/>
                  </a:cubicBezTo>
                  <a:cubicBezTo>
                    <a:pt x="20" y="1083"/>
                    <a:pt x="18" y="1081"/>
                    <a:pt x="18" y="1077"/>
                  </a:cubicBezTo>
                  <a:cubicBezTo>
                    <a:pt x="18" y="1077"/>
                    <a:pt x="18" y="1076"/>
                    <a:pt x="18" y="1076"/>
                  </a:cubicBezTo>
                  <a:cubicBezTo>
                    <a:pt x="18" y="1074"/>
                    <a:pt x="17" y="1073"/>
                    <a:pt x="19" y="1072"/>
                  </a:cubicBezTo>
                  <a:cubicBezTo>
                    <a:pt x="17" y="1068"/>
                    <a:pt x="18" y="1065"/>
                    <a:pt x="17" y="1061"/>
                  </a:cubicBezTo>
                  <a:cubicBezTo>
                    <a:pt x="17" y="1061"/>
                    <a:pt x="17" y="1060"/>
                    <a:pt x="18" y="1060"/>
                  </a:cubicBezTo>
                  <a:cubicBezTo>
                    <a:pt x="17" y="1058"/>
                    <a:pt x="18" y="1056"/>
                    <a:pt x="17" y="1054"/>
                  </a:cubicBezTo>
                  <a:cubicBezTo>
                    <a:pt x="17" y="1053"/>
                    <a:pt x="17" y="1053"/>
                    <a:pt x="17" y="1052"/>
                  </a:cubicBezTo>
                  <a:cubicBezTo>
                    <a:pt x="17" y="1051"/>
                    <a:pt x="17" y="1050"/>
                    <a:pt x="17" y="1049"/>
                  </a:cubicBezTo>
                  <a:cubicBezTo>
                    <a:pt x="17" y="1049"/>
                    <a:pt x="17" y="1049"/>
                    <a:pt x="17" y="1049"/>
                  </a:cubicBezTo>
                  <a:cubicBezTo>
                    <a:pt x="17" y="1048"/>
                    <a:pt x="17" y="1048"/>
                    <a:pt x="17" y="1048"/>
                  </a:cubicBezTo>
                  <a:cubicBezTo>
                    <a:pt x="17" y="1046"/>
                    <a:pt x="17" y="1045"/>
                    <a:pt x="17" y="1043"/>
                  </a:cubicBezTo>
                  <a:cubicBezTo>
                    <a:pt x="17" y="1041"/>
                    <a:pt x="17" y="1040"/>
                    <a:pt x="18" y="1039"/>
                  </a:cubicBezTo>
                  <a:cubicBezTo>
                    <a:pt x="17" y="1037"/>
                    <a:pt x="17" y="1034"/>
                    <a:pt x="17" y="1032"/>
                  </a:cubicBezTo>
                  <a:cubicBezTo>
                    <a:pt x="18" y="1030"/>
                    <a:pt x="18" y="1027"/>
                    <a:pt x="17" y="1025"/>
                  </a:cubicBezTo>
                  <a:cubicBezTo>
                    <a:pt x="17" y="1023"/>
                    <a:pt x="17" y="1021"/>
                    <a:pt x="17" y="1019"/>
                  </a:cubicBezTo>
                  <a:cubicBezTo>
                    <a:pt x="17" y="1018"/>
                    <a:pt x="17" y="1018"/>
                    <a:pt x="18" y="1017"/>
                  </a:cubicBezTo>
                  <a:cubicBezTo>
                    <a:pt x="16" y="1014"/>
                    <a:pt x="18" y="1010"/>
                    <a:pt x="17" y="1007"/>
                  </a:cubicBezTo>
                  <a:cubicBezTo>
                    <a:pt x="17" y="1006"/>
                    <a:pt x="17" y="1006"/>
                    <a:pt x="18" y="1005"/>
                  </a:cubicBezTo>
                  <a:cubicBezTo>
                    <a:pt x="17" y="1005"/>
                    <a:pt x="17" y="1004"/>
                    <a:pt x="17" y="1004"/>
                  </a:cubicBezTo>
                  <a:cubicBezTo>
                    <a:pt x="18" y="1002"/>
                    <a:pt x="17" y="1000"/>
                    <a:pt x="18" y="998"/>
                  </a:cubicBezTo>
                  <a:cubicBezTo>
                    <a:pt x="17" y="996"/>
                    <a:pt x="17" y="994"/>
                    <a:pt x="17" y="992"/>
                  </a:cubicBezTo>
                  <a:cubicBezTo>
                    <a:pt x="17" y="991"/>
                    <a:pt x="17" y="990"/>
                    <a:pt x="17" y="989"/>
                  </a:cubicBezTo>
                  <a:cubicBezTo>
                    <a:pt x="17" y="989"/>
                    <a:pt x="18" y="988"/>
                    <a:pt x="18" y="988"/>
                  </a:cubicBezTo>
                  <a:cubicBezTo>
                    <a:pt x="18" y="988"/>
                    <a:pt x="17" y="987"/>
                    <a:pt x="17" y="987"/>
                  </a:cubicBezTo>
                  <a:cubicBezTo>
                    <a:pt x="17" y="987"/>
                    <a:pt x="18" y="986"/>
                    <a:pt x="17" y="986"/>
                  </a:cubicBezTo>
                  <a:cubicBezTo>
                    <a:pt x="17" y="986"/>
                    <a:pt x="17" y="985"/>
                    <a:pt x="17" y="985"/>
                  </a:cubicBezTo>
                  <a:cubicBezTo>
                    <a:pt x="17" y="982"/>
                    <a:pt x="18" y="980"/>
                    <a:pt x="18" y="977"/>
                  </a:cubicBezTo>
                  <a:cubicBezTo>
                    <a:pt x="17" y="974"/>
                    <a:pt x="17" y="972"/>
                    <a:pt x="18" y="969"/>
                  </a:cubicBezTo>
                  <a:cubicBezTo>
                    <a:pt x="17" y="968"/>
                    <a:pt x="18" y="968"/>
                    <a:pt x="17" y="967"/>
                  </a:cubicBezTo>
                  <a:cubicBezTo>
                    <a:pt x="19" y="963"/>
                    <a:pt x="17" y="959"/>
                    <a:pt x="18" y="956"/>
                  </a:cubicBezTo>
                  <a:cubicBezTo>
                    <a:pt x="17" y="954"/>
                    <a:pt x="17" y="952"/>
                    <a:pt x="18" y="950"/>
                  </a:cubicBezTo>
                  <a:cubicBezTo>
                    <a:pt x="18" y="949"/>
                    <a:pt x="18" y="947"/>
                    <a:pt x="17" y="946"/>
                  </a:cubicBezTo>
                  <a:cubicBezTo>
                    <a:pt x="19" y="943"/>
                    <a:pt x="17" y="939"/>
                    <a:pt x="18" y="936"/>
                  </a:cubicBezTo>
                  <a:cubicBezTo>
                    <a:pt x="18" y="933"/>
                    <a:pt x="17" y="931"/>
                    <a:pt x="18" y="929"/>
                  </a:cubicBezTo>
                  <a:cubicBezTo>
                    <a:pt x="18" y="924"/>
                    <a:pt x="18" y="919"/>
                    <a:pt x="18" y="914"/>
                  </a:cubicBezTo>
                  <a:cubicBezTo>
                    <a:pt x="18" y="914"/>
                    <a:pt x="18" y="913"/>
                    <a:pt x="18" y="913"/>
                  </a:cubicBezTo>
                  <a:cubicBezTo>
                    <a:pt x="18" y="909"/>
                    <a:pt x="17" y="906"/>
                    <a:pt x="19" y="902"/>
                  </a:cubicBezTo>
                  <a:cubicBezTo>
                    <a:pt x="17" y="900"/>
                    <a:pt x="19" y="899"/>
                    <a:pt x="18" y="897"/>
                  </a:cubicBezTo>
                  <a:cubicBezTo>
                    <a:pt x="18" y="897"/>
                    <a:pt x="18" y="896"/>
                    <a:pt x="18" y="896"/>
                  </a:cubicBezTo>
                  <a:cubicBezTo>
                    <a:pt x="17" y="895"/>
                    <a:pt x="18" y="893"/>
                    <a:pt x="18" y="892"/>
                  </a:cubicBezTo>
                  <a:cubicBezTo>
                    <a:pt x="18" y="890"/>
                    <a:pt x="18" y="889"/>
                    <a:pt x="18" y="888"/>
                  </a:cubicBezTo>
                  <a:cubicBezTo>
                    <a:pt x="19" y="884"/>
                    <a:pt x="18" y="881"/>
                    <a:pt x="18" y="878"/>
                  </a:cubicBezTo>
                  <a:cubicBezTo>
                    <a:pt x="18" y="876"/>
                    <a:pt x="18" y="875"/>
                    <a:pt x="18" y="873"/>
                  </a:cubicBezTo>
                  <a:cubicBezTo>
                    <a:pt x="18" y="871"/>
                    <a:pt x="17" y="868"/>
                    <a:pt x="18" y="865"/>
                  </a:cubicBezTo>
                  <a:cubicBezTo>
                    <a:pt x="18" y="863"/>
                    <a:pt x="18" y="862"/>
                    <a:pt x="18" y="860"/>
                  </a:cubicBezTo>
                  <a:cubicBezTo>
                    <a:pt x="18" y="859"/>
                    <a:pt x="17" y="858"/>
                    <a:pt x="17" y="857"/>
                  </a:cubicBezTo>
                  <a:cubicBezTo>
                    <a:pt x="17" y="856"/>
                    <a:pt x="18" y="855"/>
                    <a:pt x="18" y="854"/>
                  </a:cubicBezTo>
                  <a:cubicBezTo>
                    <a:pt x="18" y="853"/>
                    <a:pt x="18" y="853"/>
                    <a:pt x="17" y="852"/>
                  </a:cubicBezTo>
                  <a:cubicBezTo>
                    <a:pt x="17" y="851"/>
                    <a:pt x="18" y="850"/>
                    <a:pt x="18" y="849"/>
                  </a:cubicBezTo>
                  <a:cubicBezTo>
                    <a:pt x="18" y="841"/>
                    <a:pt x="17" y="832"/>
                    <a:pt x="17" y="824"/>
                  </a:cubicBezTo>
                  <a:cubicBezTo>
                    <a:pt x="17" y="821"/>
                    <a:pt x="17" y="817"/>
                    <a:pt x="17" y="814"/>
                  </a:cubicBezTo>
                  <a:cubicBezTo>
                    <a:pt x="17" y="811"/>
                    <a:pt x="16" y="808"/>
                    <a:pt x="17" y="805"/>
                  </a:cubicBezTo>
                  <a:cubicBezTo>
                    <a:pt x="16" y="800"/>
                    <a:pt x="16" y="796"/>
                    <a:pt x="16" y="791"/>
                  </a:cubicBezTo>
                  <a:cubicBezTo>
                    <a:pt x="16" y="790"/>
                    <a:pt x="16" y="788"/>
                    <a:pt x="16" y="787"/>
                  </a:cubicBezTo>
                  <a:cubicBezTo>
                    <a:pt x="15" y="786"/>
                    <a:pt x="15" y="784"/>
                    <a:pt x="15" y="782"/>
                  </a:cubicBezTo>
                  <a:cubicBezTo>
                    <a:pt x="15" y="781"/>
                    <a:pt x="15" y="780"/>
                    <a:pt x="15" y="779"/>
                  </a:cubicBezTo>
                  <a:cubicBezTo>
                    <a:pt x="15" y="776"/>
                    <a:pt x="14" y="772"/>
                    <a:pt x="15" y="768"/>
                  </a:cubicBezTo>
                  <a:cubicBezTo>
                    <a:pt x="14" y="768"/>
                    <a:pt x="14" y="767"/>
                    <a:pt x="14" y="767"/>
                  </a:cubicBezTo>
                  <a:cubicBezTo>
                    <a:pt x="14" y="752"/>
                    <a:pt x="12" y="737"/>
                    <a:pt x="11" y="721"/>
                  </a:cubicBezTo>
                  <a:cubicBezTo>
                    <a:pt x="11" y="719"/>
                    <a:pt x="11" y="716"/>
                    <a:pt x="10" y="714"/>
                  </a:cubicBezTo>
                  <a:cubicBezTo>
                    <a:pt x="10" y="705"/>
                    <a:pt x="10" y="696"/>
                    <a:pt x="10" y="688"/>
                  </a:cubicBezTo>
                  <a:cubicBezTo>
                    <a:pt x="10" y="685"/>
                    <a:pt x="9" y="681"/>
                    <a:pt x="9" y="678"/>
                  </a:cubicBezTo>
                  <a:cubicBezTo>
                    <a:pt x="10" y="664"/>
                    <a:pt x="9" y="649"/>
                    <a:pt x="8" y="634"/>
                  </a:cubicBezTo>
                  <a:cubicBezTo>
                    <a:pt x="8" y="632"/>
                    <a:pt x="8" y="631"/>
                    <a:pt x="8" y="629"/>
                  </a:cubicBezTo>
                  <a:cubicBezTo>
                    <a:pt x="7" y="618"/>
                    <a:pt x="7" y="605"/>
                    <a:pt x="6" y="594"/>
                  </a:cubicBezTo>
                  <a:cubicBezTo>
                    <a:pt x="6" y="593"/>
                    <a:pt x="6" y="593"/>
                    <a:pt x="7" y="593"/>
                  </a:cubicBezTo>
                  <a:cubicBezTo>
                    <a:pt x="7" y="589"/>
                    <a:pt x="6" y="584"/>
                    <a:pt x="8" y="580"/>
                  </a:cubicBezTo>
                  <a:cubicBezTo>
                    <a:pt x="7" y="566"/>
                    <a:pt x="7" y="552"/>
                    <a:pt x="6" y="539"/>
                  </a:cubicBezTo>
                  <a:cubicBezTo>
                    <a:pt x="9" y="535"/>
                    <a:pt x="6" y="532"/>
                    <a:pt x="8" y="529"/>
                  </a:cubicBezTo>
                  <a:cubicBezTo>
                    <a:pt x="7" y="525"/>
                    <a:pt x="9" y="522"/>
                    <a:pt x="7" y="518"/>
                  </a:cubicBezTo>
                  <a:cubicBezTo>
                    <a:pt x="7" y="517"/>
                    <a:pt x="7" y="516"/>
                    <a:pt x="7" y="515"/>
                  </a:cubicBezTo>
                  <a:cubicBezTo>
                    <a:pt x="7" y="514"/>
                    <a:pt x="7" y="514"/>
                    <a:pt x="7" y="513"/>
                  </a:cubicBezTo>
                  <a:cubicBezTo>
                    <a:pt x="7" y="511"/>
                    <a:pt x="7" y="508"/>
                    <a:pt x="7" y="506"/>
                  </a:cubicBezTo>
                  <a:cubicBezTo>
                    <a:pt x="7" y="504"/>
                    <a:pt x="6" y="501"/>
                    <a:pt x="7" y="499"/>
                  </a:cubicBezTo>
                  <a:cubicBezTo>
                    <a:pt x="6" y="496"/>
                    <a:pt x="7" y="493"/>
                    <a:pt x="7" y="490"/>
                  </a:cubicBezTo>
                  <a:cubicBezTo>
                    <a:pt x="7" y="489"/>
                    <a:pt x="6" y="489"/>
                    <a:pt x="6" y="488"/>
                  </a:cubicBezTo>
                  <a:cubicBezTo>
                    <a:pt x="6" y="486"/>
                    <a:pt x="6" y="482"/>
                    <a:pt x="6" y="479"/>
                  </a:cubicBezTo>
                  <a:cubicBezTo>
                    <a:pt x="6" y="477"/>
                    <a:pt x="6" y="476"/>
                    <a:pt x="7" y="474"/>
                  </a:cubicBezTo>
                  <a:cubicBezTo>
                    <a:pt x="5" y="473"/>
                    <a:pt x="6" y="472"/>
                    <a:pt x="5" y="472"/>
                  </a:cubicBezTo>
                  <a:cubicBezTo>
                    <a:pt x="6" y="471"/>
                    <a:pt x="5" y="470"/>
                    <a:pt x="5" y="469"/>
                  </a:cubicBezTo>
                  <a:cubicBezTo>
                    <a:pt x="5" y="468"/>
                    <a:pt x="6" y="467"/>
                    <a:pt x="6" y="466"/>
                  </a:cubicBezTo>
                  <a:cubicBezTo>
                    <a:pt x="6" y="465"/>
                    <a:pt x="5" y="465"/>
                    <a:pt x="5" y="464"/>
                  </a:cubicBezTo>
                  <a:cubicBezTo>
                    <a:pt x="5" y="463"/>
                    <a:pt x="6" y="462"/>
                    <a:pt x="6" y="461"/>
                  </a:cubicBezTo>
                  <a:cubicBezTo>
                    <a:pt x="6" y="459"/>
                    <a:pt x="5" y="457"/>
                    <a:pt x="5" y="454"/>
                  </a:cubicBezTo>
                  <a:cubicBezTo>
                    <a:pt x="5" y="454"/>
                    <a:pt x="5" y="453"/>
                    <a:pt x="5" y="453"/>
                  </a:cubicBezTo>
                  <a:cubicBezTo>
                    <a:pt x="5" y="450"/>
                    <a:pt x="4" y="446"/>
                    <a:pt x="5" y="444"/>
                  </a:cubicBezTo>
                  <a:cubicBezTo>
                    <a:pt x="5" y="438"/>
                    <a:pt x="4" y="433"/>
                    <a:pt x="4" y="427"/>
                  </a:cubicBezTo>
                  <a:cubicBezTo>
                    <a:pt x="4" y="425"/>
                    <a:pt x="5" y="423"/>
                    <a:pt x="4" y="421"/>
                  </a:cubicBezTo>
                  <a:cubicBezTo>
                    <a:pt x="4" y="418"/>
                    <a:pt x="4" y="416"/>
                    <a:pt x="4" y="413"/>
                  </a:cubicBezTo>
                  <a:cubicBezTo>
                    <a:pt x="4" y="412"/>
                    <a:pt x="3" y="411"/>
                    <a:pt x="3" y="410"/>
                  </a:cubicBezTo>
                  <a:cubicBezTo>
                    <a:pt x="3" y="408"/>
                    <a:pt x="4" y="405"/>
                    <a:pt x="3" y="402"/>
                  </a:cubicBezTo>
                  <a:cubicBezTo>
                    <a:pt x="3" y="401"/>
                    <a:pt x="3" y="401"/>
                    <a:pt x="3" y="400"/>
                  </a:cubicBezTo>
                  <a:cubicBezTo>
                    <a:pt x="3" y="398"/>
                    <a:pt x="3" y="396"/>
                    <a:pt x="3" y="394"/>
                  </a:cubicBezTo>
                  <a:cubicBezTo>
                    <a:pt x="2" y="390"/>
                    <a:pt x="3" y="387"/>
                    <a:pt x="2" y="384"/>
                  </a:cubicBezTo>
                  <a:cubicBezTo>
                    <a:pt x="2" y="384"/>
                    <a:pt x="2" y="383"/>
                    <a:pt x="3" y="383"/>
                  </a:cubicBezTo>
                  <a:cubicBezTo>
                    <a:pt x="2" y="380"/>
                    <a:pt x="3" y="378"/>
                    <a:pt x="2" y="375"/>
                  </a:cubicBezTo>
                  <a:cubicBezTo>
                    <a:pt x="3" y="372"/>
                    <a:pt x="1" y="368"/>
                    <a:pt x="2" y="364"/>
                  </a:cubicBezTo>
                  <a:cubicBezTo>
                    <a:pt x="2" y="364"/>
                    <a:pt x="2" y="363"/>
                    <a:pt x="1" y="362"/>
                  </a:cubicBezTo>
                  <a:cubicBezTo>
                    <a:pt x="2" y="355"/>
                    <a:pt x="1" y="348"/>
                    <a:pt x="2" y="341"/>
                  </a:cubicBezTo>
                  <a:cubicBezTo>
                    <a:pt x="1" y="340"/>
                    <a:pt x="2" y="340"/>
                    <a:pt x="1" y="339"/>
                  </a:cubicBezTo>
                  <a:cubicBezTo>
                    <a:pt x="1" y="334"/>
                    <a:pt x="2" y="329"/>
                    <a:pt x="1" y="323"/>
                  </a:cubicBezTo>
                  <a:cubicBezTo>
                    <a:pt x="2" y="319"/>
                    <a:pt x="0" y="315"/>
                    <a:pt x="1" y="311"/>
                  </a:cubicBezTo>
                  <a:cubicBezTo>
                    <a:pt x="0" y="303"/>
                    <a:pt x="2" y="295"/>
                    <a:pt x="0" y="287"/>
                  </a:cubicBezTo>
                  <a:cubicBezTo>
                    <a:pt x="1" y="286"/>
                    <a:pt x="1" y="284"/>
                    <a:pt x="1" y="282"/>
                  </a:cubicBezTo>
                  <a:cubicBezTo>
                    <a:pt x="1" y="278"/>
                    <a:pt x="1" y="272"/>
                    <a:pt x="1" y="267"/>
                  </a:cubicBezTo>
                  <a:cubicBezTo>
                    <a:pt x="1" y="265"/>
                    <a:pt x="1" y="263"/>
                    <a:pt x="1" y="261"/>
                  </a:cubicBezTo>
                  <a:cubicBezTo>
                    <a:pt x="1" y="260"/>
                    <a:pt x="1" y="259"/>
                    <a:pt x="1" y="258"/>
                  </a:cubicBezTo>
                  <a:cubicBezTo>
                    <a:pt x="3" y="256"/>
                    <a:pt x="4" y="255"/>
                    <a:pt x="5" y="253"/>
                  </a:cubicBezTo>
                  <a:cubicBezTo>
                    <a:pt x="5" y="251"/>
                    <a:pt x="4" y="249"/>
                    <a:pt x="4" y="246"/>
                  </a:cubicBezTo>
                  <a:cubicBezTo>
                    <a:pt x="4" y="243"/>
                    <a:pt x="6" y="240"/>
                    <a:pt x="5" y="237"/>
                  </a:cubicBezTo>
                  <a:cubicBezTo>
                    <a:pt x="6" y="235"/>
                    <a:pt x="4" y="232"/>
                    <a:pt x="6" y="230"/>
                  </a:cubicBezTo>
                  <a:cubicBezTo>
                    <a:pt x="5" y="221"/>
                    <a:pt x="6" y="213"/>
                    <a:pt x="6" y="204"/>
                  </a:cubicBezTo>
                  <a:cubicBezTo>
                    <a:pt x="6" y="201"/>
                    <a:pt x="6" y="198"/>
                    <a:pt x="6" y="195"/>
                  </a:cubicBezTo>
                  <a:cubicBezTo>
                    <a:pt x="6" y="194"/>
                    <a:pt x="6" y="193"/>
                    <a:pt x="6" y="192"/>
                  </a:cubicBezTo>
                  <a:cubicBezTo>
                    <a:pt x="6" y="191"/>
                    <a:pt x="7" y="189"/>
                    <a:pt x="7" y="188"/>
                  </a:cubicBezTo>
                  <a:cubicBezTo>
                    <a:pt x="7" y="185"/>
                    <a:pt x="7" y="182"/>
                    <a:pt x="6" y="180"/>
                  </a:cubicBezTo>
                  <a:cubicBezTo>
                    <a:pt x="7" y="179"/>
                    <a:pt x="6" y="179"/>
                    <a:pt x="7" y="178"/>
                  </a:cubicBezTo>
                  <a:cubicBezTo>
                    <a:pt x="6" y="173"/>
                    <a:pt x="8" y="167"/>
                    <a:pt x="8" y="162"/>
                  </a:cubicBezTo>
                  <a:cubicBezTo>
                    <a:pt x="10" y="158"/>
                    <a:pt x="8" y="154"/>
                    <a:pt x="9" y="151"/>
                  </a:cubicBezTo>
                  <a:close/>
                  <a:moveTo>
                    <a:pt x="45" y="1171"/>
                  </a:moveTo>
                  <a:cubicBezTo>
                    <a:pt x="45" y="1171"/>
                    <a:pt x="45" y="1171"/>
                    <a:pt x="45" y="1171"/>
                  </a:cubicBezTo>
                  <a:cubicBezTo>
                    <a:pt x="45" y="1171"/>
                    <a:pt x="44" y="1171"/>
                    <a:pt x="44" y="1171"/>
                  </a:cubicBezTo>
                  <a:cubicBezTo>
                    <a:pt x="44" y="1171"/>
                    <a:pt x="45" y="1171"/>
                    <a:pt x="44" y="1172"/>
                  </a:cubicBezTo>
                  <a:cubicBezTo>
                    <a:pt x="44" y="1172"/>
                    <a:pt x="44" y="1172"/>
                    <a:pt x="44" y="1172"/>
                  </a:cubicBezTo>
                  <a:cubicBezTo>
                    <a:pt x="45" y="1172"/>
                    <a:pt x="45" y="1172"/>
                    <a:pt x="45" y="1172"/>
                  </a:cubicBezTo>
                  <a:cubicBezTo>
                    <a:pt x="45" y="1171"/>
                    <a:pt x="45" y="1171"/>
                    <a:pt x="45" y="1171"/>
                  </a:cubicBezTo>
                  <a:close/>
                  <a:moveTo>
                    <a:pt x="62" y="1152"/>
                  </a:moveTo>
                  <a:cubicBezTo>
                    <a:pt x="62" y="1152"/>
                    <a:pt x="62" y="1153"/>
                    <a:pt x="62" y="1153"/>
                  </a:cubicBezTo>
                  <a:cubicBezTo>
                    <a:pt x="62" y="1152"/>
                    <a:pt x="62" y="1152"/>
                    <a:pt x="62" y="1152"/>
                  </a:cubicBezTo>
                  <a:close/>
                  <a:moveTo>
                    <a:pt x="72" y="1157"/>
                  </a:moveTo>
                  <a:cubicBezTo>
                    <a:pt x="73" y="1157"/>
                    <a:pt x="72" y="1158"/>
                    <a:pt x="73" y="1158"/>
                  </a:cubicBezTo>
                  <a:cubicBezTo>
                    <a:pt x="74" y="1157"/>
                    <a:pt x="73" y="1157"/>
                    <a:pt x="72" y="1157"/>
                  </a:cubicBezTo>
                  <a:close/>
                  <a:moveTo>
                    <a:pt x="73" y="1144"/>
                  </a:moveTo>
                  <a:cubicBezTo>
                    <a:pt x="71" y="1147"/>
                    <a:pt x="73" y="1150"/>
                    <a:pt x="73" y="1153"/>
                  </a:cubicBezTo>
                  <a:cubicBezTo>
                    <a:pt x="74" y="1152"/>
                    <a:pt x="73" y="1150"/>
                    <a:pt x="73" y="1149"/>
                  </a:cubicBezTo>
                  <a:cubicBezTo>
                    <a:pt x="73" y="1149"/>
                    <a:pt x="73" y="1149"/>
                    <a:pt x="74" y="1148"/>
                  </a:cubicBezTo>
                  <a:cubicBezTo>
                    <a:pt x="73" y="1147"/>
                    <a:pt x="74" y="1144"/>
                    <a:pt x="73" y="1144"/>
                  </a:cubicBezTo>
                  <a:close/>
                  <a:moveTo>
                    <a:pt x="114" y="1130"/>
                  </a:moveTo>
                  <a:cubicBezTo>
                    <a:pt x="114" y="1130"/>
                    <a:pt x="114" y="1131"/>
                    <a:pt x="114" y="1131"/>
                  </a:cubicBezTo>
                  <a:cubicBezTo>
                    <a:pt x="114" y="1132"/>
                    <a:pt x="114" y="1133"/>
                    <a:pt x="114" y="1133"/>
                  </a:cubicBezTo>
                  <a:cubicBezTo>
                    <a:pt x="114" y="1134"/>
                    <a:pt x="114" y="1135"/>
                    <a:pt x="113" y="1136"/>
                  </a:cubicBezTo>
                  <a:cubicBezTo>
                    <a:pt x="114" y="1136"/>
                    <a:pt x="113" y="1137"/>
                    <a:pt x="114" y="1137"/>
                  </a:cubicBezTo>
                  <a:cubicBezTo>
                    <a:pt x="114" y="1135"/>
                    <a:pt x="115" y="1133"/>
                    <a:pt x="114" y="1130"/>
                  </a:cubicBezTo>
                  <a:close/>
                  <a:moveTo>
                    <a:pt x="121" y="1002"/>
                  </a:moveTo>
                  <a:cubicBezTo>
                    <a:pt x="121" y="1001"/>
                    <a:pt x="121" y="1001"/>
                    <a:pt x="121" y="1001"/>
                  </a:cubicBezTo>
                  <a:cubicBezTo>
                    <a:pt x="121" y="1001"/>
                    <a:pt x="121" y="1001"/>
                    <a:pt x="121" y="1001"/>
                  </a:cubicBezTo>
                  <a:cubicBezTo>
                    <a:pt x="121" y="1001"/>
                    <a:pt x="120" y="1002"/>
                    <a:pt x="121" y="1002"/>
                  </a:cubicBezTo>
                  <a:cubicBezTo>
                    <a:pt x="121" y="1002"/>
                    <a:pt x="121" y="1002"/>
                    <a:pt x="121" y="1002"/>
                  </a:cubicBezTo>
                  <a:close/>
                  <a:moveTo>
                    <a:pt x="121" y="975"/>
                  </a:moveTo>
                  <a:cubicBezTo>
                    <a:pt x="121" y="976"/>
                    <a:pt x="121" y="977"/>
                    <a:pt x="121" y="978"/>
                  </a:cubicBezTo>
                  <a:cubicBezTo>
                    <a:pt x="121" y="978"/>
                    <a:pt x="121" y="978"/>
                    <a:pt x="121" y="978"/>
                  </a:cubicBezTo>
                  <a:cubicBezTo>
                    <a:pt x="121" y="978"/>
                    <a:pt x="121" y="978"/>
                    <a:pt x="121" y="978"/>
                  </a:cubicBezTo>
                  <a:cubicBezTo>
                    <a:pt x="121" y="978"/>
                    <a:pt x="121" y="978"/>
                    <a:pt x="121" y="978"/>
                  </a:cubicBezTo>
                  <a:cubicBezTo>
                    <a:pt x="121" y="978"/>
                    <a:pt x="121" y="977"/>
                    <a:pt x="121" y="977"/>
                  </a:cubicBezTo>
                  <a:cubicBezTo>
                    <a:pt x="121" y="977"/>
                    <a:pt x="121" y="977"/>
                    <a:pt x="122" y="976"/>
                  </a:cubicBezTo>
                  <a:cubicBezTo>
                    <a:pt x="121" y="976"/>
                    <a:pt x="122" y="974"/>
                    <a:pt x="121" y="975"/>
                  </a:cubicBezTo>
                  <a:close/>
                  <a:moveTo>
                    <a:pt x="129" y="883"/>
                  </a:moveTo>
                  <a:cubicBezTo>
                    <a:pt x="129" y="883"/>
                    <a:pt x="129" y="883"/>
                    <a:pt x="129" y="883"/>
                  </a:cubicBezTo>
                  <a:cubicBezTo>
                    <a:pt x="129" y="883"/>
                    <a:pt x="129" y="884"/>
                    <a:pt x="129" y="884"/>
                  </a:cubicBezTo>
                  <a:cubicBezTo>
                    <a:pt x="129" y="884"/>
                    <a:pt x="129" y="883"/>
                    <a:pt x="129" y="883"/>
                  </a:cubicBezTo>
                  <a:close/>
                  <a:moveTo>
                    <a:pt x="129" y="874"/>
                  </a:moveTo>
                  <a:cubicBezTo>
                    <a:pt x="129" y="875"/>
                    <a:pt x="129" y="877"/>
                    <a:pt x="129" y="878"/>
                  </a:cubicBezTo>
                  <a:cubicBezTo>
                    <a:pt x="129" y="878"/>
                    <a:pt x="129" y="878"/>
                    <a:pt x="129" y="878"/>
                  </a:cubicBezTo>
                  <a:cubicBezTo>
                    <a:pt x="129" y="877"/>
                    <a:pt x="129" y="876"/>
                    <a:pt x="129" y="875"/>
                  </a:cubicBezTo>
                  <a:cubicBezTo>
                    <a:pt x="129" y="875"/>
                    <a:pt x="129" y="875"/>
                    <a:pt x="129" y="874"/>
                  </a:cubicBezTo>
                  <a:close/>
                  <a:moveTo>
                    <a:pt x="129" y="861"/>
                  </a:moveTo>
                  <a:cubicBezTo>
                    <a:pt x="129" y="861"/>
                    <a:pt x="129" y="861"/>
                    <a:pt x="129" y="861"/>
                  </a:cubicBezTo>
                  <a:cubicBezTo>
                    <a:pt x="129" y="861"/>
                    <a:pt x="129" y="861"/>
                    <a:pt x="129" y="861"/>
                  </a:cubicBezTo>
                  <a:cubicBezTo>
                    <a:pt x="129" y="861"/>
                    <a:pt x="128" y="864"/>
                    <a:pt x="129" y="863"/>
                  </a:cubicBezTo>
                  <a:cubicBezTo>
                    <a:pt x="129" y="862"/>
                    <a:pt x="129" y="862"/>
                    <a:pt x="129" y="861"/>
                  </a:cubicBezTo>
                  <a:close/>
                  <a:moveTo>
                    <a:pt x="129" y="858"/>
                  </a:moveTo>
                  <a:cubicBezTo>
                    <a:pt x="128" y="858"/>
                    <a:pt x="128" y="860"/>
                    <a:pt x="129" y="860"/>
                  </a:cubicBezTo>
                  <a:cubicBezTo>
                    <a:pt x="129" y="860"/>
                    <a:pt x="129" y="860"/>
                    <a:pt x="129" y="860"/>
                  </a:cubicBezTo>
                  <a:cubicBezTo>
                    <a:pt x="129" y="860"/>
                    <a:pt x="129" y="859"/>
                    <a:pt x="129" y="858"/>
                  </a:cubicBezTo>
                  <a:close/>
                  <a:moveTo>
                    <a:pt x="129" y="848"/>
                  </a:moveTo>
                  <a:cubicBezTo>
                    <a:pt x="129" y="848"/>
                    <a:pt x="129" y="848"/>
                    <a:pt x="128" y="848"/>
                  </a:cubicBezTo>
                  <a:cubicBezTo>
                    <a:pt x="128" y="848"/>
                    <a:pt x="128" y="848"/>
                    <a:pt x="128" y="848"/>
                  </a:cubicBezTo>
                  <a:cubicBezTo>
                    <a:pt x="129" y="850"/>
                    <a:pt x="128" y="852"/>
                    <a:pt x="129" y="852"/>
                  </a:cubicBezTo>
                  <a:cubicBezTo>
                    <a:pt x="129" y="852"/>
                    <a:pt x="129" y="852"/>
                    <a:pt x="129" y="852"/>
                  </a:cubicBezTo>
                  <a:cubicBezTo>
                    <a:pt x="129" y="851"/>
                    <a:pt x="129" y="850"/>
                    <a:pt x="129" y="849"/>
                  </a:cubicBezTo>
                  <a:cubicBezTo>
                    <a:pt x="129" y="849"/>
                    <a:pt x="129" y="848"/>
                    <a:pt x="129" y="848"/>
                  </a:cubicBezTo>
                  <a:close/>
                  <a:moveTo>
                    <a:pt x="128" y="846"/>
                  </a:moveTo>
                  <a:cubicBezTo>
                    <a:pt x="128" y="847"/>
                    <a:pt x="128" y="847"/>
                    <a:pt x="128" y="847"/>
                  </a:cubicBezTo>
                  <a:cubicBezTo>
                    <a:pt x="128" y="847"/>
                    <a:pt x="128" y="847"/>
                    <a:pt x="128" y="848"/>
                  </a:cubicBezTo>
                  <a:cubicBezTo>
                    <a:pt x="129" y="848"/>
                    <a:pt x="129" y="848"/>
                    <a:pt x="129" y="848"/>
                  </a:cubicBezTo>
                  <a:cubicBezTo>
                    <a:pt x="129" y="847"/>
                    <a:pt x="129" y="847"/>
                    <a:pt x="129" y="847"/>
                  </a:cubicBezTo>
                  <a:lnTo>
                    <a:pt x="128" y="846"/>
                  </a:lnTo>
                  <a:close/>
                  <a:moveTo>
                    <a:pt x="129" y="844"/>
                  </a:moveTo>
                  <a:cubicBezTo>
                    <a:pt x="129" y="844"/>
                    <a:pt x="129" y="844"/>
                    <a:pt x="129" y="844"/>
                  </a:cubicBezTo>
                  <a:cubicBezTo>
                    <a:pt x="128" y="844"/>
                    <a:pt x="128" y="845"/>
                    <a:pt x="129" y="846"/>
                  </a:cubicBezTo>
                  <a:cubicBezTo>
                    <a:pt x="129" y="846"/>
                    <a:pt x="129" y="846"/>
                    <a:pt x="129" y="846"/>
                  </a:cubicBezTo>
                  <a:cubicBezTo>
                    <a:pt x="129" y="846"/>
                    <a:pt x="129" y="845"/>
                    <a:pt x="129" y="845"/>
                  </a:cubicBezTo>
                  <a:cubicBezTo>
                    <a:pt x="129" y="845"/>
                    <a:pt x="129" y="845"/>
                    <a:pt x="129" y="844"/>
                  </a:cubicBezTo>
                  <a:close/>
                  <a:moveTo>
                    <a:pt x="116" y="1095"/>
                  </a:moveTo>
                  <a:cubicBezTo>
                    <a:pt x="116" y="1095"/>
                    <a:pt x="116" y="1095"/>
                    <a:pt x="116" y="1095"/>
                  </a:cubicBezTo>
                  <a:cubicBezTo>
                    <a:pt x="116" y="1095"/>
                    <a:pt x="116" y="1095"/>
                    <a:pt x="116" y="1095"/>
                  </a:cubicBezTo>
                  <a:cubicBezTo>
                    <a:pt x="116" y="1097"/>
                    <a:pt x="116" y="1100"/>
                    <a:pt x="116" y="1102"/>
                  </a:cubicBezTo>
                  <a:cubicBezTo>
                    <a:pt x="116" y="1102"/>
                    <a:pt x="116" y="1102"/>
                    <a:pt x="116" y="1102"/>
                  </a:cubicBezTo>
                  <a:cubicBezTo>
                    <a:pt x="116" y="1102"/>
                    <a:pt x="116" y="1102"/>
                    <a:pt x="116" y="1102"/>
                  </a:cubicBezTo>
                  <a:cubicBezTo>
                    <a:pt x="116" y="1100"/>
                    <a:pt x="117" y="1097"/>
                    <a:pt x="116" y="1095"/>
                  </a:cubicBezTo>
                  <a:cubicBezTo>
                    <a:pt x="116" y="1095"/>
                    <a:pt x="116" y="1095"/>
                    <a:pt x="116" y="1095"/>
                  </a:cubicBezTo>
                  <a:close/>
                  <a:moveTo>
                    <a:pt x="117" y="1076"/>
                  </a:moveTo>
                  <a:cubicBezTo>
                    <a:pt x="117" y="1076"/>
                    <a:pt x="117" y="1076"/>
                    <a:pt x="117" y="1076"/>
                  </a:cubicBezTo>
                  <a:cubicBezTo>
                    <a:pt x="117" y="1076"/>
                    <a:pt x="117" y="1076"/>
                    <a:pt x="117" y="1076"/>
                  </a:cubicBezTo>
                  <a:cubicBezTo>
                    <a:pt x="117" y="1076"/>
                    <a:pt x="117" y="1076"/>
                    <a:pt x="117" y="1077"/>
                  </a:cubicBezTo>
                  <a:cubicBezTo>
                    <a:pt x="117" y="1077"/>
                    <a:pt x="117" y="1077"/>
                    <a:pt x="117" y="1077"/>
                  </a:cubicBezTo>
                  <a:cubicBezTo>
                    <a:pt x="117" y="1077"/>
                    <a:pt x="117" y="1077"/>
                    <a:pt x="117" y="1077"/>
                  </a:cubicBezTo>
                  <a:cubicBezTo>
                    <a:pt x="117" y="1078"/>
                    <a:pt x="117" y="1077"/>
                    <a:pt x="117" y="1077"/>
                  </a:cubicBezTo>
                  <a:cubicBezTo>
                    <a:pt x="118" y="1077"/>
                    <a:pt x="117" y="1077"/>
                    <a:pt x="117" y="1077"/>
                  </a:cubicBezTo>
                  <a:cubicBezTo>
                    <a:pt x="117" y="1076"/>
                    <a:pt x="117" y="1076"/>
                    <a:pt x="117" y="1076"/>
                  </a:cubicBezTo>
                  <a:close/>
                  <a:moveTo>
                    <a:pt x="118" y="1068"/>
                  </a:moveTo>
                  <a:cubicBezTo>
                    <a:pt x="118" y="1068"/>
                    <a:pt x="118" y="1068"/>
                    <a:pt x="118" y="1068"/>
                  </a:cubicBezTo>
                  <a:cubicBezTo>
                    <a:pt x="118" y="1068"/>
                    <a:pt x="117" y="1068"/>
                    <a:pt x="117" y="1068"/>
                  </a:cubicBezTo>
                  <a:cubicBezTo>
                    <a:pt x="117" y="1068"/>
                    <a:pt x="117" y="1068"/>
                    <a:pt x="117" y="1068"/>
                  </a:cubicBezTo>
                  <a:cubicBezTo>
                    <a:pt x="117" y="1070"/>
                    <a:pt x="117" y="1072"/>
                    <a:pt x="117" y="1074"/>
                  </a:cubicBezTo>
                  <a:cubicBezTo>
                    <a:pt x="117" y="1074"/>
                    <a:pt x="117" y="1074"/>
                    <a:pt x="117" y="1074"/>
                  </a:cubicBezTo>
                  <a:cubicBezTo>
                    <a:pt x="118" y="1074"/>
                    <a:pt x="118" y="1074"/>
                    <a:pt x="118" y="1074"/>
                  </a:cubicBezTo>
                  <a:cubicBezTo>
                    <a:pt x="117" y="1072"/>
                    <a:pt x="117" y="1070"/>
                    <a:pt x="118" y="1068"/>
                  </a:cubicBezTo>
                  <a:close/>
                  <a:moveTo>
                    <a:pt x="118" y="1049"/>
                  </a:moveTo>
                  <a:cubicBezTo>
                    <a:pt x="118" y="1049"/>
                    <a:pt x="118" y="1049"/>
                    <a:pt x="118" y="1049"/>
                  </a:cubicBezTo>
                  <a:cubicBezTo>
                    <a:pt x="118" y="1049"/>
                    <a:pt x="118" y="1049"/>
                    <a:pt x="118" y="1049"/>
                  </a:cubicBezTo>
                  <a:cubicBezTo>
                    <a:pt x="118" y="1049"/>
                    <a:pt x="118" y="1049"/>
                    <a:pt x="117" y="1050"/>
                  </a:cubicBezTo>
                  <a:cubicBezTo>
                    <a:pt x="117" y="1050"/>
                    <a:pt x="117" y="1050"/>
                    <a:pt x="118" y="1050"/>
                  </a:cubicBezTo>
                  <a:cubicBezTo>
                    <a:pt x="118" y="1050"/>
                    <a:pt x="118" y="1050"/>
                    <a:pt x="118" y="1050"/>
                  </a:cubicBezTo>
                  <a:cubicBezTo>
                    <a:pt x="118" y="1050"/>
                    <a:pt x="118" y="1049"/>
                    <a:pt x="118" y="1049"/>
                  </a:cubicBezTo>
                  <a:cubicBezTo>
                    <a:pt x="118" y="1049"/>
                    <a:pt x="118" y="1049"/>
                    <a:pt x="118" y="1049"/>
                  </a:cubicBezTo>
                  <a:close/>
                  <a:moveTo>
                    <a:pt x="162" y="958"/>
                  </a:moveTo>
                  <a:cubicBezTo>
                    <a:pt x="162" y="959"/>
                    <a:pt x="162" y="959"/>
                    <a:pt x="162" y="959"/>
                  </a:cubicBezTo>
                  <a:cubicBezTo>
                    <a:pt x="162" y="959"/>
                    <a:pt x="162" y="958"/>
                    <a:pt x="162" y="958"/>
                  </a:cubicBezTo>
                  <a:cubicBezTo>
                    <a:pt x="162" y="958"/>
                    <a:pt x="162" y="957"/>
                    <a:pt x="162" y="956"/>
                  </a:cubicBezTo>
                  <a:cubicBezTo>
                    <a:pt x="162" y="956"/>
                    <a:pt x="162" y="956"/>
                    <a:pt x="162" y="956"/>
                  </a:cubicBezTo>
                  <a:cubicBezTo>
                    <a:pt x="162" y="956"/>
                    <a:pt x="162" y="956"/>
                    <a:pt x="162" y="956"/>
                  </a:cubicBezTo>
                  <a:cubicBezTo>
                    <a:pt x="162" y="956"/>
                    <a:pt x="162" y="956"/>
                    <a:pt x="162" y="956"/>
                  </a:cubicBezTo>
                  <a:cubicBezTo>
                    <a:pt x="162" y="957"/>
                    <a:pt x="161" y="958"/>
                    <a:pt x="162" y="958"/>
                  </a:cubicBezTo>
                  <a:close/>
                  <a:moveTo>
                    <a:pt x="162" y="927"/>
                  </a:moveTo>
                  <a:cubicBezTo>
                    <a:pt x="162" y="927"/>
                    <a:pt x="162" y="927"/>
                    <a:pt x="162" y="927"/>
                  </a:cubicBezTo>
                  <a:cubicBezTo>
                    <a:pt x="162" y="927"/>
                    <a:pt x="162" y="927"/>
                    <a:pt x="162" y="927"/>
                  </a:cubicBezTo>
                  <a:cubicBezTo>
                    <a:pt x="162" y="926"/>
                    <a:pt x="162" y="925"/>
                    <a:pt x="162" y="924"/>
                  </a:cubicBezTo>
                  <a:cubicBezTo>
                    <a:pt x="162" y="924"/>
                    <a:pt x="162" y="924"/>
                    <a:pt x="162" y="924"/>
                  </a:cubicBezTo>
                  <a:cubicBezTo>
                    <a:pt x="162" y="924"/>
                    <a:pt x="162" y="924"/>
                    <a:pt x="162" y="924"/>
                  </a:cubicBezTo>
                  <a:cubicBezTo>
                    <a:pt x="162" y="924"/>
                    <a:pt x="162" y="924"/>
                    <a:pt x="162" y="924"/>
                  </a:cubicBezTo>
                  <a:cubicBezTo>
                    <a:pt x="162" y="925"/>
                    <a:pt x="162" y="926"/>
                    <a:pt x="162" y="927"/>
                  </a:cubicBezTo>
                  <a:close/>
                  <a:moveTo>
                    <a:pt x="187" y="893"/>
                  </a:moveTo>
                  <a:cubicBezTo>
                    <a:pt x="186" y="894"/>
                    <a:pt x="187" y="894"/>
                    <a:pt x="187" y="895"/>
                  </a:cubicBezTo>
                  <a:cubicBezTo>
                    <a:pt x="187" y="895"/>
                    <a:pt x="187" y="895"/>
                    <a:pt x="187" y="895"/>
                  </a:cubicBezTo>
                  <a:cubicBezTo>
                    <a:pt x="187" y="895"/>
                    <a:pt x="187" y="895"/>
                    <a:pt x="187" y="895"/>
                  </a:cubicBezTo>
                  <a:cubicBezTo>
                    <a:pt x="187" y="894"/>
                    <a:pt x="187" y="894"/>
                    <a:pt x="187" y="893"/>
                  </a:cubicBezTo>
                  <a:cubicBezTo>
                    <a:pt x="187" y="893"/>
                    <a:pt x="187" y="893"/>
                    <a:pt x="187" y="893"/>
                  </a:cubicBezTo>
                  <a:cubicBezTo>
                    <a:pt x="187" y="893"/>
                    <a:pt x="187" y="893"/>
                    <a:pt x="187" y="893"/>
                  </a:cubicBezTo>
                  <a:cubicBezTo>
                    <a:pt x="187" y="893"/>
                    <a:pt x="187" y="893"/>
                    <a:pt x="187" y="893"/>
                  </a:cubicBezTo>
                  <a:close/>
                  <a:moveTo>
                    <a:pt x="186" y="866"/>
                  </a:moveTo>
                  <a:cubicBezTo>
                    <a:pt x="186" y="867"/>
                    <a:pt x="186" y="867"/>
                    <a:pt x="186" y="868"/>
                  </a:cubicBezTo>
                  <a:cubicBezTo>
                    <a:pt x="186" y="868"/>
                    <a:pt x="186" y="868"/>
                    <a:pt x="186" y="868"/>
                  </a:cubicBezTo>
                  <a:cubicBezTo>
                    <a:pt x="186" y="868"/>
                    <a:pt x="186" y="869"/>
                    <a:pt x="186" y="869"/>
                  </a:cubicBezTo>
                  <a:cubicBezTo>
                    <a:pt x="186" y="869"/>
                    <a:pt x="186" y="868"/>
                    <a:pt x="186" y="868"/>
                  </a:cubicBezTo>
                  <a:cubicBezTo>
                    <a:pt x="187" y="868"/>
                    <a:pt x="186" y="868"/>
                    <a:pt x="186" y="867"/>
                  </a:cubicBezTo>
                  <a:cubicBezTo>
                    <a:pt x="186" y="867"/>
                    <a:pt x="186" y="867"/>
                    <a:pt x="187" y="866"/>
                  </a:cubicBezTo>
                  <a:cubicBezTo>
                    <a:pt x="187" y="866"/>
                    <a:pt x="187" y="866"/>
                    <a:pt x="186" y="866"/>
                  </a:cubicBezTo>
                  <a:cubicBezTo>
                    <a:pt x="186" y="866"/>
                    <a:pt x="186" y="866"/>
                    <a:pt x="186" y="866"/>
                  </a:cubicBezTo>
                  <a:close/>
                  <a:moveTo>
                    <a:pt x="160" y="816"/>
                  </a:moveTo>
                  <a:cubicBezTo>
                    <a:pt x="160" y="816"/>
                    <a:pt x="160" y="816"/>
                    <a:pt x="160" y="816"/>
                  </a:cubicBezTo>
                  <a:cubicBezTo>
                    <a:pt x="160" y="816"/>
                    <a:pt x="160" y="816"/>
                    <a:pt x="160" y="816"/>
                  </a:cubicBezTo>
                  <a:cubicBezTo>
                    <a:pt x="160" y="815"/>
                    <a:pt x="160" y="815"/>
                    <a:pt x="160" y="814"/>
                  </a:cubicBezTo>
                  <a:cubicBezTo>
                    <a:pt x="160" y="814"/>
                    <a:pt x="160" y="814"/>
                    <a:pt x="160" y="814"/>
                  </a:cubicBezTo>
                  <a:cubicBezTo>
                    <a:pt x="160" y="814"/>
                    <a:pt x="160" y="814"/>
                    <a:pt x="160" y="814"/>
                  </a:cubicBezTo>
                  <a:cubicBezTo>
                    <a:pt x="160" y="814"/>
                    <a:pt x="159" y="814"/>
                    <a:pt x="159" y="814"/>
                  </a:cubicBezTo>
                  <a:cubicBezTo>
                    <a:pt x="159" y="815"/>
                    <a:pt x="159" y="815"/>
                    <a:pt x="160" y="816"/>
                  </a:cubicBezTo>
                  <a:close/>
                  <a:moveTo>
                    <a:pt x="192" y="770"/>
                  </a:moveTo>
                  <a:cubicBezTo>
                    <a:pt x="192" y="770"/>
                    <a:pt x="192" y="770"/>
                    <a:pt x="191" y="770"/>
                  </a:cubicBezTo>
                  <a:cubicBezTo>
                    <a:pt x="191" y="771"/>
                    <a:pt x="191" y="771"/>
                    <a:pt x="191" y="771"/>
                  </a:cubicBezTo>
                  <a:cubicBezTo>
                    <a:pt x="192" y="771"/>
                    <a:pt x="192" y="771"/>
                    <a:pt x="192" y="771"/>
                  </a:cubicBezTo>
                  <a:cubicBezTo>
                    <a:pt x="192" y="771"/>
                    <a:pt x="192" y="771"/>
                    <a:pt x="192" y="771"/>
                  </a:cubicBezTo>
                  <a:cubicBezTo>
                    <a:pt x="192" y="771"/>
                    <a:pt x="192" y="772"/>
                    <a:pt x="192" y="772"/>
                  </a:cubicBezTo>
                  <a:cubicBezTo>
                    <a:pt x="192" y="772"/>
                    <a:pt x="192" y="772"/>
                    <a:pt x="192" y="772"/>
                  </a:cubicBezTo>
                  <a:cubicBezTo>
                    <a:pt x="191" y="773"/>
                    <a:pt x="191" y="775"/>
                    <a:pt x="192" y="775"/>
                  </a:cubicBezTo>
                  <a:cubicBezTo>
                    <a:pt x="192" y="775"/>
                    <a:pt x="192" y="775"/>
                    <a:pt x="192" y="775"/>
                  </a:cubicBezTo>
                  <a:cubicBezTo>
                    <a:pt x="192" y="776"/>
                    <a:pt x="192" y="776"/>
                    <a:pt x="192" y="776"/>
                  </a:cubicBezTo>
                  <a:cubicBezTo>
                    <a:pt x="192" y="776"/>
                    <a:pt x="192" y="776"/>
                    <a:pt x="192" y="777"/>
                  </a:cubicBezTo>
                  <a:cubicBezTo>
                    <a:pt x="192" y="777"/>
                    <a:pt x="192" y="777"/>
                    <a:pt x="192" y="777"/>
                  </a:cubicBezTo>
                  <a:cubicBezTo>
                    <a:pt x="192" y="777"/>
                    <a:pt x="192" y="777"/>
                    <a:pt x="192" y="777"/>
                  </a:cubicBezTo>
                  <a:cubicBezTo>
                    <a:pt x="193" y="777"/>
                    <a:pt x="193" y="777"/>
                    <a:pt x="192" y="777"/>
                  </a:cubicBezTo>
                  <a:cubicBezTo>
                    <a:pt x="192" y="777"/>
                    <a:pt x="192" y="777"/>
                    <a:pt x="192" y="777"/>
                  </a:cubicBezTo>
                  <a:cubicBezTo>
                    <a:pt x="192" y="776"/>
                    <a:pt x="192" y="776"/>
                    <a:pt x="192" y="776"/>
                  </a:cubicBezTo>
                  <a:cubicBezTo>
                    <a:pt x="192" y="776"/>
                    <a:pt x="192" y="776"/>
                    <a:pt x="192" y="775"/>
                  </a:cubicBezTo>
                  <a:cubicBezTo>
                    <a:pt x="192" y="776"/>
                    <a:pt x="192" y="776"/>
                    <a:pt x="192" y="776"/>
                  </a:cubicBezTo>
                  <a:cubicBezTo>
                    <a:pt x="193" y="776"/>
                    <a:pt x="193" y="776"/>
                    <a:pt x="193" y="775"/>
                  </a:cubicBezTo>
                  <a:cubicBezTo>
                    <a:pt x="192" y="774"/>
                    <a:pt x="193" y="773"/>
                    <a:pt x="192" y="772"/>
                  </a:cubicBezTo>
                  <a:cubicBezTo>
                    <a:pt x="192" y="772"/>
                    <a:pt x="192" y="771"/>
                    <a:pt x="192" y="771"/>
                  </a:cubicBezTo>
                  <a:cubicBezTo>
                    <a:pt x="192" y="771"/>
                    <a:pt x="192" y="771"/>
                    <a:pt x="192" y="771"/>
                  </a:cubicBezTo>
                  <a:cubicBezTo>
                    <a:pt x="192" y="771"/>
                    <a:pt x="192" y="771"/>
                    <a:pt x="192" y="771"/>
                  </a:cubicBezTo>
                  <a:cubicBezTo>
                    <a:pt x="192" y="771"/>
                    <a:pt x="192" y="770"/>
                    <a:pt x="192" y="770"/>
                  </a:cubicBezTo>
                  <a:close/>
                  <a:moveTo>
                    <a:pt x="188" y="688"/>
                  </a:moveTo>
                  <a:cubicBezTo>
                    <a:pt x="188" y="688"/>
                    <a:pt x="188" y="688"/>
                    <a:pt x="188" y="688"/>
                  </a:cubicBezTo>
                  <a:cubicBezTo>
                    <a:pt x="188" y="690"/>
                    <a:pt x="188" y="691"/>
                    <a:pt x="188" y="693"/>
                  </a:cubicBezTo>
                  <a:cubicBezTo>
                    <a:pt x="188" y="694"/>
                    <a:pt x="188" y="696"/>
                    <a:pt x="189" y="698"/>
                  </a:cubicBezTo>
                  <a:cubicBezTo>
                    <a:pt x="189" y="701"/>
                    <a:pt x="188" y="704"/>
                    <a:pt x="190" y="707"/>
                  </a:cubicBezTo>
                  <a:cubicBezTo>
                    <a:pt x="189" y="708"/>
                    <a:pt x="189" y="710"/>
                    <a:pt x="190" y="712"/>
                  </a:cubicBezTo>
                  <a:cubicBezTo>
                    <a:pt x="189" y="712"/>
                    <a:pt x="190" y="713"/>
                    <a:pt x="189" y="714"/>
                  </a:cubicBezTo>
                  <a:cubicBezTo>
                    <a:pt x="190" y="717"/>
                    <a:pt x="190" y="720"/>
                    <a:pt x="190" y="724"/>
                  </a:cubicBezTo>
                  <a:cubicBezTo>
                    <a:pt x="190" y="724"/>
                    <a:pt x="190" y="725"/>
                    <a:pt x="190" y="725"/>
                  </a:cubicBezTo>
                  <a:cubicBezTo>
                    <a:pt x="190" y="725"/>
                    <a:pt x="190" y="725"/>
                    <a:pt x="191" y="726"/>
                  </a:cubicBezTo>
                  <a:cubicBezTo>
                    <a:pt x="191" y="728"/>
                    <a:pt x="190" y="730"/>
                    <a:pt x="191" y="732"/>
                  </a:cubicBezTo>
                  <a:cubicBezTo>
                    <a:pt x="190" y="735"/>
                    <a:pt x="192" y="739"/>
                    <a:pt x="191" y="742"/>
                  </a:cubicBezTo>
                  <a:cubicBezTo>
                    <a:pt x="192" y="743"/>
                    <a:pt x="191" y="743"/>
                    <a:pt x="192" y="743"/>
                  </a:cubicBezTo>
                  <a:cubicBezTo>
                    <a:pt x="191" y="746"/>
                    <a:pt x="192" y="748"/>
                    <a:pt x="191" y="751"/>
                  </a:cubicBezTo>
                  <a:cubicBezTo>
                    <a:pt x="192" y="753"/>
                    <a:pt x="191" y="756"/>
                    <a:pt x="192" y="758"/>
                  </a:cubicBezTo>
                  <a:cubicBezTo>
                    <a:pt x="191" y="760"/>
                    <a:pt x="192" y="762"/>
                    <a:pt x="192" y="763"/>
                  </a:cubicBezTo>
                  <a:cubicBezTo>
                    <a:pt x="192" y="763"/>
                    <a:pt x="192" y="764"/>
                    <a:pt x="192" y="764"/>
                  </a:cubicBezTo>
                  <a:cubicBezTo>
                    <a:pt x="192" y="764"/>
                    <a:pt x="192" y="764"/>
                    <a:pt x="192" y="764"/>
                  </a:cubicBezTo>
                  <a:cubicBezTo>
                    <a:pt x="192" y="764"/>
                    <a:pt x="192" y="764"/>
                    <a:pt x="192" y="765"/>
                  </a:cubicBezTo>
                  <a:cubicBezTo>
                    <a:pt x="192" y="765"/>
                    <a:pt x="192" y="765"/>
                    <a:pt x="193" y="766"/>
                  </a:cubicBezTo>
                  <a:cubicBezTo>
                    <a:pt x="192" y="766"/>
                    <a:pt x="192" y="766"/>
                    <a:pt x="192" y="766"/>
                  </a:cubicBezTo>
                  <a:cubicBezTo>
                    <a:pt x="192" y="766"/>
                    <a:pt x="192" y="766"/>
                    <a:pt x="192" y="766"/>
                  </a:cubicBezTo>
                  <a:cubicBezTo>
                    <a:pt x="192" y="766"/>
                    <a:pt x="192" y="766"/>
                    <a:pt x="191" y="766"/>
                  </a:cubicBezTo>
                  <a:cubicBezTo>
                    <a:pt x="192" y="766"/>
                    <a:pt x="192" y="767"/>
                    <a:pt x="192" y="767"/>
                  </a:cubicBezTo>
                  <a:cubicBezTo>
                    <a:pt x="192" y="767"/>
                    <a:pt x="192" y="767"/>
                    <a:pt x="192" y="767"/>
                  </a:cubicBezTo>
                  <a:cubicBezTo>
                    <a:pt x="192" y="767"/>
                    <a:pt x="192" y="767"/>
                    <a:pt x="192" y="767"/>
                  </a:cubicBezTo>
                  <a:cubicBezTo>
                    <a:pt x="192" y="767"/>
                    <a:pt x="192" y="767"/>
                    <a:pt x="192" y="767"/>
                  </a:cubicBezTo>
                  <a:cubicBezTo>
                    <a:pt x="192" y="767"/>
                    <a:pt x="192" y="767"/>
                    <a:pt x="192" y="767"/>
                  </a:cubicBezTo>
                  <a:cubicBezTo>
                    <a:pt x="192" y="767"/>
                    <a:pt x="192" y="767"/>
                    <a:pt x="192" y="768"/>
                  </a:cubicBezTo>
                  <a:cubicBezTo>
                    <a:pt x="192" y="768"/>
                    <a:pt x="192" y="768"/>
                    <a:pt x="192" y="768"/>
                  </a:cubicBezTo>
                  <a:cubicBezTo>
                    <a:pt x="192" y="768"/>
                    <a:pt x="192" y="769"/>
                    <a:pt x="192" y="769"/>
                  </a:cubicBezTo>
                  <a:cubicBezTo>
                    <a:pt x="192" y="769"/>
                    <a:pt x="192" y="769"/>
                    <a:pt x="192" y="769"/>
                  </a:cubicBezTo>
                  <a:cubicBezTo>
                    <a:pt x="192" y="770"/>
                    <a:pt x="192" y="770"/>
                    <a:pt x="192" y="770"/>
                  </a:cubicBezTo>
                  <a:cubicBezTo>
                    <a:pt x="191" y="769"/>
                    <a:pt x="191" y="769"/>
                    <a:pt x="191" y="768"/>
                  </a:cubicBezTo>
                  <a:cubicBezTo>
                    <a:pt x="191" y="768"/>
                    <a:pt x="191" y="768"/>
                    <a:pt x="191" y="767"/>
                  </a:cubicBezTo>
                  <a:cubicBezTo>
                    <a:pt x="191" y="767"/>
                    <a:pt x="191" y="767"/>
                    <a:pt x="191" y="766"/>
                  </a:cubicBezTo>
                  <a:cubicBezTo>
                    <a:pt x="191" y="766"/>
                    <a:pt x="191" y="766"/>
                    <a:pt x="191" y="766"/>
                  </a:cubicBezTo>
                  <a:cubicBezTo>
                    <a:pt x="191" y="766"/>
                    <a:pt x="191" y="766"/>
                    <a:pt x="191" y="766"/>
                  </a:cubicBezTo>
                  <a:cubicBezTo>
                    <a:pt x="191" y="765"/>
                    <a:pt x="191" y="765"/>
                    <a:pt x="191" y="765"/>
                  </a:cubicBezTo>
                  <a:cubicBezTo>
                    <a:pt x="191" y="765"/>
                    <a:pt x="190" y="764"/>
                    <a:pt x="190" y="764"/>
                  </a:cubicBezTo>
                  <a:cubicBezTo>
                    <a:pt x="190" y="764"/>
                    <a:pt x="190" y="764"/>
                    <a:pt x="191" y="764"/>
                  </a:cubicBezTo>
                  <a:cubicBezTo>
                    <a:pt x="190" y="761"/>
                    <a:pt x="191" y="759"/>
                    <a:pt x="189" y="756"/>
                  </a:cubicBezTo>
                  <a:cubicBezTo>
                    <a:pt x="190" y="756"/>
                    <a:pt x="190" y="756"/>
                    <a:pt x="190" y="755"/>
                  </a:cubicBezTo>
                  <a:cubicBezTo>
                    <a:pt x="189" y="754"/>
                    <a:pt x="190" y="753"/>
                    <a:pt x="189" y="752"/>
                  </a:cubicBezTo>
                  <a:cubicBezTo>
                    <a:pt x="189" y="752"/>
                    <a:pt x="189" y="751"/>
                    <a:pt x="190" y="751"/>
                  </a:cubicBezTo>
                  <a:cubicBezTo>
                    <a:pt x="189" y="750"/>
                    <a:pt x="189" y="749"/>
                    <a:pt x="189" y="749"/>
                  </a:cubicBezTo>
                  <a:cubicBezTo>
                    <a:pt x="189" y="747"/>
                    <a:pt x="189" y="746"/>
                    <a:pt x="189" y="745"/>
                  </a:cubicBezTo>
                  <a:cubicBezTo>
                    <a:pt x="189" y="745"/>
                    <a:pt x="189" y="744"/>
                    <a:pt x="189" y="743"/>
                  </a:cubicBezTo>
                  <a:cubicBezTo>
                    <a:pt x="189" y="743"/>
                    <a:pt x="189" y="742"/>
                    <a:pt x="189" y="742"/>
                  </a:cubicBezTo>
                  <a:cubicBezTo>
                    <a:pt x="188" y="739"/>
                    <a:pt x="189" y="737"/>
                    <a:pt x="188" y="734"/>
                  </a:cubicBezTo>
                  <a:cubicBezTo>
                    <a:pt x="189" y="734"/>
                    <a:pt x="188" y="733"/>
                    <a:pt x="189" y="733"/>
                  </a:cubicBezTo>
                  <a:cubicBezTo>
                    <a:pt x="188" y="731"/>
                    <a:pt x="188" y="729"/>
                    <a:pt x="188" y="727"/>
                  </a:cubicBezTo>
                  <a:cubicBezTo>
                    <a:pt x="187" y="724"/>
                    <a:pt x="188" y="721"/>
                    <a:pt x="187" y="718"/>
                  </a:cubicBezTo>
                  <a:cubicBezTo>
                    <a:pt x="188" y="717"/>
                    <a:pt x="187" y="717"/>
                    <a:pt x="188" y="717"/>
                  </a:cubicBezTo>
                  <a:cubicBezTo>
                    <a:pt x="187" y="713"/>
                    <a:pt x="187" y="710"/>
                    <a:pt x="188" y="707"/>
                  </a:cubicBezTo>
                  <a:cubicBezTo>
                    <a:pt x="188" y="707"/>
                    <a:pt x="187" y="707"/>
                    <a:pt x="187" y="707"/>
                  </a:cubicBezTo>
                  <a:cubicBezTo>
                    <a:pt x="187" y="706"/>
                    <a:pt x="188" y="706"/>
                    <a:pt x="188" y="705"/>
                  </a:cubicBezTo>
                  <a:cubicBezTo>
                    <a:pt x="188" y="705"/>
                    <a:pt x="187" y="705"/>
                    <a:pt x="187" y="704"/>
                  </a:cubicBezTo>
                  <a:cubicBezTo>
                    <a:pt x="187" y="704"/>
                    <a:pt x="188" y="703"/>
                    <a:pt x="188" y="702"/>
                  </a:cubicBezTo>
                  <a:cubicBezTo>
                    <a:pt x="188" y="701"/>
                    <a:pt x="187" y="699"/>
                    <a:pt x="188" y="698"/>
                  </a:cubicBezTo>
                  <a:cubicBezTo>
                    <a:pt x="187" y="696"/>
                    <a:pt x="187" y="694"/>
                    <a:pt x="187" y="693"/>
                  </a:cubicBezTo>
                  <a:cubicBezTo>
                    <a:pt x="187" y="691"/>
                    <a:pt x="187" y="690"/>
                    <a:pt x="187" y="688"/>
                  </a:cubicBezTo>
                  <a:cubicBezTo>
                    <a:pt x="187" y="688"/>
                    <a:pt x="187" y="688"/>
                    <a:pt x="187" y="688"/>
                  </a:cubicBezTo>
                  <a:cubicBezTo>
                    <a:pt x="187" y="688"/>
                    <a:pt x="188" y="688"/>
                    <a:pt x="188" y="688"/>
                  </a:cubicBezTo>
                  <a:close/>
                  <a:moveTo>
                    <a:pt x="192" y="764"/>
                  </a:moveTo>
                  <a:cubicBezTo>
                    <a:pt x="192" y="764"/>
                    <a:pt x="192" y="764"/>
                    <a:pt x="192" y="763"/>
                  </a:cubicBezTo>
                  <a:cubicBezTo>
                    <a:pt x="192" y="764"/>
                    <a:pt x="192" y="764"/>
                    <a:pt x="192" y="764"/>
                  </a:cubicBezTo>
                  <a:cubicBezTo>
                    <a:pt x="192" y="764"/>
                    <a:pt x="191" y="764"/>
                    <a:pt x="191" y="764"/>
                  </a:cubicBezTo>
                  <a:cubicBezTo>
                    <a:pt x="191" y="764"/>
                    <a:pt x="191" y="764"/>
                    <a:pt x="191" y="764"/>
                  </a:cubicBezTo>
                  <a:cubicBezTo>
                    <a:pt x="191" y="764"/>
                    <a:pt x="192" y="764"/>
                    <a:pt x="192" y="765"/>
                  </a:cubicBezTo>
                  <a:cubicBezTo>
                    <a:pt x="192" y="764"/>
                    <a:pt x="192" y="764"/>
                    <a:pt x="192" y="764"/>
                  </a:cubicBezTo>
                  <a:cubicBezTo>
                    <a:pt x="192" y="764"/>
                    <a:pt x="192" y="764"/>
                    <a:pt x="192" y="764"/>
                  </a:cubicBezTo>
                  <a:close/>
                  <a:moveTo>
                    <a:pt x="182" y="764"/>
                  </a:moveTo>
                  <a:cubicBezTo>
                    <a:pt x="182" y="764"/>
                    <a:pt x="182" y="764"/>
                    <a:pt x="182" y="764"/>
                  </a:cubicBezTo>
                  <a:cubicBezTo>
                    <a:pt x="182" y="764"/>
                    <a:pt x="182" y="764"/>
                    <a:pt x="182" y="763"/>
                  </a:cubicBezTo>
                  <a:cubicBezTo>
                    <a:pt x="182" y="763"/>
                    <a:pt x="182" y="763"/>
                    <a:pt x="182" y="763"/>
                  </a:cubicBezTo>
                  <a:cubicBezTo>
                    <a:pt x="182" y="762"/>
                    <a:pt x="182" y="762"/>
                    <a:pt x="182" y="762"/>
                  </a:cubicBezTo>
                  <a:cubicBezTo>
                    <a:pt x="182" y="762"/>
                    <a:pt x="182" y="762"/>
                    <a:pt x="182" y="762"/>
                  </a:cubicBezTo>
                  <a:cubicBezTo>
                    <a:pt x="182" y="762"/>
                    <a:pt x="182" y="762"/>
                    <a:pt x="182" y="763"/>
                  </a:cubicBezTo>
                  <a:cubicBezTo>
                    <a:pt x="182" y="763"/>
                    <a:pt x="182" y="763"/>
                    <a:pt x="182" y="764"/>
                  </a:cubicBezTo>
                  <a:close/>
                  <a:moveTo>
                    <a:pt x="154" y="773"/>
                  </a:moveTo>
                  <a:cubicBezTo>
                    <a:pt x="154" y="773"/>
                    <a:pt x="154" y="774"/>
                    <a:pt x="154" y="775"/>
                  </a:cubicBezTo>
                  <a:cubicBezTo>
                    <a:pt x="154" y="776"/>
                    <a:pt x="154" y="776"/>
                    <a:pt x="154" y="777"/>
                  </a:cubicBezTo>
                  <a:cubicBezTo>
                    <a:pt x="154" y="777"/>
                    <a:pt x="155" y="777"/>
                    <a:pt x="155" y="777"/>
                  </a:cubicBezTo>
                  <a:cubicBezTo>
                    <a:pt x="155" y="777"/>
                    <a:pt x="155" y="777"/>
                    <a:pt x="155" y="777"/>
                  </a:cubicBezTo>
                  <a:cubicBezTo>
                    <a:pt x="155" y="776"/>
                    <a:pt x="155" y="776"/>
                    <a:pt x="155" y="775"/>
                  </a:cubicBezTo>
                  <a:cubicBezTo>
                    <a:pt x="155" y="774"/>
                    <a:pt x="155" y="773"/>
                    <a:pt x="155" y="773"/>
                  </a:cubicBezTo>
                  <a:cubicBezTo>
                    <a:pt x="155" y="772"/>
                    <a:pt x="154" y="772"/>
                    <a:pt x="154" y="772"/>
                  </a:cubicBezTo>
                  <a:cubicBezTo>
                    <a:pt x="154" y="772"/>
                    <a:pt x="154" y="772"/>
                    <a:pt x="154" y="772"/>
                  </a:cubicBezTo>
                  <a:cubicBezTo>
                    <a:pt x="154" y="773"/>
                    <a:pt x="154" y="773"/>
                    <a:pt x="154" y="773"/>
                  </a:cubicBezTo>
                  <a:close/>
                  <a:moveTo>
                    <a:pt x="182" y="741"/>
                  </a:moveTo>
                  <a:cubicBezTo>
                    <a:pt x="182" y="741"/>
                    <a:pt x="182" y="741"/>
                    <a:pt x="182" y="741"/>
                  </a:cubicBezTo>
                  <a:cubicBezTo>
                    <a:pt x="182" y="741"/>
                    <a:pt x="182" y="741"/>
                    <a:pt x="182" y="741"/>
                  </a:cubicBezTo>
                  <a:cubicBezTo>
                    <a:pt x="182" y="741"/>
                    <a:pt x="182" y="741"/>
                    <a:pt x="182" y="741"/>
                  </a:cubicBezTo>
                  <a:cubicBezTo>
                    <a:pt x="182" y="741"/>
                    <a:pt x="182" y="742"/>
                    <a:pt x="182" y="742"/>
                  </a:cubicBezTo>
                  <a:cubicBezTo>
                    <a:pt x="182" y="742"/>
                    <a:pt x="182" y="742"/>
                    <a:pt x="182" y="742"/>
                  </a:cubicBezTo>
                  <a:cubicBezTo>
                    <a:pt x="182" y="742"/>
                    <a:pt x="182" y="742"/>
                    <a:pt x="183" y="742"/>
                  </a:cubicBezTo>
                  <a:cubicBezTo>
                    <a:pt x="182" y="742"/>
                    <a:pt x="182" y="741"/>
                    <a:pt x="182" y="741"/>
                  </a:cubicBezTo>
                  <a:close/>
                  <a:moveTo>
                    <a:pt x="181" y="735"/>
                  </a:moveTo>
                  <a:cubicBezTo>
                    <a:pt x="181" y="735"/>
                    <a:pt x="181" y="735"/>
                    <a:pt x="181" y="735"/>
                  </a:cubicBezTo>
                  <a:cubicBezTo>
                    <a:pt x="181" y="735"/>
                    <a:pt x="181" y="735"/>
                    <a:pt x="181" y="735"/>
                  </a:cubicBezTo>
                  <a:cubicBezTo>
                    <a:pt x="181" y="736"/>
                    <a:pt x="181" y="738"/>
                    <a:pt x="181" y="739"/>
                  </a:cubicBezTo>
                  <a:cubicBezTo>
                    <a:pt x="181" y="739"/>
                    <a:pt x="181" y="739"/>
                    <a:pt x="181" y="739"/>
                  </a:cubicBezTo>
                  <a:cubicBezTo>
                    <a:pt x="182" y="739"/>
                    <a:pt x="182" y="739"/>
                    <a:pt x="182" y="739"/>
                  </a:cubicBezTo>
                  <a:cubicBezTo>
                    <a:pt x="182" y="738"/>
                    <a:pt x="182" y="736"/>
                    <a:pt x="182" y="735"/>
                  </a:cubicBezTo>
                  <a:cubicBezTo>
                    <a:pt x="182" y="735"/>
                    <a:pt x="182" y="735"/>
                    <a:pt x="181" y="735"/>
                  </a:cubicBezTo>
                  <a:close/>
                  <a:moveTo>
                    <a:pt x="138" y="773"/>
                  </a:moveTo>
                  <a:cubicBezTo>
                    <a:pt x="138" y="773"/>
                    <a:pt x="138" y="773"/>
                    <a:pt x="138" y="773"/>
                  </a:cubicBezTo>
                  <a:cubicBezTo>
                    <a:pt x="139" y="771"/>
                    <a:pt x="138" y="770"/>
                    <a:pt x="138" y="768"/>
                  </a:cubicBezTo>
                  <a:cubicBezTo>
                    <a:pt x="138" y="767"/>
                    <a:pt x="138" y="767"/>
                    <a:pt x="138" y="766"/>
                  </a:cubicBezTo>
                  <a:cubicBezTo>
                    <a:pt x="138" y="766"/>
                    <a:pt x="138" y="766"/>
                    <a:pt x="137" y="766"/>
                  </a:cubicBezTo>
                  <a:cubicBezTo>
                    <a:pt x="137" y="766"/>
                    <a:pt x="137" y="766"/>
                    <a:pt x="137" y="766"/>
                  </a:cubicBezTo>
                  <a:cubicBezTo>
                    <a:pt x="137" y="766"/>
                    <a:pt x="137" y="766"/>
                    <a:pt x="137" y="766"/>
                  </a:cubicBezTo>
                  <a:cubicBezTo>
                    <a:pt x="137" y="767"/>
                    <a:pt x="137" y="767"/>
                    <a:pt x="138" y="768"/>
                  </a:cubicBezTo>
                  <a:cubicBezTo>
                    <a:pt x="138" y="770"/>
                    <a:pt x="138" y="771"/>
                    <a:pt x="138" y="773"/>
                  </a:cubicBezTo>
                  <a:cubicBezTo>
                    <a:pt x="138" y="773"/>
                    <a:pt x="138" y="773"/>
                    <a:pt x="138" y="773"/>
                  </a:cubicBezTo>
                  <a:close/>
                  <a:moveTo>
                    <a:pt x="181" y="727"/>
                  </a:moveTo>
                  <a:cubicBezTo>
                    <a:pt x="181" y="727"/>
                    <a:pt x="181" y="728"/>
                    <a:pt x="181" y="729"/>
                  </a:cubicBezTo>
                  <a:cubicBezTo>
                    <a:pt x="181" y="729"/>
                    <a:pt x="181" y="729"/>
                    <a:pt x="181" y="729"/>
                  </a:cubicBezTo>
                  <a:cubicBezTo>
                    <a:pt x="181" y="729"/>
                    <a:pt x="181" y="729"/>
                    <a:pt x="182" y="729"/>
                  </a:cubicBezTo>
                  <a:cubicBezTo>
                    <a:pt x="182" y="728"/>
                    <a:pt x="182" y="727"/>
                    <a:pt x="182" y="727"/>
                  </a:cubicBezTo>
                  <a:cubicBezTo>
                    <a:pt x="182" y="725"/>
                    <a:pt x="182" y="723"/>
                    <a:pt x="181" y="721"/>
                  </a:cubicBezTo>
                  <a:cubicBezTo>
                    <a:pt x="181" y="721"/>
                    <a:pt x="181" y="721"/>
                    <a:pt x="181" y="721"/>
                  </a:cubicBezTo>
                  <a:cubicBezTo>
                    <a:pt x="181" y="720"/>
                    <a:pt x="182" y="720"/>
                    <a:pt x="181" y="719"/>
                  </a:cubicBezTo>
                  <a:cubicBezTo>
                    <a:pt x="181" y="719"/>
                    <a:pt x="181" y="719"/>
                    <a:pt x="181" y="719"/>
                  </a:cubicBezTo>
                  <a:cubicBezTo>
                    <a:pt x="181" y="719"/>
                    <a:pt x="181" y="719"/>
                    <a:pt x="181" y="719"/>
                  </a:cubicBezTo>
                  <a:cubicBezTo>
                    <a:pt x="181" y="717"/>
                    <a:pt x="181" y="716"/>
                    <a:pt x="181" y="714"/>
                  </a:cubicBezTo>
                  <a:cubicBezTo>
                    <a:pt x="181" y="714"/>
                    <a:pt x="181" y="714"/>
                    <a:pt x="181" y="714"/>
                  </a:cubicBezTo>
                  <a:cubicBezTo>
                    <a:pt x="181" y="713"/>
                    <a:pt x="181" y="712"/>
                    <a:pt x="181" y="712"/>
                  </a:cubicBezTo>
                  <a:cubicBezTo>
                    <a:pt x="180" y="713"/>
                    <a:pt x="180" y="713"/>
                    <a:pt x="180" y="714"/>
                  </a:cubicBezTo>
                  <a:cubicBezTo>
                    <a:pt x="180" y="714"/>
                    <a:pt x="180" y="714"/>
                    <a:pt x="180" y="714"/>
                  </a:cubicBezTo>
                  <a:cubicBezTo>
                    <a:pt x="180" y="716"/>
                    <a:pt x="180" y="717"/>
                    <a:pt x="181" y="719"/>
                  </a:cubicBezTo>
                  <a:cubicBezTo>
                    <a:pt x="180" y="719"/>
                    <a:pt x="180" y="719"/>
                    <a:pt x="180" y="719"/>
                  </a:cubicBezTo>
                  <a:cubicBezTo>
                    <a:pt x="181" y="719"/>
                    <a:pt x="179" y="721"/>
                    <a:pt x="180" y="720"/>
                  </a:cubicBezTo>
                  <a:cubicBezTo>
                    <a:pt x="180" y="720"/>
                    <a:pt x="180" y="720"/>
                    <a:pt x="180" y="720"/>
                  </a:cubicBezTo>
                  <a:cubicBezTo>
                    <a:pt x="181" y="720"/>
                    <a:pt x="181" y="720"/>
                    <a:pt x="181" y="720"/>
                  </a:cubicBezTo>
                  <a:cubicBezTo>
                    <a:pt x="181" y="720"/>
                    <a:pt x="180" y="720"/>
                    <a:pt x="181" y="720"/>
                  </a:cubicBezTo>
                  <a:cubicBezTo>
                    <a:pt x="181" y="722"/>
                    <a:pt x="181" y="725"/>
                    <a:pt x="181" y="727"/>
                  </a:cubicBezTo>
                  <a:close/>
                  <a:moveTo>
                    <a:pt x="137" y="762"/>
                  </a:moveTo>
                  <a:cubicBezTo>
                    <a:pt x="137" y="763"/>
                    <a:pt x="137" y="763"/>
                    <a:pt x="137" y="764"/>
                  </a:cubicBezTo>
                  <a:cubicBezTo>
                    <a:pt x="137" y="764"/>
                    <a:pt x="137" y="764"/>
                    <a:pt x="137" y="764"/>
                  </a:cubicBezTo>
                  <a:cubicBezTo>
                    <a:pt x="138" y="764"/>
                    <a:pt x="138" y="764"/>
                    <a:pt x="138" y="764"/>
                  </a:cubicBezTo>
                  <a:cubicBezTo>
                    <a:pt x="138" y="763"/>
                    <a:pt x="138" y="763"/>
                    <a:pt x="138" y="762"/>
                  </a:cubicBezTo>
                  <a:cubicBezTo>
                    <a:pt x="138" y="761"/>
                    <a:pt x="138" y="761"/>
                    <a:pt x="138" y="760"/>
                  </a:cubicBezTo>
                  <a:cubicBezTo>
                    <a:pt x="138" y="760"/>
                    <a:pt x="137" y="760"/>
                    <a:pt x="137" y="760"/>
                  </a:cubicBezTo>
                  <a:cubicBezTo>
                    <a:pt x="137" y="760"/>
                    <a:pt x="137" y="760"/>
                    <a:pt x="137" y="760"/>
                  </a:cubicBezTo>
                  <a:cubicBezTo>
                    <a:pt x="137" y="760"/>
                    <a:pt x="137" y="760"/>
                    <a:pt x="137" y="760"/>
                  </a:cubicBezTo>
                  <a:cubicBezTo>
                    <a:pt x="137" y="761"/>
                    <a:pt x="137" y="761"/>
                    <a:pt x="137" y="762"/>
                  </a:cubicBezTo>
                  <a:close/>
                  <a:moveTo>
                    <a:pt x="137" y="756"/>
                  </a:moveTo>
                  <a:cubicBezTo>
                    <a:pt x="137" y="757"/>
                    <a:pt x="137" y="757"/>
                    <a:pt x="137" y="758"/>
                  </a:cubicBezTo>
                  <a:cubicBezTo>
                    <a:pt x="137" y="758"/>
                    <a:pt x="137" y="758"/>
                    <a:pt x="137" y="758"/>
                  </a:cubicBezTo>
                  <a:cubicBezTo>
                    <a:pt x="137" y="758"/>
                    <a:pt x="137" y="758"/>
                    <a:pt x="137" y="758"/>
                  </a:cubicBezTo>
                  <a:cubicBezTo>
                    <a:pt x="137" y="757"/>
                    <a:pt x="138" y="757"/>
                    <a:pt x="137" y="756"/>
                  </a:cubicBezTo>
                  <a:cubicBezTo>
                    <a:pt x="137" y="756"/>
                    <a:pt x="137" y="756"/>
                    <a:pt x="137" y="756"/>
                  </a:cubicBezTo>
                  <a:cubicBezTo>
                    <a:pt x="137" y="756"/>
                    <a:pt x="137" y="756"/>
                    <a:pt x="137" y="756"/>
                  </a:cubicBezTo>
                  <a:cubicBezTo>
                    <a:pt x="137" y="756"/>
                    <a:pt x="137" y="756"/>
                    <a:pt x="137" y="756"/>
                  </a:cubicBezTo>
                  <a:close/>
                  <a:moveTo>
                    <a:pt x="140" y="751"/>
                  </a:moveTo>
                  <a:cubicBezTo>
                    <a:pt x="140" y="751"/>
                    <a:pt x="141" y="751"/>
                    <a:pt x="141" y="751"/>
                  </a:cubicBezTo>
                  <a:cubicBezTo>
                    <a:pt x="141" y="751"/>
                    <a:pt x="141" y="751"/>
                    <a:pt x="141" y="751"/>
                  </a:cubicBezTo>
                  <a:cubicBezTo>
                    <a:pt x="141" y="749"/>
                    <a:pt x="141" y="748"/>
                    <a:pt x="141" y="746"/>
                  </a:cubicBezTo>
                  <a:cubicBezTo>
                    <a:pt x="141" y="745"/>
                    <a:pt x="141" y="744"/>
                    <a:pt x="141" y="743"/>
                  </a:cubicBezTo>
                  <a:cubicBezTo>
                    <a:pt x="141" y="742"/>
                    <a:pt x="140" y="742"/>
                    <a:pt x="140" y="742"/>
                  </a:cubicBezTo>
                  <a:cubicBezTo>
                    <a:pt x="140" y="742"/>
                    <a:pt x="140" y="742"/>
                    <a:pt x="140" y="742"/>
                  </a:cubicBezTo>
                  <a:cubicBezTo>
                    <a:pt x="140" y="742"/>
                    <a:pt x="140" y="743"/>
                    <a:pt x="140" y="743"/>
                  </a:cubicBezTo>
                  <a:cubicBezTo>
                    <a:pt x="140" y="744"/>
                    <a:pt x="140" y="745"/>
                    <a:pt x="140" y="746"/>
                  </a:cubicBezTo>
                  <a:cubicBezTo>
                    <a:pt x="140" y="748"/>
                    <a:pt x="141" y="749"/>
                    <a:pt x="140" y="751"/>
                  </a:cubicBezTo>
                  <a:close/>
                  <a:moveTo>
                    <a:pt x="144" y="737"/>
                  </a:moveTo>
                  <a:cubicBezTo>
                    <a:pt x="144" y="737"/>
                    <a:pt x="144" y="738"/>
                    <a:pt x="144" y="738"/>
                  </a:cubicBezTo>
                  <a:cubicBezTo>
                    <a:pt x="144" y="738"/>
                    <a:pt x="144" y="738"/>
                    <a:pt x="145" y="738"/>
                  </a:cubicBezTo>
                  <a:cubicBezTo>
                    <a:pt x="145" y="738"/>
                    <a:pt x="145" y="738"/>
                    <a:pt x="145" y="738"/>
                  </a:cubicBezTo>
                  <a:cubicBezTo>
                    <a:pt x="145" y="738"/>
                    <a:pt x="145" y="737"/>
                    <a:pt x="145" y="737"/>
                  </a:cubicBezTo>
                  <a:cubicBezTo>
                    <a:pt x="145" y="737"/>
                    <a:pt x="144" y="737"/>
                    <a:pt x="144" y="737"/>
                  </a:cubicBezTo>
                  <a:cubicBezTo>
                    <a:pt x="144" y="737"/>
                    <a:pt x="144" y="737"/>
                    <a:pt x="144" y="737"/>
                  </a:cubicBezTo>
                  <a:cubicBezTo>
                    <a:pt x="144" y="737"/>
                    <a:pt x="144" y="737"/>
                    <a:pt x="144" y="737"/>
                  </a:cubicBezTo>
                  <a:close/>
                  <a:moveTo>
                    <a:pt x="180" y="697"/>
                  </a:moveTo>
                  <a:cubicBezTo>
                    <a:pt x="180" y="696"/>
                    <a:pt x="180" y="695"/>
                    <a:pt x="180" y="694"/>
                  </a:cubicBezTo>
                  <a:cubicBezTo>
                    <a:pt x="180" y="694"/>
                    <a:pt x="180" y="694"/>
                    <a:pt x="179" y="695"/>
                  </a:cubicBezTo>
                  <a:cubicBezTo>
                    <a:pt x="179" y="694"/>
                    <a:pt x="179" y="693"/>
                    <a:pt x="180" y="693"/>
                  </a:cubicBezTo>
                  <a:cubicBezTo>
                    <a:pt x="180" y="692"/>
                    <a:pt x="180" y="691"/>
                    <a:pt x="180" y="690"/>
                  </a:cubicBezTo>
                  <a:cubicBezTo>
                    <a:pt x="180" y="689"/>
                    <a:pt x="180" y="688"/>
                    <a:pt x="180" y="688"/>
                  </a:cubicBezTo>
                  <a:cubicBezTo>
                    <a:pt x="180" y="688"/>
                    <a:pt x="180" y="687"/>
                    <a:pt x="180" y="687"/>
                  </a:cubicBezTo>
                  <a:cubicBezTo>
                    <a:pt x="180" y="687"/>
                    <a:pt x="180" y="687"/>
                    <a:pt x="180" y="687"/>
                  </a:cubicBezTo>
                  <a:cubicBezTo>
                    <a:pt x="181" y="686"/>
                    <a:pt x="180" y="684"/>
                    <a:pt x="180" y="683"/>
                  </a:cubicBezTo>
                  <a:cubicBezTo>
                    <a:pt x="180" y="682"/>
                    <a:pt x="180" y="682"/>
                    <a:pt x="180" y="681"/>
                  </a:cubicBezTo>
                  <a:cubicBezTo>
                    <a:pt x="180" y="681"/>
                    <a:pt x="180" y="681"/>
                    <a:pt x="180" y="681"/>
                  </a:cubicBezTo>
                  <a:cubicBezTo>
                    <a:pt x="180" y="681"/>
                    <a:pt x="180" y="681"/>
                    <a:pt x="180" y="681"/>
                  </a:cubicBezTo>
                  <a:cubicBezTo>
                    <a:pt x="180" y="681"/>
                    <a:pt x="180" y="681"/>
                    <a:pt x="180" y="681"/>
                  </a:cubicBezTo>
                  <a:cubicBezTo>
                    <a:pt x="180" y="682"/>
                    <a:pt x="180" y="682"/>
                    <a:pt x="181" y="683"/>
                  </a:cubicBezTo>
                  <a:cubicBezTo>
                    <a:pt x="181" y="684"/>
                    <a:pt x="181" y="686"/>
                    <a:pt x="181" y="687"/>
                  </a:cubicBezTo>
                  <a:cubicBezTo>
                    <a:pt x="181" y="687"/>
                    <a:pt x="181" y="688"/>
                    <a:pt x="181" y="688"/>
                  </a:cubicBezTo>
                  <a:cubicBezTo>
                    <a:pt x="181" y="688"/>
                    <a:pt x="181" y="689"/>
                    <a:pt x="181" y="690"/>
                  </a:cubicBezTo>
                  <a:cubicBezTo>
                    <a:pt x="180" y="691"/>
                    <a:pt x="180" y="692"/>
                    <a:pt x="180" y="693"/>
                  </a:cubicBezTo>
                  <a:cubicBezTo>
                    <a:pt x="181" y="693"/>
                    <a:pt x="181" y="693"/>
                    <a:pt x="181" y="694"/>
                  </a:cubicBezTo>
                  <a:cubicBezTo>
                    <a:pt x="181" y="695"/>
                    <a:pt x="181" y="696"/>
                    <a:pt x="180" y="697"/>
                  </a:cubicBezTo>
                  <a:cubicBezTo>
                    <a:pt x="180" y="698"/>
                    <a:pt x="180" y="699"/>
                    <a:pt x="180" y="700"/>
                  </a:cubicBezTo>
                  <a:cubicBezTo>
                    <a:pt x="180" y="700"/>
                    <a:pt x="180" y="700"/>
                    <a:pt x="180" y="700"/>
                  </a:cubicBezTo>
                  <a:cubicBezTo>
                    <a:pt x="181" y="701"/>
                    <a:pt x="181" y="702"/>
                    <a:pt x="181" y="702"/>
                  </a:cubicBezTo>
                  <a:cubicBezTo>
                    <a:pt x="181" y="703"/>
                    <a:pt x="181" y="703"/>
                    <a:pt x="181" y="703"/>
                  </a:cubicBezTo>
                  <a:cubicBezTo>
                    <a:pt x="181" y="703"/>
                    <a:pt x="181" y="704"/>
                    <a:pt x="181" y="705"/>
                  </a:cubicBezTo>
                  <a:cubicBezTo>
                    <a:pt x="181" y="705"/>
                    <a:pt x="181" y="705"/>
                    <a:pt x="181" y="705"/>
                  </a:cubicBezTo>
                  <a:cubicBezTo>
                    <a:pt x="180" y="705"/>
                    <a:pt x="180" y="705"/>
                    <a:pt x="180" y="705"/>
                  </a:cubicBezTo>
                  <a:cubicBezTo>
                    <a:pt x="180" y="704"/>
                    <a:pt x="180" y="703"/>
                    <a:pt x="180" y="703"/>
                  </a:cubicBezTo>
                  <a:cubicBezTo>
                    <a:pt x="180" y="702"/>
                    <a:pt x="180" y="702"/>
                    <a:pt x="180" y="702"/>
                  </a:cubicBezTo>
                  <a:cubicBezTo>
                    <a:pt x="180" y="702"/>
                    <a:pt x="180" y="702"/>
                    <a:pt x="179" y="702"/>
                  </a:cubicBezTo>
                  <a:cubicBezTo>
                    <a:pt x="179" y="701"/>
                    <a:pt x="179" y="701"/>
                    <a:pt x="180" y="700"/>
                  </a:cubicBezTo>
                  <a:cubicBezTo>
                    <a:pt x="179" y="699"/>
                    <a:pt x="180" y="698"/>
                    <a:pt x="180" y="697"/>
                  </a:cubicBezTo>
                  <a:close/>
                  <a:moveTo>
                    <a:pt x="180" y="701"/>
                  </a:moveTo>
                  <a:cubicBezTo>
                    <a:pt x="180" y="701"/>
                    <a:pt x="180" y="701"/>
                    <a:pt x="180" y="701"/>
                  </a:cubicBezTo>
                  <a:cubicBezTo>
                    <a:pt x="180" y="701"/>
                    <a:pt x="180" y="702"/>
                    <a:pt x="180" y="702"/>
                  </a:cubicBezTo>
                  <a:cubicBezTo>
                    <a:pt x="180" y="701"/>
                    <a:pt x="180" y="701"/>
                    <a:pt x="180" y="701"/>
                  </a:cubicBezTo>
                  <a:close/>
                  <a:moveTo>
                    <a:pt x="188" y="683"/>
                  </a:moveTo>
                  <a:cubicBezTo>
                    <a:pt x="188" y="683"/>
                    <a:pt x="188" y="683"/>
                    <a:pt x="188" y="683"/>
                  </a:cubicBezTo>
                  <a:cubicBezTo>
                    <a:pt x="188" y="683"/>
                    <a:pt x="187" y="684"/>
                    <a:pt x="187" y="684"/>
                  </a:cubicBezTo>
                  <a:cubicBezTo>
                    <a:pt x="187" y="684"/>
                    <a:pt x="188" y="684"/>
                    <a:pt x="188" y="684"/>
                  </a:cubicBezTo>
                  <a:cubicBezTo>
                    <a:pt x="188" y="684"/>
                    <a:pt x="188" y="684"/>
                    <a:pt x="188" y="684"/>
                  </a:cubicBezTo>
                  <a:cubicBezTo>
                    <a:pt x="188" y="684"/>
                    <a:pt x="188" y="684"/>
                    <a:pt x="188" y="683"/>
                  </a:cubicBezTo>
                  <a:cubicBezTo>
                    <a:pt x="188" y="683"/>
                    <a:pt x="188" y="683"/>
                    <a:pt x="188" y="683"/>
                  </a:cubicBezTo>
                  <a:cubicBezTo>
                    <a:pt x="188" y="683"/>
                    <a:pt x="188" y="683"/>
                    <a:pt x="188" y="683"/>
                  </a:cubicBezTo>
                  <a:cubicBezTo>
                    <a:pt x="188" y="683"/>
                    <a:pt x="188" y="683"/>
                    <a:pt x="188" y="683"/>
                  </a:cubicBezTo>
                  <a:cubicBezTo>
                    <a:pt x="188" y="683"/>
                    <a:pt x="188" y="683"/>
                    <a:pt x="188" y="683"/>
                  </a:cubicBezTo>
                  <a:close/>
                  <a:moveTo>
                    <a:pt x="187" y="641"/>
                  </a:moveTo>
                  <a:cubicBezTo>
                    <a:pt x="187" y="641"/>
                    <a:pt x="187" y="641"/>
                    <a:pt x="187" y="641"/>
                  </a:cubicBezTo>
                  <a:cubicBezTo>
                    <a:pt x="187" y="641"/>
                    <a:pt x="187" y="641"/>
                    <a:pt x="187" y="641"/>
                  </a:cubicBezTo>
                  <a:cubicBezTo>
                    <a:pt x="187" y="641"/>
                    <a:pt x="187" y="641"/>
                    <a:pt x="187" y="642"/>
                  </a:cubicBezTo>
                  <a:cubicBezTo>
                    <a:pt x="187" y="641"/>
                    <a:pt x="187" y="641"/>
                    <a:pt x="187" y="641"/>
                  </a:cubicBezTo>
                  <a:cubicBezTo>
                    <a:pt x="187" y="642"/>
                    <a:pt x="186" y="642"/>
                    <a:pt x="186" y="642"/>
                  </a:cubicBezTo>
                  <a:cubicBezTo>
                    <a:pt x="186" y="643"/>
                    <a:pt x="187" y="644"/>
                    <a:pt x="186" y="645"/>
                  </a:cubicBezTo>
                  <a:cubicBezTo>
                    <a:pt x="188" y="647"/>
                    <a:pt x="186" y="649"/>
                    <a:pt x="187" y="651"/>
                  </a:cubicBezTo>
                  <a:cubicBezTo>
                    <a:pt x="187" y="650"/>
                    <a:pt x="187" y="650"/>
                    <a:pt x="187" y="651"/>
                  </a:cubicBezTo>
                  <a:cubicBezTo>
                    <a:pt x="187" y="652"/>
                    <a:pt x="187" y="651"/>
                    <a:pt x="187" y="652"/>
                  </a:cubicBezTo>
                  <a:cubicBezTo>
                    <a:pt x="187" y="652"/>
                    <a:pt x="187" y="653"/>
                    <a:pt x="187" y="654"/>
                  </a:cubicBezTo>
                  <a:cubicBezTo>
                    <a:pt x="185" y="656"/>
                    <a:pt x="188" y="657"/>
                    <a:pt x="186" y="659"/>
                  </a:cubicBezTo>
                  <a:cubicBezTo>
                    <a:pt x="187" y="660"/>
                    <a:pt x="187" y="660"/>
                    <a:pt x="187" y="661"/>
                  </a:cubicBezTo>
                  <a:cubicBezTo>
                    <a:pt x="187" y="662"/>
                    <a:pt x="187" y="661"/>
                    <a:pt x="187" y="662"/>
                  </a:cubicBezTo>
                  <a:cubicBezTo>
                    <a:pt x="187" y="663"/>
                    <a:pt x="187" y="663"/>
                    <a:pt x="188" y="663"/>
                  </a:cubicBezTo>
                  <a:cubicBezTo>
                    <a:pt x="188" y="663"/>
                    <a:pt x="188" y="663"/>
                    <a:pt x="188" y="663"/>
                  </a:cubicBezTo>
                  <a:cubicBezTo>
                    <a:pt x="187" y="663"/>
                    <a:pt x="187" y="664"/>
                    <a:pt x="187" y="664"/>
                  </a:cubicBezTo>
                  <a:cubicBezTo>
                    <a:pt x="188" y="666"/>
                    <a:pt x="186" y="668"/>
                    <a:pt x="188" y="670"/>
                  </a:cubicBezTo>
                  <a:cubicBezTo>
                    <a:pt x="188" y="670"/>
                    <a:pt x="188" y="670"/>
                    <a:pt x="188" y="670"/>
                  </a:cubicBezTo>
                  <a:cubicBezTo>
                    <a:pt x="187" y="670"/>
                    <a:pt x="187" y="670"/>
                    <a:pt x="187" y="671"/>
                  </a:cubicBezTo>
                  <a:cubicBezTo>
                    <a:pt x="187" y="671"/>
                    <a:pt x="188" y="672"/>
                    <a:pt x="187" y="672"/>
                  </a:cubicBezTo>
                  <a:cubicBezTo>
                    <a:pt x="187" y="673"/>
                    <a:pt x="187" y="673"/>
                    <a:pt x="188" y="673"/>
                  </a:cubicBezTo>
                  <a:cubicBezTo>
                    <a:pt x="188" y="673"/>
                    <a:pt x="188" y="673"/>
                    <a:pt x="188" y="673"/>
                  </a:cubicBezTo>
                  <a:cubicBezTo>
                    <a:pt x="187" y="674"/>
                    <a:pt x="188" y="674"/>
                    <a:pt x="188" y="675"/>
                  </a:cubicBezTo>
                  <a:cubicBezTo>
                    <a:pt x="188" y="675"/>
                    <a:pt x="188" y="675"/>
                    <a:pt x="188" y="675"/>
                  </a:cubicBezTo>
                  <a:cubicBezTo>
                    <a:pt x="188" y="675"/>
                    <a:pt x="188" y="675"/>
                    <a:pt x="188" y="675"/>
                  </a:cubicBezTo>
                  <a:cubicBezTo>
                    <a:pt x="188" y="675"/>
                    <a:pt x="187" y="675"/>
                    <a:pt x="187" y="676"/>
                  </a:cubicBezTo>
                  <a:cubicBezTo>
                    <a:pt x="187" y="676"/>
                    <a:pt x="187" y="676"/>
                    <a:pt x="188" y="676"/>
                  </a:cubicBezTo>
                  <a:cubicBezTo>
                    <a:pt x="188" y="676"/>
                    <a:pt x="188" y="676"/>
                    <a:pt x="188" y="676"/>
                  </a:cubicBezTo>
                  <a:cubicBezTo>
                    <a:pt x="187" y="677"/>
                    <a:pt x="187" y="678"/>
                    <a:pt x="187" y="678"/>
                  </a:cubicBezTo>
                  <a:cubicBezTo>
                    <a:pt x="188" y="679"/>
                    <a:pt x="188" y="680"/>
                    <a:pt x="187" y="680"/>
                  </a:cubicBezTo>
                  <a:cubicBezTo>
                    <a:pt x="187" y="680"/>
                    <a:pt x="187" y="681"/>
                    <a:pt x="187" y="681"/>
                  </a:cubicBezTo>
                  <a:cubicBezTo>
                    <a:pt x="187" y="681"/>
                    <a:pt x="188" y="681"/>
                    <a:pt x="188" y="681"/>
                  </a:cubicBezTo>
                  <a:cubicBezTo>
                    <a:pt x="188" y="680"/>
                    <a:pt x="188" y="679"/>
                    <a:pt x="188" y="678"/>
                  </a:cubicBezTo>
                  <a:cubicBezTo>
                    <a:pt x="188" y="678"/>
                    <a:pt x="188" y="677"/>
                    <a:pt x="188" y="677"/>
                  </a:cubicBezTo>
                  <a:cubicBezTo>
                    <a:pt x="189" y="676"/>
                    <a:pt x="189" y="676"/>
                    <a:pt x="188" y="675"/>
                  </a:cubicBezTo>
                  <a:cubicBezTo>
                    <a:pt x="189" y="675"/>
                    <a:pt x="189" y="675"/>
                    <a:pt x="189" y="675"/>
                  </a:cubicBezTo>
                  <a:cubicBezTo>
                    <a:pt x="189" y="675"/>
                    <a:pt x="189" y="675"/>
                    <a:pt x="189" y="675"/>
                  </a:cubicBezTo>
                  <a:cubicBezTo>
                    <a:pt x="189" y="675"/>
                    <a:pt x="189" y="675"/>
                    <a:pt x="189" y="675"/>
                  </a:cubicBezTo>
                  <a:cubicBezTo>
                    <a:pt x="188" y="674"/>
                    <a:pt x="188" y="674"/>
                    <a:pt x="188" y="673"/>
                  </a:cubicBezTo>
                  <a:cubicBezTo>
                    <a:pt x="188" y="673"/>
                    <a:pt x="188" y="673"/>
                    <a:pt x="188" y="673"/>
                  </a:cubicBezTo>
                  <a:cubicBezTo>
                    <a:pt x="189" y="673"/>
                    <a:pt x="188" y="671"/>
                    <a:pt x="189" y="670"/>
                  </a:cubicBezTo>
                  <a:cubicBezTo>
                    <a:pt x="189" y="670"/>
                    <a:pt x="189" y="670"/>
                    <a:pt x="188" y="670"/>
                  </a:cubicBezTo>
                  <a:cubicBezTo>
                    <a:pt x="188" y="670"/>
                    <a:pt x="188" y="670"/>
                    <a:pt x="188" y="669"/>
                  </a:cubicBezTo>
                  <a:cubicBezTo>
                    <a:pt x="189" y="669"/>
                    <a:pt x="189" y="669"/>
                    <a:pt x="189" y="669"/>
                  </a:cubicBezTo>
                  <a:cubicBezTo>
                    <a:pt x="189" y="667"/>
                    <a:pt x="190" y="665"/>
                    <a:pt x="188" y="663"/>
                  </a:cubicBezTo>
                  <a:cubicBezTo>
                    <a:pt x="189" y="663"/>
                    <a:pt x="189" y="663"/>
                    <a:pt x="189" y="663"/>
                  </a:cubicBezTo>
                  <a:cubicBezTo>
                    <a:pt x="189" y="663"/>
                    <a:pt x="189" y="663"/>
                    <a:pt x="189" y="663"/>
                  </a:cubicBezTo>
                  <a:cubicBezTo>
                    <a:pt x="189" y="663"/>
                    <a:pt x="189" y="662"/>
                    <a:pt x="189" y="662"/>
                  </a:cubicBezTo>
                  <a:cubicBezTo>
                    <a:pt x="188" y="661"/>
                    <a:pt x="189" y="659"/>
                    <a:pt x="189" y="657"/>
                  </a:cubicBezTo>
                  <a:cubicBezTo>
                    <a:pt x="189" y="656"/>
                    <a:pt x="189" y="654"/>
                    <a:pt x="189" y="652"/>
                  </a:cubicBezTo>
                  <a:cubicBezTo>
                    <a:pt x="189" y="652"/>
                    <a:pt x="189" y="652"/>
                    <a:pt x="189" y="651"/>
                  </a:cubicBezTo>
                  <a:cubicBezTo>
                    <a:pt x="189" y="649"/>
                    <a:pt x="188" y="647"/>
                    <a:pt x="189" y="644"/>
                  </a:cubicBezTo>
                  <a:cubicBezTo>
                    <a:pt x="187" y="643"/>
                    <a:pt x="189" y="642"/>
                    <a:pt x="188" y="642"/>
                  </a:cubicBezTo>
                  <a:cubicBezTo>
                    <a:pt x="187" y="642"/>
                    <a:pt x="187" y="642"/>
                    <a:pt x="187" y="642"/>
                  </a:cubicBezTo>
                  <a:cubicBezTo>
                    <a:pt x="188" y="642"/>
                    <a:pt x="188" y="641"/>
                    <a:pt x="187" y="641"/>
                  </a:cubicBezTo>
                  <a:cubicBezTo>
                    <a:pt x="187" y="641"/>
                    <a:pt x="187" y="641"/>
                    <a:pt x="187" y="641"/>
                  </a:cubicBezTo>
                  <a:close/>
                  <a:moveTo>
                    <a:pt x="128" y="654"/>
                  </a:moveTo>
                  <a:cubicBezTo>
                    <a:pt x="128" y="654"/>
                    <a:pt x="128" y="654"/>
                    <a:pt x="128" y="654"/>
                  </a:cubicBezTo>
                  <a:cubicBezTo>
                    <a:pt x="128" y="654"/>
                    <a:pt x="128" y="654"/>
                    <a:pt x="128" y="654"/>
                  </a:cubicBezTo>
                  <a:cubicBezTo>
                    <a:pt x="128" y="654"/>
                    <a:pt x="128" y="654"/>
                    <a:pt x="128" y="654"/>
                  </a:cubicBezTo>
                  <a:cubicBezTo>
                    <a:pt x="128" y="659"/>
                    <a:pt x="128" y="664"/>
                    <a:pt x="128" y="668"/>
                  </a:cubicBezTo>
                  <a:cubicBezTo>
                    <a:pt x="128" y="681"/>
                    <a:pt x="128" y="694"/>
                    <a:pt x="129" y="706"/>
                  </a:cubicBezTo>
                  <a:cubicBezTo>
                    <a:pt x="129" y="706"/>
                    <a:pt x="129" y="707"/>
                    <a:pt x="129" y="707"/>
                  </a:cubicBezTo>
                  <a:cubicBezTo>
                    <a:pt x="129" y="707"/>
                    <a:pt x="129" y="706"/>
                    <a:pt x="129" y="706"/>
                  </a:cubicBezTo>
                  <a:cubicBezTo>
                    <a:pt x="128" y="694"/>
                    <a:pt x="128" y="681"/>
                    <a:pt x="128" y="668"/>
                  </a:cubicBezTo>
                  <a:cubicBezTo>
                    <a:pt x="128" y="664"/>
                    <a:pt x="128" y="659"/>
                    <a:pt x="128" y="654"/>
                  </a:cubicBezTo>
                  <a:close/>
                  <a:moveTo>
                    <a:pt x="137" y="698"/>
                  </a:moveTo>
                  <a:cubicBezTo>
                    <a:pt x="137" y="698"/>
                    <a:pt x="137" y="698"/>
                    <a:pt x="137" y="698"/>
                  </a:cubicBezTo>
                  <a:cubicBezTo>
                    <a:pt x="137" y="698"/>
                    <a:pt x="137" y="698"/>
                    <a:pt x="137" y="698"/>
                  </a:cubicBezTo>
                  <a:cubicBezTo>
                    <a:pt x="137" y="698"/>
                    <a:pt x="137" y="697"/>
                    <a:pt x="137" y="697"/>
                  </a:cubicBezTo>
                  <a:cubicBezTo>
                    <a:pt x="137" y="697"/>
                    <a:pt x="137" y="697"/>
                    <a:pt x="137" y="697"/>
                  </a:cubicBezTo>
                  <a:cubicBezTo>
                    <a:pt x="137" y="697"/>
                    <a:pt x="137" y="697"/>
                    <a:pt x="137" y="697"/>
                  </a:cubicBezTo>
                  <a:cubicBezTo>
                    <a:pt x="137" y="697"/>
                    <a:pt x="137" y="697"/>
                    <a:pt x="137" y="697"/>
                  </a:cubicBezTo>
                  <a:cubicBezTo>
                    <a:pt x="137" y="697"/>
                    <a:pt x="137" y="698"/>
                    <a:pt x="137" y="698"/>
                  </a:cubicBezTo>
                  <a:close/>
                  <a:moveTo>
                    <a:pt x="180" y="658"/>
                  </a:moveTo>
                  <a:cubicBezTo>
                    <a:pt x="180" y="658"/>
                    <a:pt x="180" y="658"/>
                    <a:pt x="180" y="658"/>
                  </a:cubicBezTo>
                  <a:cubicBezTo>
                    <a:pt x="180" y="658"/>
                    <a:pt x="181" y="658"/>
                    <a:pt x="181" y="658"/>
                  </a:cubicBezTo>
                  <a:cubicBezTo>
                    <a:pt x="180" y="657"/>
                    <a:pt x="180" y="657"/>
                    <a:pt x="180" y="657"/>
                  </a:cubicBezTo>
                  <a:cubicBezTo>
                    <a:pt x="180" y="657"/>
                    <a:pt x="180" y="657"/>
                    <a:pt x="181" y="657"/>
                  </a:cubicBezTo>
                  <a:cubicBezTo>
                    <a:pt x="181" y="657"/>
                    <a:pt x="181" y="657"/>
                    <a:pt x="180" y="656"/>
                  </a:cubicBezTo>
                  <a:cubicBezTo>
                    <a:pt x="180" y="656"/>
                    <a:pt x="180" y="656"/>
                    <a:pt x="180" y="657"/>
                  </a:cubicBezTo>
                  <a:cubicBezTo>
                    <a:pt x="180" y="657"/>
                    <a:pt x="180" y="657"/>
                    <a:pt x="180" y="657"/>
                  </a:cubicBezTo>
                  <a:cubicBezTo>
                    <a:pt x="180" y="657"/>
                    <a:pt x="180" y="657"/>
                    <a:pt x="180" y="658"/>
                  </a:cubicBezTo>
                  <a:close/>
                  <a:moveTo>
                    <a:pt x="172" y="567"/>
                  </a:moveTo>
                  <a:cubicBezTo>
                    <a:pt x="172" y="567"/>
                    <a:pt x="172" y="567"/>
                    <a:pt x="171" y="568"/>
                  </a:cubicBezTo>
                  <a:cubicBezTo>
                    <a:pt x="171" y="568"/>
                    <a:pt x="171" y="568"/>
                    <a:pt x="171" y="568"/>
                  </a:cubicBezTo>
                  <a:cubicBezTo>
                    <a:pt x="172" y="568"/>
                    <a:pt x="172" y="568"/>
                    <a:pt x="172" y="568"/>
                  </a:cubicBezTo>
                  <a:cubicBezTo>
                    <a:pt x="172" y="567"/>
                    <a:pt x="172" y="567"/>
                    <a:pt x="172" y="567"/>
                  </a:cubicBezTo>
                  <a:cubicBezTo>
                    <a:pt x="172" y="567"/>
                    <a:pt x="172" y="567"/>
                    <a:pt x="172" y="567"/>
                  </a:cubicBezTo>
                  <a:cubicBezTo>
                    <a:pt x="172" y="568"/>
                    <a:pt x="172" y="569"/>
                    <a:pt x="172" y="569"/>
                  </a:cubicBezTo>
                  <a:cubicBezTo>
                    <a:pt x="172" y="569"/>
                    <a:pt x="172" y="569"/>
                    <a:pt x="172" y="569"/>
                  </a:cubicBezTo>
                  <a:cubicBezTo>
                    <a:pt x="172" y="570"/>
                    <a:pt x="172" y="570"/>
                    <a:pt x="172" y="570"/>
                  </a:cubicBezTo>
                  <a:cubicBezTo>
                    <a:pt x="171" y="570"/>
                    <a:pt x="171" y="570"/>
                    <a:pt x="171" y="570"/>
                  </a:cubicBezTo>
                  <a:cubicBezTo>
                    <a:pt x="171" y="570"/>
                    <a:pt x="172" y="572"/>
                    <a:pt x="170" y="572"/>
                  </a:cubicBezTo>
                  <a:cubicBezTo>
                    <a:pt x="170" y="574"/>
                    <a:pt x="172" y="577"/>
                    <a:pt x="170" y="578"/>
                  </a:cubicBezTo>
                  <a:cubicBezTo>
                    <a:pt x="171" y="595"/>
                    <a:pt x="171" y="612"/>
                    <a:pt x="173" y="630"/>
                  </a:cubicBezTo>
                  <a:cubicBezTo>
                    <a:pt x="173" y="630"/>
                    <a:pt x="173" y="630"/>
                    <a:pt x="173" y="630"/>
                  </a:cubicBezTo>
                  <a:cubicBezTo>
                    <a:pt x="173" y="631"/>
                    <a:pt x="173" y="632"/>
                    <a:pt x="173" y="633"/>
                  </a:cubicBezTo>
                  <a:cubicBezTo>
                    <a:pt x="173" y="634"/>
                    <a:pt x="173" y="635"/>
                    <a:pt x="173" y="636"/>
                  </a:cubicBezTo>
                  <a:cubicBezTo>
                    <a:pt x="173" y="636"/>
                    <a:pt x="173" y="637"/>
                    <a:pt x="173" y="637"/>
                  </a:cubicBezTo>
                  <a:cubicBezTo>
                    <a:pt x="173" y="637"/>
                    <a:pt x="173" y="637"/>
                    <a:pt x="173" y="637"/>
                  </a:cubicBezTo>
                  <a:cubicBezTo>
                    <a:pt x="173" y="638"/>
                    <a:pt x="173" y="638"/>
                    <a:pt x="173" y="639"/>
                  </a:cubicBezTo>
                  <a:cubicBezTo>
                    <a:pt x="173" y="639"/>
                    <a:pt x="173" y="640"/>
                    <a:pt x="173" y="640"/>
                  </a:cubicBezTo>
                  <a:cubicBezTo>
                    <a:pt x="173" y="640"/>
                    <a:pt x="173" y="640"/>
                    <a:pt x="173" y="640"/>
                  </a:cubicBezTo>
                  <a:cubicBezTo>
                    <a:pt x="173" y="641"/>
                    <a:pt x="173" y="640"/>
                    <a:pt x="173" y="640"/>
                  </a:cubicBezTo>
                  <a:cubicBezTo>
                    <a:pt x="174" y="640"/>
                    <a:pt x="174" y="639"/>
                    <a:pt x="173" y="639"/>
                  </a:cubicBezTo>
                  <a:cubicBezTo>
                    <a:pt x="173" y="638"/>
                    <a:pt x="173" y="638"/>
                    <a:pt x="174" y="637"/>
                  </a:cubicBezTo>
                  <a:cubicBezTo>
                    <a:pt x="174" y="638"/>
                    <a:pt x="174" y="638"/>
                    <a:pt x="174" y="638"/>
                  </a:cubicBezTo>
                  <a:cubicBezTo>
                    <a:pt x="174" y="639"/>
                    <a:pt x="174" y="639"/>
                    <a:pt x="174" y="639"/>
                  </a:cubicBezTo>
                  <a:cubicBezTo>
                    <a:pt x="174" y="639"/>
                    <a:pt x="174" y="638"/>
                    <a:pt x="174" y="638"/>
                  </a:cubicBezTo>
                  <a:cubicBezTo>
                    <a:pt x="174" y="638"/>
                    <a:pt x="174" y="637"/>
                    <a:pt x="174" y="637"/>
                  </a:cubicBezTo>
                  <a:cubicBezTo>
                    <a:pt x="174" y="637"/>
                    <a:pt x="174" y="637"/>
                    <a:pt x="174" y="637"/>
                  </a:cubicBezTo>
                  <a:cubicBezTo>
                    <a:pt x="174" y="637"/>
                    <a:pt x="174" y="637"/>
                    <a:pt x="174" y="637"/>
                  </a:cubicBezTo>
                  <a:cubicBezTo>
                    <a:pt x="175" y="637"/>
                    <a:pt x="175" y="637"/>
                    <a:pt x="175" y="637"/>
                  </a:cubicBezTo>
                  <a:cubicBezTo>
                    <a:pt x="175" y="638"/>
                    <a:pt x="175" y="638"/>
                    <a:pt x="175" y="638"/>
                  </a:cubicBezTo>
                  <a:cubicBezTo>
                    <a:pt x="175" y="637"/>
                    <a:pt x="175" y="637"/>
                    <a:pt x="175" y="637"/>
                  </a:cubicBezTo>
                  <a:cubicBezTo>
                    <a:pt x="175" y="637"/>
                    <a:pt x="175" y="637"/>
                    <a:pt x="175" y="637"/>
                  </a:cubicBezTo>
                  <a:cubicBezTo>
                    <a:pt x="175" y="637"/>
                    <a:pt x="175" y="637"/>
                    <a:pt x="175" y="637"/>
                  </a:cubicBezTo>
                  <a:cubicBezTo>
                    <a:pt x="175" y="636"/>
                    <a:pt x="175" y="636"/>
                    <a:pt x="175" y="635"/>
                  </a:cubicBezTo>
                  <a:cubicBezTo>
                    <a:pt x="174" y="635"/>
                    <a:pt x="174" y="636"/>
                    <a:pt x="173" y="636"/>
                  </a:cubicBezTo>
                  <a:cubicBezTo>
                    <a:pt x="173" y="635"/>
                    <a:pt x="173" y="634"/>
                    <a:pt x="173" y="633"/>
                  </a:cubicBezTo>
                  <a:cubicBezTo>
                    <a:pt x="173" y="632"/>
                    <a:pt x="173" y="631"/>
                    <a:pt x="173" y="630"/>
                  </a:cubicBezTo>
                  <a:cubicBezTo>
                    <a:pt x="173" y="630"/>
                    <a:pt x="173" y="630"/>
                    <a:pt x="173" y="630"/>
                  </a:cubicBezTo>
                  <a:cubicBezTo>
                    <a:pt x="173" y="630"/>
                    <a:pt x="173" y="630"/>
                    <a:pt x="173" y="630"/>
                  </a:cubicBezTo>
                  <a:cubicBezTo>
                    <a:pt x="173" y="629"/>
                    <a:pt x="174" y="629"/>
                    <a:pt x="174" y="629"/>
                  </a:cubicBezTo>
                  <a:cubicBezTo>
                    <a:pt x="174" y="629"/>
                    <a:pt x="174" y="629"/>
                    <a:pt x="174" y="629"/>
                  </a:cubicBezTo>
                  <a:cubicBezTo>
                    <a:pt x="174" y="629"/>
                    <a:pt x="174" y="629"/>
                    <a:pt x="174" y="629"/>
                  </a:cubicBezTo>
                  <a:cubicBezTo>
                    <a:pt x="174" y="629"/>
                    <a:pt x="174" y="629"/>
                    <a:pt x="174" y="629"/>
                  </a:cubicBezTo>
                  <a:cubicBezTo>
                    <a:pt x="174" y="629"/>
                    <a:pt x="174" y="630"/>
                    <a:pt x="175" y="630"/>
                  </a:cubicBezTo>
                  <a:cubicBezTo>
                    <a:pt x="175" y="629"/>
                    <a:pt x="175" y="629"/>
                    <a:pt x="175" y="629"/>
                  </a:cubicBezTo>
                  <a:cubicBezTo>
                    <a:pt x="175" y="629"/>
                    <a:pt x="175" y="629"/>
                    <a:pt x="175" y="629"/>
                  </a:cubicBezTo>
                  <a:cubicBezTo>
                    <a:pt x="175" y="629"/>
                    <a:pt x="175" y="629"/>
                    <a:pt x="175" y="629"/>
                  </a:cubicBezTo>
                  <a:cubicBezTo>
                    <a:pt x="176" y="628"/>
                    <a:pt x="175" y="627"/>
                    <a:pt x="176" y="626"/>
                  </a:cubicBezTo>
                  <a:cubicBezTo>
                    <a:pt x="176" y="626"/>
                    <a:pt x="176" y="626"/>
                    <a:pt x="175" y="625"/>
                  </a:cubicBezTo>
                  <a:cubicBezTo>
                    <a:pt x="177" y="624"/>
                    <a:pt x="175" y="623"/>
                    <a:pt x="176" y="621"/>
                  </a:cubicBezTo>
                  <a:cubicBezTo>
                    <a:pt x="176" y="621"/>
                    <a:pt x="175" y="621"/>
                    <a:pt x="175" y="621"/>
                  </a:cubicBezTo>
                  <a:cubicBezTo>
                    <a:pt x="175" y="618"/>
                    <a:pt x="176" y="616"/>
                    <a:pt x="175" y="614"/>
                  </a:cubicBezTo>
                  <a:cubicBezTo>
                    <a:pt x="176" y="612"/>
                    <a:pt x="175" y="611"/>
                    <a:pt x="175" y="609"/>
                  </a:cubicBezTo>
                  <a:cubicBezTo>
                    <a:pt x="175" y="608"/>
                    <a:pt x="176" y="605"/>
                    <a:pt x="175" y="604"/>
                  </a:cubicBezTo>
                  <a:cubicBezTo>
                    <a:pt x="175" y="602"/>
                    <a:pt x="175" y="601"/>
                    <a:pt x="175" y="600"/>
                  </a:cubicBezTo>
                  <a:cubicBezTo>
                    <a:pt x="175" y="599"/>
                    <a:pt x="174" y="599"/>
                    <a:pt x="174" y="599"/>
                  </a:cubicBezTo>
                  <a:cubicBezTo>
                    <a:pt x="174" y="599"/>
                    <a:pt x="174" y="598"/>
                    <a:pt x="174" y="597"/>
                  </a:cubicBezTo>
                  <a:cubicBezTo>
                    <a:pt x="174" y="596"/>
                    <a:pt x="174" y="595"/>
                    <a:pt x="174" y="594"/>
                  </a:cubicBezTo>
                  <a:cubicBezTo>
                    <a:pt x="174" y="594"/>
                    <a:pt x="175" y="594"/>
                    <a:pt x="175" y="594"/>
                  </a:cubicBezTo>
                  <a:cubicBezTo>
                    <a:pt x="175" y="593"/>
                    <a:pt x="174" y="593"/>
                    <a:pt x="174" y="593"/>
                  </a:cubicBezTo>
                  <a:cubicBezTo>
                    <a:pt x="174" y="592"/>
                    <a:pt x="174" y="590"/>
                    <a:pt x="174" y="589"/>
                  </a:cubicBezTo>
                  <a:cubicBezTo>
                    <a:pt x="174" y="589"/>
                    <a:pt x="174" y="589"/>
                    <a:pt x="174" y="589"/>
                  </a:cubicBezTo>
                  <a:cubicBezTo>
                    <a:pt x="174" y="588"/>
                    <a:pt x="174" y="586"/>
                    <a:pt x="174" y="585"/>
                  </a:cubicBezTo>
                  <a:cubicBezTo>
                    <a:pt x="174" y="584"/>
                    <a:pt x="174" y="583"/>
                    <a:pt x="174" y="581"/>
                  </a:cubicBezTo>
                  <a:cubicBezTo>
                    <a:pt x="173" y="578"/>
                    <a:pt x="174" y="575"/>
                    <a:pt x="173" y="573"/>
                  </a:cubicBezTo>
                  <a:cubicBezTo>
                    <a:pt x="173" y="572"/>
                    <a:pt x="173" y="572"/>
                    <a:pt x="173" y="572"/>
                  </a:cubicBezTo>
                  <a:cubicBezTo>
                    <a:pt x="173" y="571"/>
                    <a:pt x="173" y="571"/>
                    <a:pt x="172" y="571"/>
                  </a:cubicBezTo>
                  <a:cubicBezTo>
                    <a:pt x="173" y="570"/>
                    <a:pt x="173" y="570"/>
                    <a:pt x="173" y="570"/>
                  </a:cubicBezTo>
                  <a:cubicBezTo>
                    <a:pt x="173" y="570"/>
                    <a:pt x="173" y="570"/>
                    <a:pt x="173" y="570"/>
                  </a:cubicBezTo>
                  <a:cubicBezTo>
                    <a:pt x="173" y="569"/>
                    <a:pt x="173" y="568"/>
                    <a:pt x="172" y="567"/>
                  </a:cubicBezTo>
                  <a:cubicBezTo>
                    <a:pt x="172" y="567"/>
                    <a:pt x="172" y="567"/>
                    <a:pt x="172" y="567"/>
                  </a:cubicBezTo>
                  <a:close/>
                  <a:moveTo>
                    <a:pt x="179" y="623"/>
                  </a:moveTo>
                  <a:cubicBezTo>
                    <a:pt x="178" y="623"/>
                    <a:pt x="178" y="623"/>
                    <a:pt x="178" y="623"/>
                  </a:cubicBezTo>
                  <a:cubicBezTo>
                    <a:pt x="178" y="623"/>
                    <a:pt x="178" y="623"/>
                    <a:pt x="178" y="623"/>
                  </a:cubicBezTo>
                  <a:cubicBezTo>
                    <a:pt x="178" y="624"/>
                    <a:pt x="178" y="624"/>
                    <a:pt x="178" y="625"/>
                  </a:cubicBezTo>
                  <a:cubicBezTo>
                    <a:pt x="179" y="625"/>
                    <a:pt x="179" y="626"/>
                    <a:pt x="179" y="626"/>
                  </a:cubicBezTo>
                  <a:cubicBezTo>
                    <a:pt x="178" y="626"/>
                    <a:pt x="179" y="627"/>
                    <a:pt x="179" y="627"/>
                  </a:cubicBezTo>
                  <a:cubicBezTo>
                    <a:pt x="179" y="627"/>
                    <a:pt x="179" y="627"/>
                    <a:pt x="179" y="627"/>
                  </a:cubicBezTo>
                  <a:cubicBezTo>
                    <a:pt x="179" y="626"/>
                    <a:pt x="179" y="625"/>
                    <a:pt x="179" y="625"/>
                  </a:cubicBezTo>
                  <a:cubicBezTo>
                    <a:pt x="179" y="624"/>
                    <a:pt x="179" y="624"/>
                    <a:pt x="179" y="624"/>
                  </a:cubicBezTo>
                  <a:cubicBezTo>
                    <a:pt x="179" y="623"/>
                    <a:pt x="179" y="623"/>
                    <a:pt x="179" y="623"/>
                  </a:cubicBezTo>
                  <a:close/>
                  <a:moveTo>
                    <a:pt x="186" y="612"/>
                  </a:moveTo>
                  <a:cubicBezTo>
                    <a:pt x="186" y="612"/>
                    <a:pt x="186" y="612"/>
                    <a:pt x="186" y="612"/>
                  </a:cubicBezTo>
                  <a:cubicBezTo>
                    <a:pt x="186" y="614"/>
                    <a:pt x="186" y="614"/>
                    <a:pt x="186" y="616"/>
                  </a:cubicBezTo>
                  <a:cubicBezTo>
                    <a:pt x="186" y="616"/>
                    <a:pt x="185" y="617"/>
                    <a:pt x="185" y="618"/>
                  </a:cubicBezTo>
                  <a:cubicBezTo>
                    <a:pt x="185" y="618"/>
                    <a:pt x="185" y="618"/>
                    <a:pt x="186" y="618"/>
                  </a:cubicBezTo>
                  <a:cubicBezTo>
                    <a:pt x="186" y="618"/>
                    <a:pt x="186" y="618"/>
                    <a:pt x="186" y="618"/>
                  </a:cubicBezTo>
                  <a:cubicBezTo>
                    <a:pt x="186" y="617"/>
                    <a:pt x="186" y="616"/>
                    <a:pt x="186" y="616"/>
                  </a:cubicBezTo>
                  <a:cubicBezTo>
                    <a:pt x="187" y="615"/>
                    <a:pt x="187" y="613"/>
                    <a:pt x="186" y="612"/>
                  </a:cubicBezTo>
                  <a:cubicBezTo>
                    <a:pt x="186" y="612"/>
                    <a:pt x="186" y="612"/>
                    <a:pt x="186" y="612"/>
                  </a:cubicBezTo>
                  <a:cubicBezTo>
                    <a:pt x="186" y="612"/>
                    <a:pt x="186" y="612"/>
                    <a:pt x="186" y="612"/>
                  </a:cubicBezTo>
                  <a:close/>
                  <a:moveTo>
                    <a:pt x="178" y="609"/>
                  </a:moveTo>
                  <a:cubicBezTo>
                    <a:pt x="178" y="609"/>
                    <a:pt x="178" y="608"/>
                    <a:pt x="178" y="608"/>
                  </a:cubicBezTo>
                  <a:cubicBezTo>
                    <a:pt x="178" y="608"/>
                    <a:pt x="178" y="608"/>
                    <a:pt x="178" y="608"/>
                  </a:cubicBezTo>
                  <a:cubicBezTo>
                    <a:pt x="178" y="608"/>
                    <a:pt x="178" y="609"/>
                    <a:pt x="178" y="609"/>
                  </a:cubicBezTo>
                  <a:cubicBezTo>
                    <a:pt x="177" y="610"/>
                    <a:pt x="178" y="611"/>
                    <a:pt x="178" y="612"/>
                  </a:cubicBezTo>
                  <a:cubicBezTo>
                    <a:pt x="178" y="613"/>
                    <a:pt x="178" y="614"/>
                    <a:pt x="178" y="614"/>
                  </a:cubicBezTo>
                  <a:cubicBezTo>
                    <a:pt x="178" y="615"/>
                    <a:pt x="178" y="615"/>
                    <a:pt x="178" y="615"/>
                  </a:cubicBezTo>
                  <a:cubicBezTo>
                    <a:pt x="178" y="615"/>
                    <a:pt x="178" y="615"/>
                    <a:pt x="178" y="615"/>
                  </a:cubicBezTo>
                  <a:cubicBezTo>
                    <a:pt x="179" y="614"/>
                    <a:pt x="178" y="613"/>
                    <a:pt x="178" y="612"/>
                  </a:cubicBezTo>
                  <a:cubicBezTo>
                    <a:pt x="178" y="611"/>
                    <a:pt x="178" y="610"/>
                    <a:pt x="178" y="609"/>
                  </a:cubicBezTo>
                  <a:close/>
                  <a:moveTo>
                    <a:pt x="178" y="604"/>
                  </a:moveTo>
                  <a:cubicBezTo>
                    <a:pt x="178" y="604"/>
                    <a:pt x="178" y="604"/>
                    <a:pt x="178" y="604"/>
                  </a:cubicBezTo>
                  <a:cubicBezTo>
                    <a:pt x="178" y="604"/>
                    <a:pt x="178" y="604"/>
                    <a:pt x="178" y="604"/>
                  </a:cubicBezTo>
                  <a:cubicBezTo>
                    <a:pt x="178" y="605"/>
                    <a:pt x="178" y="606"/>
                    <a:pt x="178" y="606"/>
                  </a:cubicBezTo>
                  <a:cubicBezTo>
                    <a:pt x="178" y="606"/>
                    <a:pt x="178" y="607"/>
                    <a:pt x="178" y="607"/>
                  </a:cubicBezTo>
                  <a:cubicBezTo>
                    <a:pt x="178" y="607"/>
                    <a:pt x="178" y="606"/>
                    <a:pt x="178" y="606"/>
                  </a:cubicBezTo>
                  <a:cubicBezTo>
                    <a:pt x="178" y="606"/>
                    <a:pt x="178" y="605"/>
                    <a:pt x="178" y="604"/>
                  </a:cubicBezTo>
                  <a:cubicBezTo>
                    <a:pt x="178" y="604"/>
                    <a:pt x="178" y="604"/>
                    <a:pt x="178" y="604"/>
                  </a:cubicBezTo>
                  <a:close/>
                  <a:moveTo>
                    <a:pt x="128" y="643"/>
                  </a:moveTo>
                  <a:cubicBezTo>
                    <a:pt x="128" y="643"/>
                    <a:pt x="128" y="643"/>
                    <a:pt x="128" y="643"/>
                  </a:cubicBezTo>
                  <a:cubicBezTo>
                    <a:pt x="128" y="643"/>
                    <a:pt x="128" y="643"/>
                    <a:pt x="128" y="643"/>
                  </a:cubicBezTo>
                  <a:cubicBezTo>
                    <a:pt x="128" y="643"/>
                    <a:pt x="128" y="643"/>
                    <a:pt x="128" y="643"/>
                  </a:cubicBezTo>
                  <a:cubicBezTo>
                    <a:pt x="128" y="644"/>
                    <a:pt x="128" y="644"/>
                    <a:pt x="128" y="645"/>
                  </a:cubicBezTo>
                  <a:cubicBezTo>
                    <a:pt x="128" y="645"/>
                    <a:pt x="128" y="645"/>
                    <a:pt x="128" y="645"/>
                  </a:cubicBezTo>
                  <a:cubicBezTo>
                    <a:pt x="128" y="645"/>
                    <a:pt x="128" y="645"/>
                    <a:pt x="128" y="645"/>
                  </a:cubicBezTo>
                  <a:cubicBezTo>
                    <a:pt x="128" y="644"/>
                    <a:pt x="128" y="644"/>
                    <a:pt x="128" y="643"/>
                  </a:cubicBezTo>
                  <a:close/>
                  <a:moveTo>
                    <a:pt x="128" y="638"/>
                  </a:moveTo>
                  <a:cubicBezTo>
                    <a:pt x="128" y="638"/>
                    <a:pt x="128" y="638"/>
                    <a:pt x="128" y="638"/>
                  </a:cubicBezTo>
                  <a:cubicBezTo>
                    <a:pt x="128" y="638"/>
                    <a:pt x="128" y="638"/>
                    <a:pt x="128" y="638"/>
                  </a:cubicBezTo>
                  <a:cubicBezTo>
                    <a:pt x="128" y="638"/>
                    <a:pt x="128" y="638"/>
                    <a:pt x="128" y="638"/>
                  </a:cubicBezTo>
                  <a:cubicBezTo>
                    <a:pt x="128" y="639"/>
                    <a:pt x="128" y="639"/>
                    <a:pt x="128" y="639"/>
                  </a:cubicBezTo>
                  <a:cubicBezTo>
                    <a:pt x="128" y="640"/>
                    <a:pt x="128" y="640"/>
                    <a:pt x="128" y="640"/>
                  </a:cubicBezTo>
                  <a:cubicBezTo>
                    <a:pt x="128" y="640"/>
                    <a:pt x="128" y="640"/>
                    <a:pt x="128" y="640"/>
                  </a:cubicBezTo>
                  <a:cubicBezTo>
                    <a:pt x="128" y="640"/>
                    <a:pt x="128" y="640"/>
                    <a:pt x="128" y="640"/>
                  </a:cubicBezTo>
                  <a:cubicBezTo>
                    <a:pt x="128" y="640"/>
                    <a:pt x="128" y="640"/>
                    <a:pt x="128" y="639"/>
                  </a:cubicBezTo>
                  <a:cubicBezTo>
                    <a:pt x="128" y="639"/>
                    <a:pt x="128" y="639"/>
                    <a:pt x="128" y="638"/>
                  </a:cubicBezTo>
                  <a:close/>
                  <a:moveTo>
                    <a:pt x="128" y="634"/>
                  </a:moveTo>
                  <a:cubicBezTo>
                    <a:pt x="128" y="633"/>
                    <a:pt x="128" y="632"/>
                    <a:pt x="128" y="632"/>
                  </a:cubicBezTo>
                  <a:cubicBezTo>
                    <a:pt x="128" y="632"/>
                    <a:pt x="128" y="632"/>
                    <a:pt x="128" y="632"/>
                  </a:cubicBezTo>
                  <a:cubicBezTo>
                    <a:pt x="128" y="632"/>
                    <a:pt x="127" y="632"/>
                    <a:pt x="127" y="632"/>
                  </a:cubicBezTo>
                  <a:cubicBezTo>
                    <a:pt x="127" y="632"/>
                    <a:pt x="127" y="632"/>
                    <a:pt x="127" y="632"/>
                  </a:cubicBezTo>
                  <a:cubicBezTo>
                    <a:pt x="128" y="632"/>
                    <a:pt x="128" y="633"/>
                    <a:pt x="128" y="634"/>
                  </a:cubicBezTo>
                  <a:cubicBezTo>
                    <a:pt x="128" y="634"/>
                    <a:pt x="128" y="635"/>
                    <a:pt x="128" y="635"/>
                  </a:cubicBezTo>
                  <a:cubicBezTo>
                    <a:pt x="128" y="635"/>
                    <a:pt x="128" y="635"/>
                    <a:pt x="128" y="635"/>
                  </a:cubicBezTo>
                  <a:cubicBezTo>
                    <a:pt x="128" y="635"/>
                    <a:pt x="128" y="635"/>
                    <a:pt x="128" y="635"/>
                  </a:cubicBezTo>
                  <a:cubicBezTo>
                    <a:pt x="128" y="635"/>
                    <a:pt x="128" y="634"/>
                    <a:pt x="128" y="634"/>
                  </a:cubicBezTo>
                  <a:close/>
                  <a:moveTo>
                    <a:pt x="183" y="572"/>
                  </a:moveTo>
                  <a:cubicBezTo>
                    <a:pt x="183" y="573"/>
                    <a:pt x="183" y="573"/>
                    <a:pt x="183" y="574"/>
                  </a:cubicBezTo>
                  <a:cubicBezTo>
                    <a:pt x="183" y="574"/>
                    <a:pt x="183" y="575"/>
                    <a:pt x="183" y="575"/>
                  </a:cubicBezTo>
                  <a:cubicBezTo>
                    <a:pt x="183" y="575"/>
                    <a:pt x="183" y="575"/>
                    <a:pt x="183" y="575"/>
                  </a:cubicBezTo>
                  <a:cubicBezTo>
                    <a:pt x="184" y="575"/>
                    <a:pt x="184" y="575"/>
                    <a:pt x="184" y="575"/>
                  </a:cubicBezTo>
                  <a:cubicBezTo>
                    <a:pt x="184" y="575"/>
                    <a:pt x="184" y="574"/>
                    <a:pt x="183" y="574"/>
                  </a:cubicBezTo>
                  <a:cubicBezTo>
                    <a:pt x="183" y="573"/>
                    <a:pt x="183" y="573"/>
                    <a:pt x="183" y="572"/>
                  </a:cubicBezTo>
                  <a:cubicBezTo>
                    <a:pt x="183" y="572"/>
                    <a:pt x="183" y="572"/>
                    <a:pt x="183" y="572"/>
                  </a:cubicBezTo>
                  <a:cubicBezTo>
                    <a:pt x="183" y="572"/>
                    <a:pt x="183" y="572"/>
                    <a:pt x="183" y="572"/>
                  </a:cubicBezTo>
                  <a:cubicBezTo>
                    <a:pt x="183" y="572"/>
                    <a:pt x="183" y="572"/>
                    <a:pt x="183" y="572"/>
                  </a:cubicBezTo>
                  <a:close/>
                  <a:moveTo>
                    <a:pt x="127" y="606"/>
                  </a:moveTo>
                  <a:cubicBezTo>
                    <a:pt x="127" y="606"/>
                    <a:pt x="127" y="606"/>
                    <a:pt x="127" y="606"/>
                  </a:cubicBezTo>
                  <a:cubicBezTo>
                    <a:pt x="126" y="606"/>
                    <a:pt x="126" y="606"/>
                    <a:pt x="126" y="606"/>
                  </a:cubicBezTo>
                  <a:cubicBezTo>
                    <a:pt x="126" y="606"/>
                    <a:pt x="126" y="606"/>
                    <a:pt x="126" y="606"/>
                  </a:cubicBezTo>
                  <a:cubicBezTo>
                    <a:pt x="126" y="607"/>
                    <a:pt x="126" y="609"/>
                    <a:pt x="126" y="610"/>
                  </a:cubicBezTo>
                  <a:cubicBezTo>
                    <a:pt x="126" y="610"/>
                    <a:pt x="127" y="610"/>
                    <a:pt x="127" y="610"/>
                  </a:cubicBezTo>
                  <a:cubicBezTo>
                    <a:pt x="127" y="610"/>
                    <a:pt x="127" y="610"/>
                    <a:pt x="127" y="609"/>
                  </a:cubicBezTo>
                  <a:cubicBezTo>
                    <a:pt x="126" y="609"/>
                    <a:pt x="126" y="607"/>
                    <a:pt x="127" y="606"/>
                  </a:cubicBezTo>
                  <a:close/>
                  <a:moveTo>
                    <a:pt x="126" y="591"/>
                  </a:moveTo>
                  <a:cubicBezTo>
                    <a:pt x="126" y="591"/>
                    <a:pt x="126" y="591"/>
                    <a:pt x="125" y="591"/>
                  </a:cubicBezTo>
                  <a:cubicBezTo>
                    <a:pt x="125" y="591"/>
                    <a:pt x="125" y="591"/>
                    <a:pt x="125" y="591"/>
                  </a:cubicBezTo>
                  <a:cubicBezTo>
                    <a:pt x="125" y="591"/>
                    <a:pt x="125" y="591"/>
                    <a:pt x="125" y="591"/>
                  </a:cubicBezTo>
                  <a:cubicBezTo>
                    <a:pt x="125" y="593"/>
                    <a:pt x="125" y="595"/>
                    <a:pt x="126" y="596"/>
                  </a:cubicBezTo>
                  <a:cubicBezTo>
                    <a:pt x="126" y="599"/>
                    <a:pt x="126" y="601"/>
                    <a:pt x="126" y="604"/>
                  </a:cubicBezTo>
                  <a:cubicBezTo>
                    <a:pt x="126" y="604"/>
                    <a:pt x="126" y="604"/>
                    <a:pt x="126" y="604"/>
                  </a:cubicBezTo>
                  <a:cubicBezTo>
                    <a:pt x="126" y="604"/>
                    <a:pt x="126" y="604"/>
                    <a:pt x="126" y="604"/>
                  </a:cubicBezTo>
                  <a:cubicBezTo>
                    <a:pt x="126" y="601"/>
                    <a:pt x="126" y="599"/>
                    <a:pt x="126" y="596"/>
                  </a:cubicBezTo>
                  <a:cubicBezTo>
                    <a:pt x="126" y="594"/>
                    <a:pt x="126" y="593"/>
                    <a:pt x="126" y="591"/>
                  </a:cubicBezTo>
                  <a:close/>
                  <a:moveTo>
                    <a:pt x="125" y="586"/>
                  </a:moveTo>
                  <a:cubicBezTo>
                    <a:pt x="125" y="585"/>
                    <a:pt x="125" y="585"/>
                    <a:pt x="125" y="585"/>
                  </a:cubicBezTo>
                  <a:cubicBezTo>
                    <a:pt x="125" y="585"/>
                    <a:pt x="125" y="585"/>
                    <a:pt x="125" y="585"/>
                  </a:cubicBezTo>
                  <a:cubicBezTo>
                    <a:pt x="125" y="585"/>
                    <a:pt x="125" y="585"/>
                    <a:pt x="125" y="586"/>
                  </a:cubicBezTo>
                  <a:cubicBezTo>
                    <a:pt x="125" y="586"/>
                    <a:pt x="125" y="586"/>
                    <a:pt x="125" y="586"/>
                  </a:cubicBezTo>
                  <a:cubicBezTo>
                    <a:pt x="125" y="586"/>
                    <a:pt x="125" y="587"/>
                    <a:pt x="125" y="587"/>
                  </a:cubicBezTo>
                  <a:cubicBezTo>
                    <a:pt x="125" y="587"/>
                    <a:pt x="125" y="586"/>
                    <a:pt x="125" y="586"/>
                  </a:cubicBezTo>
                  <a:close/>
                  <a:moveTo>
                    <a:pt x="168" y="544"/>
                  </a:moveTo>
                  <a:cubicBezTo>
                    <a:pt x="168" y="543"/>
                    <a:pt x="168" y="542"/>
                    <a:pt x="168" y="542"/>
                  </a:cubicBezTo>
                  <a:cubicBezTo>
                    <a:pt x="168" y="542"/>
                    <a:pt x="168" y="541"/>
                    <a:pt x="168" y="541"/>
                  </a:cubicBezTo>
                  <a:cubicBezTo>
                    <a:pt x="168" y="541"/>
                    <a:pt x="168" y="541"/>
                    <a:pt x="168" y="542"/>
                  </a:cubicBezTo>
                  <a:cubicBezTo>
                    <a:pt x="168" y="542"/>
                    <a:pt x="168" y="542"/>
                    <a:pt x="168" y="542"/>
                  </a:cubicBezTo>
                  <a:cubicBezTo>
                    <a:pt x="168" y="542"/>
                    <a:pt x="168" y="543"/>
                    <a:pt x="168" y="544"/>
                  </a:cubicBezTo>
                  <a:cubicBezTo>
                    <a:pt x="168" y="545"/>
                    <a:pt x="168" y="545"/>
                    <a:pt x="168" y="546"/>
                  </a:cubicBezTo>
                  <a:cubicBezTo>
                    <a:pt x="168" y="546"/>
                    <a:pt x="168" y="546"/>
                    <a:pt x="168" y="546"/>
                  </a:cubicBezTo>
                  <a:cubicBezTo>
                    <a:pt x="168" y="546"/>
                    <a:pt x="168" y="546"/>
                    <a:pt x="168" y="546"/>
                  </a:cubicBezTo>
                  <a:cubicBezTo>
                    <a:pt x="168" y="545"/>
                    <a:pt x="168" y="545"/>
                    <a:pt x="168" y="544"/>
                  </a:cubicBezTo>
                  <a:close/>
                  <a:moveTo>
                    <a:pt x="174" y="530"/>
                  </a:moveTo>
                  <a:cubicBezTo>
                    <a:pt x="174" y="531"/>
                    <a:pt x="174" y="531"/>
                    <a:pt x="174" y="531"/>
                  </a:cubicBezTo>
                  <a:cubicBezTo>
                    <a:pt x="174" y="532"/>
                    <a:pt x="174" y="532"/>
                    <a:pt x="174" y="533"/>
                  </a:cubicBezTo>
                  <a:cubicBezTo>
                    <a:pt x="174" y="533"/>
                    <a:pt x="174" y="533"/>
                    <a:pt x="174" y="533"/>
                  </a:cubicBezTo>
                  <a:cubicBezTo>
                    <a:pt x="174" y="533"/>
                    <a:pt x="174" y="533"/>
                    <a:pt x="174" y="533"/>
                  </a:cubicBezTo>
                  <a:cubicBezTo>
                    <a:pt x="174" y="532"/>
                    <a:pt x="174" y="532"/>
                    <a:pt x="174" y="531"/>
                  </a:cubicBezTo>
                  <a:cubicBezTo>
                    <a:pt x="174" y="531"/>
                    <a:pt x="174" y="531"/>
                    <a:pt x="174" y="530"/>
                  </a:cubicBezTo>
                  <a:cubicBezTo>
                    <a:pt x="174" y="530"/>
                    <a:pt x="174" y="530"/>
                    <a:pt x="174" y="530"/>
                  </a:cubicBezTo>
                  <a:cubicBezTo>
                    <a:pt x="174" y="530"/>
                    <a:pt x="174" y="530"/>
                    <a:pt x="174" y="530"/>
                  </a:cubicBezTo>
                  <a:cubicBezTo>
                    <a:pt x="174" y="530"/>
                    <a:pt x="174" y="530"/>
                    <a:pt x="174" y="530"/>
                  </a:cubicBezTo>
                  <a:close/>
                  <a:moveTo>
                    <a:pt x="167" y="529"/>
                  </a:moveTo>
                  <a:cubicBezTo>
                    <a:pt x="167" y="529"/>
                    <a:pt x="167" y="528"/>
                    <a:pt x="167" y="528"/>
                  </a:cubicBezTo>
                  <a:cubicBezTo>
                    <a:pt x="167" y="528"/>
                    <a:pt x="167" y="528"/>
                    <a:pt x="167" y="527"/>
                  </a:cubicBezTo>
                  <a:cubicBezTo>
                    <a:pt x="167" y="528"/>
                    <a:pt x="167" y="528"/>
                    <a:pt x="167" y="528"/>
                  </a:cubicBezTo>
                  <a:cubicBezTo>
                    <a:pt x="167" y="528"/>
                    <a:pt x="167" y="528"/>
                    <a:pt x="167" y="528"/>
                  </a:cubicBezTo>
                  <a:cubicBezTo>
                    <a:pt x="167" y="528"/>
                    <a:pt x="167" y="529"/>
                    <a:pt x="167" y="529"/>
                  </a:cubicBezTo>
                  <a:cubicBezTo>
                    <a:pt x="167" y="530"/>
                    <a:pt x="167" y="530"/>
                    <a:pt x="167" y="531"/>
                  </a:cubicBezTo>
                  <a:cubicBezTo>
                    <a:pt x="167" y="531"/>
                    <a:pt x="167" y="531"/>
                    <a:pt x="168" y="531"/>
                  </a:cubicBezTo>
                  <a:cubicBezTo>
                    <a:pt x="168" y="531"/>
                    <a:pt x="168" y="531"/>
                    <a:pt x="168" y="531"/>
                  </a:cubicBezTo>
                  <a:cubicBezTo>
                    <a:pt x="167" y="530"/>
                    <a:pt x="167" y="530"/>
                    <a:pt x="167" y="529"/>
                  </a:cubicBezTo>
                  <a:close/>
                  <a:moveTo>
                    <a:pt x="170" y="514"/>
                  </a:moveTo>
                  <a:cubicBezTo>
                    <a:pt x="170" y="514"/>
                    <a:pt x="170" y="515"/>
                    <a:pt x="170" y="515"/>
                  </a:cubicBezTo>
                  <a:cubicBezTo>
                    <a:pt x="170" y="515"/>
                    <a:pt x="170" y="515"/>
                    <a:pt x="170" y="516"/>
                  </a:cubicBezTo>
                  <a:cubicBezTo>
                    <a:pt x="170" y="516"/>
                    <a:pt x="170" y="516"/>
                    <a:pt x="170" y="516"/>
                  </a:cubicBezTo>
                  <a:cubicBezTo>
                    <a:pt x="170" y="516"/>
                    <a:pt x="170" y="516"/>
                    <a:pt x="170" y="516"/>
                  </a:cubicBezTo>
                  <a:cubicBezTo>
                    <a:pt x="170" y="515"/>
                    <a:pt x="170" y="515"/>
                    <a:pt x="170" y="515"/>
                  </a:cubicBezTo>
                  <a:cubicBezTo>
                    <a:pt x="170" y="515"/>
                    <a:pt x="170" y="514"/>
                    <a:pt x="170" y="514"/>
                  </a:cubicBezTo>
                  <a:cubicBezTo>
                    <a:pt x="170" y="514"/>
                    <a:pt x="170" y="514"/>
                    <a:pt x="170" y="514"/>
                  </a:cubicBezTo>
                  <a:cubicBezTo>
                    <a:pt x="170" y="514"/>
                    <a:pt x="170" y="514"/>
                    <a:pt x="170" y="514"/>
                  </a:cubicBezTo>
                  <a:cubicBezTo>
                    <a:pt x="170" y="514"/>
                    <a:pt x="170" y="514"/>
                    <a:pt x="170" y="514"/>
                  </a:cubicBezTo>
                  <a:close/>
                  <a:moveTo>
                    <a:pt x="168" y="514"/>
                  </a:moveTo>
                  <a:cubicBezTo>
                    <a:pt x="168" y="514"/>
                    <a:pt x="168" y="514"/>
                    <a:pt x="168" y="514"/>
                  </a:cubicBezTo>
                  <a:cubicBezTo>
                    <a:pt x="168" y="514"/>
                    <a:pt x="168" y="513"/>
                    <a:pt x="168" y="513"/>
                  </a:cubicBezTo>
                  <a:cubicBezTo>
                    <a:pt x="168" y="513"/>
                    <a:pt x="168" y="513"/>
                    <a:pt x="168" y="513"/>
                  </a:cubicBezTo>
                  <a:cubicBezTo>
                    <a:pt x="168" y="513"/>
                    <a:pt x="168" y="513"/>
                    <a:pt x="168" y="513"/>
                  </a:cubicBezTo>
                  <a:cubicBezTo>
                    <a:pt x="168" y="513"/>
                    <a:pt x="168" y="513"/>
                    <a:pt x="168" y="513"/>
                  </a:cubicBezTo>
                  <a:cubicBezTo>
                    <a:pt x="168" y="514"/>
                    <a:pt x="168" y="514"/>
                    <a:pt x="168" y="514"/>
                  </a:cubicBezTo>
                  <a:cubicBezTo>
                    <a:pt x="168" y="514"/>
                    <a:pt x="168" y="514"/>
                    <a:pt x="168" y="514"/>
                  </a:cubicBezTo>
                  <a:close/>
                  <a:moveTo>
                    <a:pt x="167" y="509"/>
                  </a:moveTo>
                  <a:cubicBezTo>
                    <a:pt x="166" y="510"/>
                    <a:pt x="166" y="511"/>
                    <a:pt x="166" y="511"/>
                  </a:cubicBezTo>
                  <a:cubicBezTo>
                    <a:pt x="166" y="511"/>
                    <a:pt x="166" y="512"/>
                    <a:pt x="166" y="512"/>
                  </a:cubicBezTo>
                  <a:cubicBezTo>
                    <a:pt x="166" y="512"/>
                    <a:pt x="166" y="512"/>
                    <a:pt x="167" y="512"/>
                  </a:cubicBezTo>
                  <a:cubicBezTo>
                    <a:pt x="167" y="512"/>
                    <a:pt x="167" y="512"/>
                    <a:pt x="167" y="512"/>
                  </a:cubicBezTo>
                  <a:cubicBezTo>
                    <a:pt x="167" y="512"/>
                    <a:pt x="167" y="511"/>
                    <a:pt x="167" y="511"/>
                  </a:cubicBezTo>
                  <a:cubicBezTo>
                    <a:pt x="167" y="511"/>
                    <a:pt x="167" y="510"/>
                    <a:pt x="167" y="510"/>
                  </a:cubicBezTo>
                  <a:cubicBezTo>
                    <a:pt x="167" y="509"/>
                    <a:pt x="167" y="509"/>
                    <a:pt x="167" y="509"/>
                  </a:cubicBezTo>
                  <a:cubicBezTo>
                    <a:pt x="167" y="509"/>
                    <a:pt x="167" y="509"/>
                    <a:pt x="167" y="509"/>
                  </a:cubicBezTo>
                  <a:cubicBezTo>
                    <a:pt x="167" y="509"/>
                    <a:pt x="167" y="509"/>
                    <a:pt x="167" y="509"/>
                  </a:cubicBezTo>
                  <a:close/>
                  <a:moveTo>
                    <a:pt x="168" y="511"/>
                  </a:moveTo>
                  <a:cubicBezTo>
                    <a:pt x="168" y="511"/>
                    <a:pt x="168" y="511"/>
                    <a:pt x="168" y="511"/>
                  </a:cubicBezTo>
                  <a:cubicBezTo>
                    <a:pt x="169" y="510"/>
                    <a:pt x="168" y="509"/>
                    <a:pt x="168" y="508"/>
                  </a:cubicBezTo>
                  <a:cubicBezTo>
                    <a:pt x="168" y="507"/>
                    <a:pt x="168" y="506"/>
                    <a:pt x="168" y="505"/>
                  </a:cubicBezTo>
                  <a:cubicBezTo>
                    <a:pt x="168" y="505"/>
                    <a:pt x="168" y="505"/>
                    <a:pt x="168" y="505"/>
                  </a:cubicBezTo>
                  <a:cubicBezTo>
                    <a:pt x="167" y="505"/>
                    <a:pt x="167" y="505"/>
                    <a:pt x="167" y="505"/>
                  </a:cubicBezTo>
                  <a:cubicBezTo>
                    <a:pt x="167" y="505"/>
                    <a:pt x="167" y="505"/>
                    <a:pt x="167" y="505"/>
                  </a:cubicBezTo>
                  <a:cubicBezTo>
                    <a:pt x="167" y="506"/>
                    <a:pt x="167" y="507"/>
                    <a:pt x="168" y="508"/>
                  </a:cubicBezTo>
                  <a:cubicBezTo>
                    <a:pt x="168" y="509"/>
                    <a:pt x="168" y="510"/>
                    <a:pt x="168" y="511"/>
                  </a:cubicBezTo>
                  <a:cubicBezTo>
                    <a:pt x="167" y="511"/>
                    <a:pt x="168" y="511"/>
                    <a:pt x="168" y="511"/>
                  </a:cubicBezTo>
                  <a:close/>
                  <a:moveTo>
                    <a:pt x="166" y="488"/>
                  </a:moveTo>
                  <a:cubicBezTo>
                    <a:pt x="166" y="488"/>
                    <a:pt x="166" y="488"/>
                    <a:pt x="166" y="488"/>
                  </a:cubicBezTo>
                  <a:cubicBezTo>
                    <a:pt x="166" y="488"/>
                    <a:pt x="166" y="488"/>
                    <a:pt x="166" y="488"/>
                  </a:cubicBezTo>
                  <a:cubicBezTo>
                    <a:pt x="166" y="488"/>
                    <a:pt x="166" y="488"/>
                    <a:pt x="166" y="488"/>
                  </a:cubicBezTo>
                  <a:cubicBezTo>
                    <a:pt x="166" y="489"/>
                    <a:pt x="166" y="489"/>
                    <a:pt x="166" y="489"/>
                  </a:cubicBezTo>
                  <a:cubicBezTo>
                    <a:pt x="166" y="489"/>
                    <a:pt x="166" y="490"/>
                    <a:pt x="166" y="490"/>
                  </a:cubicBezTo>
                  <a:cubicBezTo>
                    <a:pt x="166" y="490"/>
                    <a:pt x="166" y="490"/>
                    <a:pt x="166" y="490"/>
                  </a:cubicBezTo>
                  <a:cubicBezTo>
                    <a:pt x="166" y="490"/>
                    <a:pt x="166" y="490"/>
                    <a:pt x="166" y="490"/>
                  </a:cubicBezTo>
                  <a:cubicBezTo>
                    <a:pt x="166" y="489"/>
                    <a:pt x="166" y="489"/>
                    <a:pt x="166" y="489"/>
                  </a:cubicBezTo>
                  <a:lnTo>
                    <a:pt x="166" y="488"/>
                  </a:lnTo>
                  <a:close/>
                  <a:moveTo>
                    <a:pt x="172" y="477"/>
                  </a:moveTo>
                  <a:cubicBezTo>
                    <a:pt x="172" y="477"/>
                    <a:pt x="172" y="478"/>
                    <a:pt x="172" y="478"/>
                  </a:cubicBezTo>
                  <a:cubicBezTo>
                    <a:pt x="172" y="478"/>
                    <a:pt x="172" y="479"/>
                    <a:pt x="172" y="479"/>
                  </a:cubicBezTo>
                  <a:cubicBezTo>
                    <a:pt x="172" y="479"/>
                    <a:pt x="172" y="479"/>
                    <a:pt x="172" y="479"/>
                  </a:cubicBezTo>
                  <a:cubicBezTo>
                    <a:pt x="172" y="479"/>
                    <a:pt x="172" y="479"/>
                    <a:pt x="172" y="479"/>
                  </a:cubicBezTo>
                  <a:cubicBezTo>
                    <a:pt x="172" y="479"/>
                    <a:pt x="172" y="478"/>
                    <a:pt x="172" y="478"/>
                  </a:cubicBezTo>
                  <a:cubicBezTo>
                    <a:pt x="172" y="478"/>
                    <a:pt x="172" y="477"/>
                    <a:pt x="172" y="477"/>
                  </a:cubicBezTo>
                  <a:cubicBezTo>
                    <a:pt x="172" y="477"/>
                    <a:pt x="172" y="477"/>
                    <a:pt x="172" y="477"/>
                  </a:cubicBezTo>
                  <a:cubicBezTo>
                    <a:pt x="172" y="477"/>
                    <a:pt x="172" y="477"/>
                    <a:pt x="172" y="477"/>
                  </a:cubicBezTo>
                  <a:cubicBezTo>
                    <a:pt x="172" y="477"/>
                    <a:pt x="172" y="477"/>
                    <a:pt x="172" y="477"/>
                  </a:cubicBezTo>
                  <a:close/>
                  <a:moveTo>
                    <a:pt x="165" y="457"/>
                  </a:moveTo>
                  <a:cubicBezTo>
                    <a:pt x="165" y="457"/>
                    <a:pt x="165" y="457"/>
                    <a:pt x="165" y="457"/>
                  </a:cubicBezTo>
                  <a:cubicBezTo>
                    <a:pt x="165" y="457"/>
                    <a:pt x="165" y="457"/>
                    <a:pt x="165" y="457"/>
                  </a:cubicBezTo>
                  <a:cubicBezTo>
                    <a:pt x="165" y="455"/>
                    <a:pt x="165" y="454"/>
                    <a:pt x="165" y="452"/>
                  </a:cubicBezTo>
                  <a:cubicBezTo>
                    <a:pt x="165" y="451"/>
                    <a:pt x="165" y="451"/>
                    <a:pt x="165" y="450"/>
                  </a:cubicBezTo>
                  <a:cubicBezTo>
                    <a:pt x="165" y="450"/>
                    <a:pt x="165" y="450"/>
                    <a:pt x="165" y="450"/>
                  </a:cubicBezTo>
                  <a:cubicBezTo>
                    <a:pt x="164" y="450"/>
                    <a:pt x="164" y="450"/>
                    <a:pt x="164" y="450"/>
                  </a:cubicBezTo>
                  <a:cubicBezTo>
                    <a:pt x="164" y="450"/>
                    <a:pt x="164" y="450"/>
                    <a:pt x="164" y="450"/>
                  </a:cubicBezTo>
                  <a:cubicBezTo>
                    <a:pt x="164" y="451"/>
                    <a:pt x="164" y="451"/>
                    <a:pt x="164" y="452"/>
                  </a:cubicBezTo>
                  <a:cubicBezTo>
                    <a:pt x="164" y="454"/>
                    <a:pt x="164" y="455"/>
                    <a:pt x="165" y="457"/>
                  </a:cubicBezTo>
                  <a:cubicBezTo>
                    <a:pt x="164" y="458"/>
                    <a:pt x="164" y="459"/>
                    <a:pt x="165" y="460"/>
                  </a:cubicBezTo>
                  <a:cubicBezTo>
                    <a:pt x="165" y="461"/>
                    <a:pt x="165" y="462"/>
                    <a:pt x="165" y="463"/>
                  </a:cubicBezTo>
                  <a:cubicBezTo>
                    <a:pt x="165" y="463"/>
                    <a:pt x="165" y="463"/>
                    <a:pt x="165" y="463"/>
                  </a:cubicBezTo>
                  <a:cubicBezTo>
                    <a:pt x="165" y="463"/>
                    <a:pt x="165" y="463"/>
                    <a:pt x="165" y="463"/>
                  </a:cubicBezTo>
                  <a:cubicBezTo>
                    <a:pt x="165" y="462"/>
                    <a:pt x="165" y="461"/>
                    <a:pt x="165" y="460"/>
                  </a:cubicBezTo>
                  <a:cubicBezTo>
                    <a:pt x="165" y="459"/>
                    <a:pt x="165" y="458"/>
                    <a:pt x="165" y="457"/>
                  </a:cubicBezTo>
                  <a:close/>
                  <a:moveTo>
                    <a:pt x="166" y="459"/>
                  </a:moveTo>
                  <a:cubicBezTo>
                    <a:pt x="166" y="458"/>
                    <a:pt x="166" y="457"/>
                    <a:pt x="166" y="457"/>
                  </a:cubicBezTo>
                  <a:cubicBezTo>
                    <a:pt x="166" y="457"/>
                    <a:pt x="166" y="457"/>
                    <a:pt x="166" y="457"/>
                  </a:cubicBezTo>
                  <a:cubicBezTo>
                    <a:pt x="167" y="454"/>
                    <a:pt x="166" y="451"/>
                    <a:pt x="166" y="448"/>
                  </a:cubicBezTo>
                  <a:cubicBezTo>
                    <a:pt x="166" y="447"/>
                    <a:pt x="166" y="445"/>
                    <a:pt x="166" y="444"/>
                  </a:cubicBezTo>
                  <a:cubicBezTo>
                    <a:pt x="166" y="444"/>
                    <a:pt x="165" y="444"/>
                    <a:pt x="165" y="444"/>
                  </a:cubicBezTo>
                  <a:cubicBezTo>
                    <a:pt x="165" y="444"/>
                    <a:pt x="165" y="444"/>
                    <a:pt x="165" y="444"/>
                  </a:cubicBezTo>
                  <a:cubicBezTo>
                    <a:pt x="165" y="444"/>
                    <a:pt x="165" y="444"/>
                    <a:pt x="165" y="444"/>
                  </a:cubicBezTo>
                  <a:cubicBezTo>
                    <a:pt x="165" y="446"/>
                    <a:pt x="165" y="447"/>
                    <a:pt x="165" y="448"/>
                  </a:cubicBezTo>
                  <a:cubicBezTo>
                    <a:pt x="165" y="451"/>
                    <a:pt x="166" y="454"/>
                    <a:pt x="165" y="457"/>
                  </a:cubicBezTo>
                  <a:cubicBezTo>
                    <a:pt x="165" y="457"/>
                    <a:pt x="165" y="457"/>
                    <a:pt x="165" y="457"/>
                  </a:cubicBezTo>
                  <a:cubicBezTo>
                    <a:pt x="165" y="458"/>
                    <a:pt x="165" y="458"/>
                    <a:pt x="165" y="459"/>
                  </a:cubicBezTo>
                  <a:cubicBezTo>
                    <a:pt x="166" y="461"/>
                    <a:pt x="166" y="463"/>
                    <a:pt x="166" y="465"/>
                  </a:cubicBezTo>
                  <a:cubicBezTo>
                    <a:pt x="166" y="465"/>
                    <a:pt x="166" y="465"/>
                    <a:pt x="166" y="465"/>
                  </a:cubicBezTo>
                  <a:cubicBezTo>
                    <a:pt x="166" y="469"/>
                    <a:pt x="166" y="473"/>
                    <a:pt x="166" y="476"/>
                  </a:cubicBezTo>
                  <a:cubicBezTo>
                    <a:pt x="166" y="476"/>
                    <a:pt x="166" y="476"/>
                    <a:pt x="166" y="476"/>
                  </a:cubicBezTo>
                  <a:cubicBezTo>
                    <a:pt x="166" y="477"/>
                    <a:pt x="166" y="477"/>
                    <a:pt x="166" y="477"/>
                  </a:cubicBezTo>
                  <a:cubicBezTo>
                    <a:pt x="166" y="476"/>
                    <a:pt x="166" y="476"/>
                    <a:pt x="166" y="476"/>
                  </a:cubicBezTo>
                  <a:cubicBezTo>
                    <a:pt x="166" y="476"/>
                    <a:pt x="166" y="476"/>
                    <a:pt x="166" y="476"/>
                  </a:cubicBezTo>
                  <a:cubicBezTo>
                    <a:pt x="166" y="476"/>
                    <a:pt x="166" y="476"/>
                    <a:pt x="166" y="476"/>
                  </a:cubicBezTo>
                  <a:cubicBezTo>
                    <a:pt x="165" y="475"/>
                    <a:pt x="165" y="473"/>
                    <a:pt x="165" y="471"/>
                  </a:cubicBezTo>
                  <a:cubicBezTo>
                    <a:pt x="165" y="470"/>
                    <a:pt x="165" y="469"/>
                    <a:pt x="165" y="469"/>
                  </a:cubicBezTo>
                  <a:cubicBezTo>
                    <a:pt x="165" y="469"/>
                    <a:pt x="165" y="468"/>
                    <a:pt x="165" y="468"/>
                  </a:cubicBezTo>
                  <a:cubicBezTo>
                    <a:pt x="165" y="468"/>
                    <a:pt x="165" y="468"/>
                    <a:pt x="165" y="469"/>
                  </a:cubicBezTo>
                  <a:cubicBezTo>
                    <a:pt x="165" y="469"/>
                    <a:pt x="165" y="469"/>
                    <a:pt x="165" y="469"/>
                  </a:cubicBezTo>
                  <a:cubicBezTo>
                    <a:pt x="165" y="469"/>
                    <a:pt x="165" y="470"/>
                    <a:pt x="165" y="471"/>
                  </a:cubicBezTo>
                  <a:cubicBezTo>
                    <a:pt x="165" y="473"/>
                    <a:pt x="165" y="475"/>
                    <a:pt x="166" y="476"/>
                  </a:cubicBezTo>
                  <a:cubicBezTo>
                    <a:pt x="166" y="476"/>
                    <a:pt x="166" y="476"/>
                    <a:pt x="166" y="476"/>
                  </a:cubicBezTo>
                  <a:cubicBezTo>
                    <a:pt x="165" y="478"/>
                    <a:pt x="165" y="479"/>
                    <a:pt x="165" y="480"/>
                  </a:cubicBezTo>
                  <a:cubicBezTo>
                    <a:pt x="165" y="482"/>
                    <a:pt x="166" y="483"/>
                    <a:pt x="165" y="484"/>
                  </a:cubicBezTo>
                  <a:cubicBezTo>
                    <a:pt x="165" y="484"/>
                    <a:pt x="165" y="484"/>
                    <a:pt x="166" y="484"/>
                  </a:cubicBezTo>
                  <a:cubicBezTo>
                    <a:pt x="166" y="484"/>
                    <a:pt x="166" y="484"/>
                    <a:pt x="166" y="484"/>
                  </a:cubicBezTo>
                  <a:cubicBezTo>
                    <a:pt x="166" y="483"/>
                    <a:pt x="166" y="482"/>
                    <a:pt x="166" y="480"/>
                  </a:cubicBezTo>
                  <a:cubicBezTo>
                    <a:pt x="166" y="479"/>
                    <a:pt x="166" y="478"/>
                    <a:pt x="166" y="477"/>
                  </a:cubicBezTo>
                  <a:cubicBezTo>
                    <a:pt x="166" y="478"/>
                    <a:pt x="166" y="480"/>
                    <a:pt x="167" y="482"/>
                  </a:cubicBezTo>
                  <a:cubicBezTo>
                    <a:pt x="167" y="482"/>
                    <a:pt x="167" y="482"/>
                    <a:pt x="167" y="482"/>
                  </a:cubicBezTo>
                  <a:cubicBezTo>
                    <a:pt x="167" y="482"/>
                    <a:pt x="167" y="482"/>
                    <a:pt x="167" y="482"/>
                  </a:cubicBezTo>
                  <a:cubicBezTo>
                    <a:pt x="167" y="483"/>
                    <a:pt x="166" y="483"/>
                    <a:pt x="167" y="483"/>
                  </a:cubicBezTo>
                  <a:cubicBezTo>
                    <a:pt x="167" y="483"/>
                    <a:pt x="167" y="484"/>
                    <a:pt x="167" y="483"/>
                  </a:cubicBezTo>
                  <a:cubicBezTo>
                    <a:pt x="167" y="483"/>
                    <a:pt x="167" y="483"/>
                    <a:pt x="167" y="483"/>
                  </a:cubicBezTo>
                  <a:cubicBezTo>
                    <a:pt x="167" y="483"/>
                    <a:pt x="167" y="483"/>
                    <a:pt x="167" y="482"/>
                  </a:cubicBezTo>
                  <a:cubicBezTo>
                    <a:pt x="167" y="482"/>
                    <a:pt x="167" y="482"/>
                    <a:pt x="167" y="482"/>
                  </a:cubicBezTo>
                  <a:cubicBezTo>
                    <a:pt x="167" y="482"/>
                    <a:pt x="167" y="482"/>
                    <a:pt x="167" y="482"/>
                  </a:cubicBezTo>
                  <a:cubicBezTo>
                    <a:pt x="168" y="479"/>
                    <a:pt x="169" y="477"/>
                    <a:pt x="169" y="475"/>
                  </a:cubicBezTo>
                  <a:cubicBezTo>
                    <a:pt x="169" y="474"/>
                    <a:pt x="168" y="474"/>
                    <a:pt x="168" y="473"/>
                  </a:cubicBezTo>
                  <a:cubicBezTo>
                    <a:pt x="168" y="473"/>
                    <a:pt x="168" y="472"/>
                    <a:pt x="168" y="471"/>
                  </a:cubicBezTo>
                  <a:cubicBezTo>
                    <a:pt x="168" y="471"/>
                    <a:pt x="167" y="470"/>
                    <a:pt x="167" y="470"/>
                  </a:cubicBezTo>
                  <a:cubicBezTo>
                    <a:pt x="167" y="468"/>
                    <a:pt x="168" y="465"/>
                    <a:pt x="166" y="465"/>
                  </a:cubicBezTo>
                  <a:cubicBezTo>
                    <a:pt x="167" y="463"/>
                    <a:pt x="166" y="461"/>
                    <a:pt x="166" y="459"/>
                  </a:cubicBezTo>
                  <a:close/>
                  <a:moveTo>
                    <a:pt x="178" y="450"/>
                  </a:moveTo>
                  <a:cubicBezTo>
                    <a:pt x="179" y="450"/>
                    <a:pt x="179" y="450"/>
                    <a:pt x="179" y="450"/>
                  </a:cubicBezTo>
                  <a:cubicBezTo>
                    <a:pt x="179" y="451"/>
                    <a:pt x="179" y="452"/>
                    <a:pt x="179" y="453"/>
                  </a:cubicBezTo>
                  <a:cubicBezTo>
                    <a:pt x="179" y="453"/>
                    <a:pt x="178" y="454"/>
                    <a:pt x="178" y="454"/>
                  </a:cubicBezTo>
                  <a:cubicBezTo>
                    <a:pt x="178" y="454"/>
                    <a:pt x="178" y="454"/>
                    <a:pt x="178" y="454"/>
                  </a:cubicBezTo>
                  <a:cubicBezTo>
                    <a:pt x="180" y="454"/>
                    <a:pt x="179" y="456"/>
                    <a:pt x="180" y="457"/>
                  </a:cubicBezTo>
                  <a:cubicBezTo>
                    <a:pt x="179" y="457"/>
                    <a:pt x="179" y="457"/>
                    <a:pt x="179" y="457"/>
                  </a:cubicBezTo>
                  <a:cubicBezTo>
                    <a:pt x="180" y="457"/>
                    <a:pt x="179" y="457"/>
                    <a:pt x="179" y="458"/>
                  </a:cubicBezTo>
                  <a:cubicBezTo>
                    <a:pt x="179" y="458"/>
                    <a:pt x="179" y="458"/>
                    <a:pt x="179" y="458"/>
                  </a:cubicBezTo>
                  <a:cubicBezTo>
                    <a:pt x="179" y="458"/>
                    <a:pt x="179" y="458"/>
                    <a:pt x="179" y="458"/>
                  </a:cubicBezTo>
                  <a:cubicBezTo>
                    <a:pt x="180" y="459"/>
                    <a:pt x="181" y="463"/>
                    <a:pt x="180" y="466"/>
                  </a:cubicBezTo>
                  <a:cubicBezTo>
                    <a:pt x="180" y="466"/>
                    <a:pt x="180" y="466"/>
                    <a:pt x="181" y="467"/>
                  </a:cubicBezTo>
                  <a:cubicBezTo>
                    <a:pt x="180" y="468"/>
                    <a:pt x="181" y="470"/>
                    <a:pt x="180" y="472"/>
                  </a:cubicBezTo>
                  <a:cubicBezTo>
                    <a:pt x="178" y="472"/>
                    <a:pt x="179" y="470"/>
                    <a:pt x="179" y="470"/>
                  </a:cubicBezTo>
                  <a:cubicBezTo>
                    <a:pt x="179" y="469"/>
                    <a:pt x="178" y="469"/>
                    <a:pt x="178" y="469"/>
                  </a:cubicBezTo>
                  <a:cubicBezTo>
                    <a:pt x="178" y="469"/>
                    <a:pt x="178" y="468"/>
                    <a:pt x="178" y="468"/>
                  </a:cubicBezTo>
                  <a:cubicBezTo>
                    <a:pt x="178" y="468"/>
                    <a:pt x="178" y="467"/>
                    <a:pt x="178" y="467"/>
                  </a:cubicBezTo>
                  <a:cubicBezTo>
                    <a:pt x="178" y="465"/>
                    <a:pt x="179" y="464"/>
                    <a:pt x="178" y="463"/>
                  </a:cubicBezTo>
                  <a:cubicBezTo>
                    <a:pt x="179" y="462"/>
                    <a:pt x="177" y="459"/>
                    <a:pt x="178" y="458"/>
                  </a:cubicBezTo>
                  <a:cubicBezTo>
                    <a:pt x="178" y="457"/>
                    <a:pt x="178" y="457"/>
                    <a:pt x="178" y="457"/>
                  </a:cubicBezTo>
                  <a:cubicBezTo>
                    <a:pt x="178" y="457"/>
                    <a:pt x="178" y="457"/>
                    <a:pt x="178" y="457"/>
                  </a:cubicBezTo>
                  <a:cubicBezTo>
                    <a:pt x="178" y="456"/>
                    <a:pt x="177" y="455"/>
                    <a:pt x="178" y="454"/>
                  </a:cubicBezTo>
                  <a:cubicBezTo>
                    <a:pt x="178" y="453"/>
                    <a:pt x="178" y="453"/>
                    <a:pt x="178" y="453"/>
                  </a:cubicBezTo>
                  <a:cubicBezTo>
                    <a:pt x="178" y="452"/>
                    <a:pt x="179" y="451"/>
                    <a:pt x="178" y="450"/>
                  </a:cubicBezTo>
                  <a:cubicBezTo>
                    <a:pt x="178" y="450"/>
                    <a:pt x="178" y="450"/>
                    <a:pt x="178" y="450"/>
                  </a:cubicBezTo>
                  <a:cubicBezTo>
                    <a:pt x="178" y="450"/>
                    <a:pt x="178" y="450"/>
                    <a:pt x="178" y="450"/>
                  </a:cubicBezTo>
                  <a:close/>
                  <a:moveTo>
                    <a:pt x="179" y="457"/>
                  </a:moveTo>
                  <a:cubicBezTo>
                    <a:pt x="179" y="457"/>
                    <a:pt x="179" y="457"/>
                    <a:pt x="178" y="457"/>
                  </a:cubicBezTo>
                  <a:cubicBezTo>
                    <a:pt x="178" y="457"/>
                    <a:pt x="178" y="457"/>
                    <a:pt x="178" y="457"/>
                  </a:cubicBezTo>
                  <a:cubicBezTo>
                    <a:pt x="178" y="457"/>
                    <a:pt x="178" y="457"/>
                    <a:pt x="178" y="457"/>
                  </a:cubicBezTo>
                  <a:cubicBezTo>
                    <a:pt x="178" y="457"/>
                    <a:pt x="178" y="457"/>
                    <a:pt x="178" y="458"/>
                  </a:cubicBezTo>
                  <a:cubicBezTo>
                    <a:pt x="179" y="457"/>
                    <a:pt x="179" y="457"/>
                    <a:pt x="179" y="457"/>
                  </a:cubicBezTo>
                  <a:cubicBezTo>
                    <a:pt x="179" y="458"/>
                    <a:pt x="179" y="458"/>
                    <a:pt x="179" y="457"/>
                  </a:cubicBezTo>
                  <a:cubicBezTo>
                    <a:pt x="179" y="457"/>
                    <a:pt x="179" y="457"/>
                    <a:pt x="179" y="457"/>
                  </a:cubicBezTo>
                  <a:close/>
                  <a:moveTo>
                    <a:pt x="164" y="442"/>
                  </a:moveTo>
                  <a:cubicBezTo>
                    <a:pt x="164" y="442"/>
                    <a:pt x="164" y="442"/>
                    <a:pt x="164" y="442"/>
                  </a:cubicBezTo>
                  <a:cubicBezTo>
                    <a:pt x="164" y="442"/>
                    <a:pt x="164" y="442"/>
                    <a:pt x="164" y="442"/>
                  </a:cubicBezTo>
                  <a:cubicBezTo>
                    <a:pt x="164" y="442"/>
                    <a:pt x="164" y="442"/>
                    <a:pt x="164" y="442"/>
                  </a:cubicBezTo>
                  <a:cubicBezTo>
                    <a:pt x="164" y="442"/>
                    <a:pt x="164" y="443"/>
                    <a:pt x="164" y="444"/>
                  </a:cubicBezTo>
                  <a:cubicBezTo>
                    <a:pt x="164" y="444"/>
                    <a:pt x="164" y="444"/>
                    <a:pt x="164" y="444"/>
                  </a:cubicBezTo>
                  <a:cubicBezTo>
                    <a:pt x="164" y="444"/>
                    <a:pt x="164" y="444"/>
                    <a:pt x="164" y="444"/>
                  </a:cubicBezTo>
                  <a:cubicBezTo>
                    <a:pt x="164" y="443"/>
                    <a:pt x="164" y="442"/>
                    <a:pt x="164" y="442"/>
                  </a:cubicBezTo>
                  <a:close/>
                  <a:moveTo>
                    <a:pt x="164" y="421"/>
                  </a:moveTo>
                  <a:cubicBezTo>
                    <a:pt x="164" y="422"/>
                    <a:pt x="164" y="423"/>
                    <a:pt x="164" y="424"/>
                  </a:cubicBezTo>
                  <a:cubicBezTo>
                    <a:pt x="164" y="425"/>
                    <a:pt x="164" y="426"/>
                    <a:pt x="164" y="427"/>
                  </a:cubicBezTo>
                  <a:cubicBezTo>
                    <a:pt x="164" y="427"/>
                    <a:pt x="164" y="427"/>
                    <a:pt x="165" y="427"/>
                  </a:cubicBezTo>
                  <a:cubicBezTo>
                    <a:pt x="165" y="427"/>
                    <a:pt x="165" y="427"/>
                    <a:pt x="165" y="427"/>
                  </a:cubicBezTo>
                  <a:cubicBezTo>
                    <a:pt x="165" y="426"/>
                    <a:pt x="165" y="425"/>
                    <a:pt x="165" y="424"/>
                  </a:cubicBezTo>
                  <a:cubicBezTo>
                    <a:pt x="165" y="423"/>
                    <a:pt x="164" y="422"/>
                    <a:pt x="164" y="422"/>
                  </a:cubicBezTo>
                  <a:cubicBezTo>
                    <a:pt x="165" y="421"/>
                    <a:pt x="164" y="421"/>
                    <a:pt x="164" y="421"/>
                  </a:cubicBezTo>
                  <a:cubicBezTo>
                    <a:pt x="164" y="421"/>
                    <a:pt x="164" y="421"/>
                    <a:pt x="164" y="421"/>
                  </a:cubicBezTo>
                  <a:cubicBezTo>
                    <a:pt x="164" y="421"/>
                    <a:pt x="164" y="421"/>
                    <a:pt x="164" y="421"/>
                  </a:cubicBezTo>
                  <a:close/>
                  <a:moveTo>
                    <a:pt x="162" y="394"/>
                  </a:moveTo>
                  <a:cubicBezTo>
                    <a:pt x="162" y="397"/>
                    <a:pt x="162" y="400"/>
                    <a:pt x="163" y="402"/>
                  </a:cubicBezTo>
                  <a:cubicBezTo>
                    <a:pt x="163" y="406"/>
                    <a:pt x="163" y="410"/>
                    <a:pt x="163" y="413"/>
                  </a:cubicBezTo>
                  <a:cubicBezTo>
                    <a:pt x="163" y="413"/>
                    <a:pt x="163" y="413"/>
                    <a:pt x="163" y="413"/>
                  </a:cubicBezTo>
                  <a:cubicBezTo>
                    <a:pt x="163" y="413"/>
                    <a:pt x="164" y="413"/>
                    <a:pt x="164" y="413"/>
                  </a:cubicBezTo>
                  <a:cubicBezTo>
                    <a:pt x="164" y="410"/>
                    <a:pt x="164" y="406"/>
                    <a:pt x="163" y="402"/>
                  </a:cubicBezTo>
                  <a:cubicBezTo>
                    <a:pt x="163" y="400"/>
                    <a:pt x="163" y="397"/>
                    <a:pt x="163" y="394"/>
                  </a:cubicBezTo>
                  <a:cubicBezTo>
                    <a:pt x="163" y="394"/>
                    <a:pt x="163" y="394"/>
                    <a:pt x="163" y="394"/>
                  </a:cubicBezTo>
                  <a:cubicBezTo>
                    <a:pt x="163" y="394"/>
                    <a:pt x="162" y="394"/>
                    <a:pt x="162" y="394"/>
                  </a:cubicBezTo>
                  <a:cubicBezTo>
                    <a:pt x="162" y="394"/>
                    <a:pt x="162" y="394"/>
                    <a:pt x="162" y="394"/>
                  </a:cubicBezTo>
                  <a:close/>
                  <a:moveTo>
                    <a:pt x="162" y="400"/>
                  </a:moveTo>
                  <a:cubicBezTo>
                    <a:pt x="162" y="399"/>
                    <a:pt x="161" y="399"/>
                    <a:pt x="161" y="400"/>
                  </a:cubicBezTo>
                  <a:cubicBezTo>
                    <a:pt x="161" y="400"/>
                    <a:pt x="161" y="400"/>
                    <a:pt x="161" y="400"/>
                  </a:cubicBezTo>
                  <a:cubicBezTo>
                    <a:pt x="161" y="400"/>
                    <a:pt x="161" y="400"/>
                    <a:pt x="161" y="400"/>
                  </a:cubicBezTo>
                  <a:cubicBezTo>
                    <a:pt x="162" y="400"/>
                    <a:pt x="162" y="401"/>
                    <a:pt x="162" y="401"/>
                  </a:cubicBezTo>
                  <a:cubicBezTo>
                    <a:pt x="162" y="402"/>
                    <a:pt x="162" y="402"/>
                    <a:pt x="162" y="402"/>
                  </a:cubicBezTo>
                  <a:cubicBezTo>
                    <a:pt x="162" y="402"/>
                    <a:pt x="162" y="402"/>
                    <a:pt x="162" y="402"/>
                  </a:cubicBezTo>
                  <a:cubicBezTo>
                    <a:pt x="162" y="402"/>
                    <a:pt x="162" y="402"/>
                    <a:pt x="162" y="402"/>
                  </a:cubicBezTo>
                  <a:cubicBezTo>
                    <a:pt x="162" y="401"/>
                    <a:pt x="162" y="401"/>
                    <a:pt x="162" y="401"/>
                  </a:cubicBezTo>
                  <a:cubicBezTo>
                    <a:pt x="162" y="401"/>
                    <a:pt x="162" y="400"/>
                    <a:pt x="162" y="400"/>
                  </a:cubicBezTo>
                  <a:close/>
                  <a:moveTo>
                    <a:pt x="161" y="387"/>
                  </a:moveTo>
                  <a:cubicBezTo>
                    <a:pt x="161" y="387"/>
                    <a:pt x="161" y="387"/>
                    <a:pt x="161" y="387"/>
                  </a:cubicBezTo>
                  <a:cubicBezTo>
                    <a:pt x="161" y="387"/>
                    <a:pt x="161" y="387"/>
                    <a:pt x="161" y="387"/>
                  </a:cubicBezTo>
                  <a:cubicBezTo>
                    <a:pt x="161" y="387"/>
                    <a:pt x="161" y="387"/>
                    <a:pt x="161" y="387"/>
                  </a:cubicBezTo>
                  <a:cubicBezTo>
                    <a:pt x="161" y="387"/>
                    <a:pt x="161" y="387"/>
                    <a:pt x="161" y="387"/>
                  </a:cubicBezTo>
                  <a:cubicBezTo>
                    <a:pt x="161" y="387"/>
                    <a:pt x="161" y="388"/>
                    <a:pt x="161" y="388"/>
                  </a:cubicBezTo>
                  <a:cubicBezTo>
                    <a:pt x="161" y="388"/>
                    <a:pt x="161" y="388"/>
                    <a:pt x="161" y="388"/>
                  </a:cubicBezTo>
                  <a:cubicBezTo>
                    <a:pt x="161" y="388"/>
                    <a:pt x="161" y="388"/>
                    <a:pt x="161" y="388"/>
                  </a:cubicBezTo>
                  <a:cubicBezTo>
                    <a:pt x="161" y="388"/>
                    <a:pt x="161" y="387"/>
                    <a:pt x="161" y="387"/>
                  </a:cubicBezTo>
                  <a:close/>
                  <a:moveTo>
                    <a:pt x="161" y="380"/>
                  </a:moveTo>
                  <a:cubicBezTo>
                    <a:pt x="161" y="380"/>
                    <a:pt x="161" y="380"/>
                    <a:pt x="160" y="380"/>
                  </a:cubicBezTo>
                  <a:cubicBezTo>
                    <a:pt x="160" y="380"/>
                    <a:pt x="160" y="380"/>
                    <a:pt x="160" y="380"/>
                  </a:cubicBezTo>
                  <a:cubicBezTo>
                    <a:pt x="160" y="380"/>
                    <a:pt x="160" y="380"/>
                    <a:pt x="160" y="380"/>
                  </a:cubicBezTo>
                  <a:cubicBezTo>
                    <a:pt x="160" y="380"/>
                    <a:pt x="160" y="381"/>
                    <a:pt x="160" y="381"/>
                  </a:cubicBezTo>
                  <a:cubicBezTo>
                    <a:pt x="160" y="382"/>
                    <a:pt x="161" y="383"/>
                    <a:pt x="160" y="384"/>
                  </a:cubicBezTo>
                  <a:cubicBezTo>
                    <a:pt x="160" y="384"/>
                    <a:pt x="161" y="385"/>
                    <a:pt x="161" y="385"/>
                  </a:cubicBezTo>
                  <a:cubicBezTo>
                    <a:pt x="161" y="385"/>
                    <a:pt x="161" y="384"/>
                    <a:pt x="161" y="384"/>
                  </a:cubicBezTo>
                  <a:cubicBezTo>
                    <a:pt x="161" y="383"/>
                    <a:pt x="161" y="382"/>
                    <a:pt x="161" y="381"/>
                  </a:cubicBezTo>
                  <a:cubicBezTo>
                    <a:pt x="161" y="381"/>
                    <a:pt x="161" y="380"/>
                    <a:pt x="161" y="380"/>
                  </a:cubicBezTo>
                  <a:close/>
                  <a:moveTo>
                    <a:pt x="160" y="374"/>
                  </a:moveTo>
                  <a:cubicBezTo>
                    <a:pt x="160" y="374"/>
                    <a:pt x="160" y="374"/>
                    <a:pt x="160" y="374"/>
                  </a:cubicBezTo>
                  <a:cubicBezTo>
                    <a:pt x="160" y="374"/>
                    <a:pt x="160" y="374"/>
                    <a:pt x="160" y="374"/>
                  </a:cubicBezTo>
                  <a:cubicBezTo>
                    <a:pt x="160" y="374"/>
                    <a:pt x="160" y="374"/>
                    <a:pt x="160" y="374"/>
                  </a:cubicBezTo>
                  <a:cubicBezTo>
                    <a:pt x="160" y="375"/>
                    <a:pt x="160" y="376"/>
                    <a:pt x="160" y="376"/>
                  </a:cubicBezTo>
                  <a:cubicBezTo>
                    <a:pt x="160" y="377"/>
                    <a:pt x="160" y="377"/>
                    <a:pt x="160" y="378"/>
                  </a:cubicBezTo>
                  <a:cubicBezTo>
                    <a:pt x="160" y="378"/>
                    <a:pt x="160" y="378"/>
                    <a:pt x="160" y="378"/>
                  </a:cubicBezTo>
                  <a:cubicBezTo>
                    <a:pt x="160" y="378"/>
                    <a:pt x="160" y="378"/>
                    <a:pt x="160" y="378"/>
                  </a:cubicBezTo>
                  <a:cubicBezTo>
                    <a:pt x="161" y="377"/>
                    <a:pt x="160" y="377"/>
                    <a:pt x="160" y="376"/>
                  </a:cubicBezTo>
                  <a:cubicBezTo>
                    <a:pt x="160" y="376"/>
                    <a:pt x="160" y="375"/>
                    <a:pt x="160" y="374"/>
                  </a:cubicBezTo>
                  <a:close/>
                  <a:moveTo>
                    <a:pt x="161" y="363"/>
                  </a:moveTo>
                  <a:cubicBezTo>
                    <a:pt x="161" y="364"/>
                    <a:pt x="161" y="364"/>
                    <a:pt x="161" y="365"/>
                  </a:cubicBezTo>
                  <a:cubicBezTo>
                    <a:pt x="161" y="365"/>
                    <a:pt x="161" y="365"/>
                    <a:pt x="161" y="366"/>
                  </a:cubicBezTo>
                  <a:cubicBezTo>
                    <a:pt x="161" y="366"/>
                    <a:pt x="161" y="366"/>
                    <a:pt x="161" y="366"/>
                  </a:cubicBezTo>
                  <a:cubicBezTo>
                    <a:pt x="161" y="366"/>
                    <a:pt x="161" y="366"/>
                    <a:pt x="161" y="366"/>
                  </a:cubicBezTo>
                  <a:cubicBezTo>
                    <a:pt x="162" y="365"/>
                    <a:pt x="161" y="365"/>
                    <a:pt x="161" y="364"/>
                  </a:cubicBezTo>
                  <a:cubicBezTo>
                    <a:pt x="161" y="364"/>
                    <a:pt x="161" y="364"/>
                    <a:pt x="161" y="363"/>
                  </a:cubicBezTo>
                  <a:cubicBezTo>
                    <a:pt x="161" y="363"/>
                    <a:pt x="161" y="363"/>
                    <a:pt x="161" y="363"/>
                  </a:cubicBezTo>
                  <a:cubicBezTo>
                    <a:pt x="161" y="363"/>
                    <a:pt x="161" y="363"/>
                    <a:pt x="161" y="363"/>
                  </a:cubicBezTo>
                  <a:cubicBezTo>
                    <a:pt x="161" y="363"/>
                    <a:pt x="161" y="363"/>
                    <a:pt x="161" y="363"/>
                  </a:cubicBezTo>
                  <a:close/>
                  <a:moveTo>
                    <a:pt x="161" y="352"/>
                  </a:moveTo>
                  <a:cubicBezTo>
                    <a:pt x="160" y="354"/>
                    <a:pt x="160" y="355"/>
                    <a:pt x="160" y="357"/>
                  </a:cubicBezTo>
                  <a:cubicBezTo>
                    <a:pt x="160" y="357"/>
                    <a:pt x="160" y="357"/>
                    <a:pt x="161" y="357"/>
                  </a:cubicBezTo>
                  <a:cubicBezTo>
                    <a:pt x="161" y="357"/>
                    <a:pt x="161" y="357"/>
                    <a:pt x="161" y="357"/>
                  </a:cubicBezTo>
                  <a:cubicBezTo>
                    <a:pt x="161" y="355"/>
                    <a:pt x="161" y="354"/>
                    <a:pt x="161" y="352"/>
                  </a:cubicBezTo>
                  <a:cubicBezTo>
                    <a:pt x="161" y="352"/>
                    <a:pt x="161" y="352"/>
                    <a:pt x="161" y="352"/>
                  </a:cubicBezTo>
                  <a:cubicBezTo>
                    <a:pt x="161" y="352"/>
                    <a:pt x="161" y="352"/>
                    <a:pt x="161" y="352"/>
                  </a:cubicBezTo>
                  <a:cubicBezTo>
                    <a:pt x="161" y="352"/>
                    <a:pt x="161" y="352"/>
                    <a:pt x="161" y="352"/>
                  </a:cubicBezTo>
                  <a:close/>
                  <a:moveTo>
                    <a:pt x="105" y="291"/>
                  </a:moveTo>
                  <a:cubicBezTo>
                    <a:pt x="105" y="291"/>
                    <a:pt x="105" y="292"/>
                    <a:pt x="105" y="292"/>
                  </a:cubicBezTo>
                  <a:cubicBezTo>
                    <a:pt x="106" y="292"/>
                    <a:pt x="106" y="292"/>
                    <a:pt x="106" y="292"/>
                  </a:cubicBezTo>
                  <a:cubicBezTo>
                    <a:pt x="106" y="292"/>
                    <a:pt x="106" y="292"/>
                    <a:pt x="106" y="292"/>
                  </a:cubicBezTo>
                  <a:cubicBezTo>
                    <a:pt x="106" y="292"/>
                    <a:pt x="106" y="291"/>
                    <a:pt x="106" y="291"/>
                  </a:cubicBezTo>
                  <a:cubicBezTo>
                    <a:pt x="106" y="291"/>
                    <a:pt x="106" y="291"/>
                    <a:pt x="106" y="291"/>
                  </a:cubicBezTo>
                  <a:cubicBezTo>
                    <a:pt x="106" y="291"/>
                    <a:pt x="106" y="290"/>
                    <a:pt x="106" y="290"/>
                  </a:cubicBezTo>
                  <a:cubicBezTo>
                    <a:pt x="105" y="290"/>
                    <a:pt x="105" y="290"/>
                    <a:pt x="105" y="291"/>
                  </a:cubicBezTo>
                  <a:cubicBezTo>
                    <a:pt x="105" y="291"/>
                    <a:pt x="105" y="291"/>
                    <a:pt x="105" y="291"/>
                  </a:cubicBezTo>
                  <a:close/>
                  <a:moveTo>
                    <a:pt x="182" y="550"/>
                  </a:moveTo>
                  <a:cubicBezTo>
                    <a:pt x="182" y="551"/>
                    <a:pt x="182" y="551"/>
                    <a:pt x="182" y="551"/>
                  </a:cubicBezTo>
                  <a:cubicBezTo>
                    <a:pt x="182" y="552"/>
                    <a:pt x="183" y="553"/>
                    <a:pt x="182" y="553"/>
                  </a:cubicBezTo>
                  <a:cubicBezTo>
                    <a:pt x="182" y="554"/>
                    <a:pt x="182" y="554"/>
                    <a:pt x="182" y="554"/>
                  </a:cubicBezTo>
                  <a:cubicBezTo>
                    <a:pt x="182" y="554"/>
                    <a:pt x="182" y="554"/>
                    <a:pt x="182" y="554"/>
                  </a:cubicBezTo>
                  <a:cubicBezTo>
                    <a:pt x="182" y="555"/>
                    <a:pt x="182" y="556"/>
                    <a:pt x="182" y="557"/>
                  </a:cubicBezTo>
                  <a:cubicBezTo>
                    <a:pt x="182" y="558"/>
                    <a:pt x="182" y="560"/>
                    <a:pt x="183" y="561"/>
                  </a:cubicBezTo>
                  <a:cubicBezTo>
                    <a:pt x="183" y="561"/>
                    <a:pt x="183" y="561"/>
                    <a:pt x="184" y="561"/>
                  </a:cubicBezTo>
                  <a:cubicBezTo>
                    <a:pt x="184" y="561"/>
                    <a:pt x="184" y="560"/>
                    <a:pt x="184" y="560"/>
                  </a:cubicBezTo>
                  <a:cubicBezTo>
                    <a:pt x="183" y="559"/>
                    <a:pt x="183" y="558"/>
                    <a:pt x="183" y="557"/>
                  </a:cubicBezTo>
                  <a:cubicBezTo>
                    <a:pt x="183" y="556"/>
                    <a:pt x="183" y="555"/>
                    <a:pt x="183" y="554"/>
                  </a:cubicBezTo>
                  <a:cubicBezTo>
                    <a:pt x="183" y="553"/>
                    <a:pt x="183" y="552"/>
                    <a:pt x="183" y="551"/>
                  </a:cubicBezTo>
                  <a:cubicBezTo>
                    <a:pt x="183" y="550"/>
                    <a:pt x="182" y="550"/>
                    <a:pt x="182" y="550"/>
                  </a:cubicBezTo>
                  <a:cubicBezTo>
                    <a:pt x="182" y="550"/>
                    <a:pt x="182" y="550"/>
                    <a:pt x="182" y="550"/>
                  </a:cubicBezTo>
                  <a:close/>
                  <a:moveTo>
                    <a:pt x="171" y="554"/>
                  </a:moveTo>
                  <a:cubicBezTo>
                    <a:pt x="172" y="553"/>
                    <a:pt x="172" y="552"/>
                    <a:pt x="171" y="550"/>
                  </a:cubicBezTo>
                  <a:cubicBezTo>
                    <a:pt x="172" y="548"/>
                    <a:pt x="171" y="546"/>
                    <a:pt x="171" y="544"/>
                  </a:cubicBezTo>
                  <a:cubicBezTo>
                    <a:pt x="171" y="544"/>
                    <a:pt x="171" y="544"/>
                    <a:pt x="171" y="544"/>
                  </a:cubicBezTo>
                  <a:cubicBezTo>
                    <a:pt x="171" y="543"/>
                    <a:pt x="171" y="542"/>
                    <a:pt x="171" y="541"/>
                  </a:cubicBezTo>
                  <a:cubicBezTo>
                    <a:pt x="171" y="540"/>
                    <a:pt x="170" y="539"/>
                    <a:pt x="171" y="538"/>
                  </a:cubicBezTo>
                  <a:cubicBezTo>
                    <a:pt x="171" y="538"/>
                    <a:pt x="171" y="537"/>
                    <a:pt x="170" y="537"/>
                  </a:cubicBezTo>
                  <a:cubicBezTo>
                    <a:pt x="170" y="537"/>
                    <a:pt x="170" y="537"/>
                    <a:pt x="170" y="537"/>
                  </a:cubicBezTo>
                  <a:cubicBezTo>
                    <a:pt x="170" y="537"/>
                    <a:pt x="170" y="538"/>
                    <a:pt x="170" y="538"/>
                  </a:cubicBezTo>
                  <a:cubicBezTo>
                    <a:pt x="169" y="539"/>
                    <a:pt x="170" y="540"/>
                    <a:pt x="170" y="541"/>
                  </a:cubicBezTo>
                  <a:cubicBezTo>
                    <a:pt x="170" y="542"/>
                    <a:pt x="170" y="543"/>
                    <a:pt x="170" y="544"/>
                  </a:cubicBezTo>
                  <a:cubicBezTo>
                    <a:pt x="170" y="544"/>
                    <a:pt x="170" y="544"/>
                    <a:pt x="170" y="544"/>
                  </a:cubicBezTo>
                  <a:cubicBezTo>
                    <a:pt x="170" y="544"/>
                    <a:pt x="170" y="544"/>
                    <a:pt x="170" y="544"/>
                  </a:cubicBezTo>
                  <a:cubicBezTo>
                    <a:pt x="169" y="546"/>
                    <a:pt x="172" y="549"/>
                    <a:pt x="169" y="550"/>
                  </a:cubicBezTo>
                  <a:cubicBezTo>
                    <a:pt x="170" y="551"/>
                    <a:pt x="169" y="552"/>
                    <a:pt x="169" y="553"/>
                  </a:cubicBezTo>
                  <a:cubicBezTo>
                    <a:pt x="170" y="553"/>
                    <a:pt x="170" y="553"/>
                    <a:pt x="171" y="554"/>
                  </a:cubicBezTo>
                  <a:cubicBezTo>
                    <a:pt x="171" y="556"/>
                    <a:pt x="171" y="558"/>
                    <a:pt x="171" y="560"/>
                  </a:cubicBezTo>
                  <a:cubicBezTo>
                    <a:pt x="171" y="561"/>
                    <a:pt x="171" y="563"/>
                    <a:pt x="172" y="565"/>
                  </a:cubicBezTo>
                  <a:cubicBezTo>
                    <a:pt x="172" y="565"/>
                    <a:pt x="172" y="565"/>
                    <a:pt x="172" y="565"/>
                  </a:cubicBezTo>
                  <a:cubicBezTo>
                    <a:pt x="173" y="565"/>
                    <a:pt x="173" y="565"/>
                    <a:pt x="173" y="565"/>
                  </a:cubicBezTo>
                  <a:cubicBezTo>
                    <a:pt x="172" y="563"/>
                    <a:pt x="172" y="561"/>
                    <a:pt x="172" y="560"/>
                  </a:cubicBezTo>
                  <a:cubicBezTo>
                    <a:pt x="172" y="558"/>
                    <a:pt x="172" y="556"/>
                    <a:pt x="171" y="554"/>
                  </a:cubicBezTo>
                  <a:close/>
                  <a:moveTo>
                    <a:pt x="170" y="536"/>
                  </a:moveTo>
                  <a:cubicBezTo>
                    <a:pt x="170" y="536"/>
                    <a:pt x="171" y="536"/>
                    <a:pt x="171" y="535"/>
                  </a:cubicBezTo>
                  <a:cubicBezTo>
                    <a:pt x="171" y="534"/>
                    <a:pt x="171" y="533"/>
                    <a:pt x="170" y="532"/>
                  </a:cubicBezTo>
                  <a:cubicBezTo>
                    <a:pt x="170" y="532"/>
                    <a:pt x="170" y="532"/>
                    <a:pt x="170" y="532"/>
                  </a:cubicBezTo>
                  <a:cubicBezTo>
                    <a:pt x="171" y="528"/>
                    <a:pt x="170" y="525"/>
                    <a:pt x="170" y="522"/>
                  </a:cubicBezTo>
                  <a:cubicBezTo>
                    <a:pt x="168" y="521"/>
                    <a:pt x="170" y="519"/>
                    <a:pt x="169" y="519"/>
                  </a:cubicBezTo>
                  <a:cubicBezTo>
                    <a:pt x="169" y="519"/>
                    <a:pt x="168" y="519"/>
                    <a:pt x="168" y="519"/>
                  </a:cubicBezTo>
                  <a:cubicBezTo>
                    <a:pt x="168" y="523"/>
                    <a:pt x="168" y="527"/>
                    <a:pt x="168" y="530"/>
                  </a:cubicBezTo>
                  <a:cubicBezTo>
                    <a:pt x="170" y="530"/>
                    <a:pt x="169" y="531"/>
                    <a:pt x="170" y="532"/>
                  </a:cubicBezTo>
                  <a:cubicBezTo>
                    <a:pt x="170" y="533"/>
                    <a:pt x="170" y="534"/>
                    <a:pt x="170" y="535"/>
                  </a:cubicBezTo>
                  <a:cubicBezTo>
                    <a:pt x="170" y="535"/>
                    <a:pt x="170" y="536"/>
                    <a:pt x="170" y="536"/>
                  </a:cubicBezTo>
                  <a:close/>
                </a:path>
              </a:pathLst>
            </a:custGeom>
            <a:solidFill>
              <a:srgbClr val="3D64A4"/>
            </a:solidFill>
            <a:ln>
              <a:noFill/>
            </a:ln>
          </p:spPr>
          <p:txBody>
            <a:bodyPr vert="horz" wrap="square" lIns="68580" tIns="34290" rIns="68580" bIns="34290" numCol="1" anchor="t" anchorCtr="0" compatLnSpc="1">
              <a:prstTxWarp prst="textNoShape">
                <a:avLst/>
              </a:prstTxWarp>
            </a:bodyPr>
            <a:lstStyle/>
            <a:p>
              <a:endParaRPr lang="zh-CN" altLang="en-US" sz="1013"/>
            </a:p>
          </p:txBody>
        </p:sp>
      </p:grpSp>
      <p:grpSp>
        <p:nvGrpSpPr>
          <p:cNvPr id="18" name="组合 17">
            <a:extLst>
              <a:ext uri="{FF2B5EF4-FFF2-40B4-BE49-F238E27FC236}">
                <a16:creationId xmlns="" xmlns:a16="http://schemas.microsoft.com/office/drawing/2014/main" id="{AE7D588A-510D-40A7-BC5E-82A87E179DB1}"/>
              </a:ext>
            </a:extLst>
          </p:cNvPr>
          <p:cNvGrpSpPr/>
          <p:nvPr/>
        </p:nvGrpSpPr>
        <p:grpSpPr>
          <a:xfrm>
            <a:off x="5391623" y="1834122"/>
            <a:ext cx="2938371" cy="1703958"/>
            <a:chOff x="1325268" y="2160396"/>
            <a:chExt cx="3917828" cy="2271944"/>
          </a:xfrm>
        </p:grpSpPr>
        <p:sp>
          <p:nvSpPr>
            <p:cNvPr id="19" name="Freeform 188">
              <a:extLst>
                <a:ext uri="{FF2B5EF4-FFF2-40B4-BE49-F238E27FC236}">
                  <a16:creationId xmlns="" xmlns:a16="http://schemas.microsoft.com/office/drawing/2014/main" id="{29979737-1B95-4188-9C09-E5FCAF16C806}"/>
                </a:ext>
              </a:extLst>
            </p:cNvPr>
            <p:cNvSpPr>
              <a:spLocks noEditPoints="1"/>
            </p:cNvSpPr>
            <p:nvPr/>
          </p:nvSpPr>
          <p:spPr bwMode="auto">
            <a:xfrm rot="5400000">
              <a:off x="3311927" y="302691"/>
              <a:ext cx="73463" cy="3788874"/>
            </a:xfrm>
            <a:custGeom>
              <a:avLst/>
              <a:gdLst>
                <a:gd name="T0" fmla="*/ 137 w 367"/>
                <a:gd name="T1" fmla="*/ 772 h 1237"/>
                <a:gd name="T2" fmla="*/ 176 w 367"/>
                <a:gd name="T3" fmla="*/ 600 h 1237"/>
                <a:gd name="T4" fmla="*/ 181 w 367"/>
                <a:gd name="T5" fmla="*/ 522 h 1237"/>
                <a:gd name="T6" fmla="*/ 160 w 367"/>
                <a:gd name="T7" fmla="*/ 282 h 1237"/>
                <a:gd name="T8" fmla="*/ 135 w 367"/>
                <a:gd name="T9" fmla="*/ 965 h 1237"/>
                <a:gd name="T10" fmla="*/ 138 w 367"/>
                <a:gd name="T11" fmla="*/ 870 h 1237"/>
                <a:gd name="T12" fmla="*/ 140 w 367"/>
                <a:gd name="T13" fmla="*/ 804 h 1237"/>
                <a:gd name="T14" fmla="*/ 150 w 367"/>
                <a:gd name="T15" fmla="*/ 774 h 1237"/>
                <a:gd name="T16" fmla="*/ 162 w 367"/>
                <a:gd name="T17" fmla="*/ 970 h 1237"/>
                <a:gd name="T18" fmla="*/ 137 w 367"/>
                <a:gd name="T19" fmla="*/ 826 h 1237"/>
                <a:gd name="T20" fmla="*/ 194 w 367"/>
                <a:gd name="T21" fmla="*/ 790 h 1237"/>
                <a:gd name="T22" fmla="*/ 184 w 367"/>
                <a:gd name="T23" fmla="*/ 567 h 1237"/>
                <a:gd name="T24" fmla="*/ 146 w 367"/>
                <a:gd name="T25" fmla="*/ 1177 h 1237"/>
                <a:gd name="T26" fmla="*/ 118 w 367"/>
                <a:gd name="T27" fmla="*/ 1066 h 1237"/>
                <a:gd name="T28" fmla="*/ 130 w 367"/>
                <a:gd name="T29" fmla="*/ 715 h 1237"/>
                <a:gd name="T30" fmla="*/ 177 w 367"/>
                <a:gd name="T31" fmla="*/ 595 h 1237"/>
                <a:gd name="T32" fmla="*/ 165 w 367"/>
                <a:gd name="T33" fmla="*/ 465 h 1237"/>
                <a:gd name="T34" fmla="*/ 180 w 367"/>
                <a:gd name="T35" fmla="*/ 748 h 1237"/>
                <a:gd name="T36" fmla="*/ 189 w 367"/>
                <a:gd name="T37" fmla="*/ 878 h 1237"/>
                <a:gd name="T38" fmla="*/ 190 w 367"/>
                <a:gd name="T39" fmla="*/ 1063 h 1237"/>
                <a:gd name="T40" fmla="*/ 195 w 367"/>
                <a:gd name="T41" fmla="*/ 970 h 1237"/>
                <a:gd name="T42" fmla="*/ 196 w 367"/>
                <a:gd name="T43" fmla="*/ 848 h 1237"/>
                <a:gd name="T44" fmla="*/ 194 w 367"/>
                <a:gd name="T45" fmla="*/ 1147 h 1237"/>
                <a:gd name="T46" fmla="*/ 176 w 367"/>
                <a:gd name="T47" fmla="*/ 745 h 1237"/>
                <a:gd name="T48" fmla="*/ 187 w 367"/>
                <a:gd name="T49" fmla="*/ 906 h 1237"/>
                <a:gd name="T50" fmla="*/ 187 w 367"/>
                <a:gd name="T51" fmla="*/ 916 h 1237"/>
                <a:gd name="T52" fmla="*/ 188 w 367"/>
                <a:gd name="T53" fmla="*/ 886 h 1237"/>
                <a:gd name="T54" fmla="*/ 186 w 367"/>
                <a:gd name="T55" fmla="*/ 841 h 1237"/>
                <a:gd name="T56" fmla="*/ 186 w 367"/>
                <a:gd name="T57" fmla="*/ 847 h 1237"/>
                <a:gd name="T58" fmla="*/ 46 w 367"/>
                <a:gd name="T59" fmla="*/ 36 h 1237"/>
                <a:gd name="T60" fmla="*/ 65 w 367"/>
                <a:gd name="T61" fmla="*/ 11 h 1237"/>
                <a:gd name="T62" fmla="*/ 88 w 367"/>
                <a:gd name="T63" fmla="*/ 123 h 1237"/>
                <a:gd name="T64" fmla="*/ 97 w 367"/>
                <a:gd name="T65" fmla="*/ 192 h 1237"/>
                <a:gd name="T66" fmla="*/ 116 w 367"/>
                <a:gd name="T67" fmla="*/ 519 h 1237"/>
                <a:gd name="T68" fmla="*/ 129 w 367"/>
                <a:gd name="T69" fmla="*/ 879 h 1237"/>
                <a:gd name="T70" fmla="*/ 127 w 367"/>
                <a:gd name="T71" fmla="*/ 1126 h 1237"/>
                <a:gd name="T72" fmla="*/ 114 w 367"/>
                <a:gd name="T73" fmla="*/ 1128 h 1237"/>
                <a:gd name="T74" fmla="*/ 120 w 367"/>
                <a:gd name="T75" fmla="*/ 985 h 1237"/>
                <a:gd name="T76" fmla="*/ 105 w 367"/>
                <a:gd name="T77" fmla="*/ 1155 h 1237"/>
                <a:gd name="T78" fmla="*/ 45 w 367"/>
                <a:gd name="T79" fmla="*/ 1172 h 1237"/>
                <a:gd name="T80" fmla="*/ 18 w 367"/>
                <a:gd name="T81" fmla="*/ 1005 h 1237"/>
                <a:gd name="T82" fmla="*/ 8 w 367"/>
                <a:gd name="T83" fmla="*/ 580 h 1237"/>
                <a:gd name="T84" fmla="*/ 6 w 367"/>
                <a:gd name="T85" fmla="*/ 180 h 1237"/>
                <a:gd name="T86" fmla="*/ 129 w 367"/>
                <a:gd name="T87" fmla="*/ 874 h 1237"/>
                <a:gd name="T88" fmla="*/ 117 w 367"/>
                <a:gd name="T89" fmla="*/ 1068 h 1237"/>
                <a:gd name="T90" fmla="*/ 160 w 367"/>
                <a:gd name="T91" fmla="*/ 814 h 1237"/>
                <a:gd name="T92" fmla="*/ 192 w 367"/>
                <a:gd name="T93" fmla="*/ 766 h 1237"/>
                <a:gd name="T94" fmla="*/ 192 w 367"/>
                <a:gd name="T95" fmla="*/ 765 h 1237"/>
                <a:gd name="T96" fmla="*/ 181 w 367"/>
                <a:gd name="T97" fmla="*/ 729 h 1237"/>
                <a:gd name="T98" fmla="*/ 144 w 367"/>
                <a:gd name="T99" fmla="*/ 738 h 1237"/>
                <a:gd name="T100" fmla="*/ 188 w 367"/>
                <a:gd name="T101" fmla="*/ 683 h 1237"/>
                <a:gd name="T102" fmla="*/ 188 w 367"/>
                <a:gd name="T103" fmla="*/ 663 h 1237"/>
                <a:gd name="T104" fmla="*/ 170 w 367"/>
                <a:gd name="T105" fmla="*/ 572 h 1237"/>
                <a:gd name="T106" fmla="*/ 174 w 367"/>
                <a:gd name="T107" fmla="*/ 594 h 1237"/>
                <a:gd name="T108" fmla="*/ 178 w 367"/>
                <a:gd name="T109" fmla="*/ 606 h 1237"/>
                <a:gd name="T110" fmla="*/ 126 w 367"/>
                <a:gd name="T111" fmla="*/ 591 h 1237"/>
                <a:gd name="T112" fmla="*/ 170 w 367"/>
                <a:gd name="T113" fmla="*/ 516 h 1237"/>
                <a:gd name="T114" fmla="*/ 172 w 367"/>
                <a:gd name="T115" fmla="*/ 479 h 1237"/>
                <a:gd name="T116" fmla="*/ 166 w 367"/>
                <a:gd name="T117" fmla="*/ 476 h 1237"/>
                <a:gd name="T118" fmla="*/ 179 w 367"/>
                <a:gd name="T119" fmla="*/ 457 h 1237"/>
                <a:gd name="T120" fmla="*/ 161 w 367"/>
                <a:gd name="T121" fmla="*/ 387 h 1237"/>
                <a:gd name="T122" fmla="*/ 106 w 367"/>
                <a:gd name="T123" fmla="*/ 291 h 1237"/>
                <a:gd name="T124" fmla="*/ 170 w 367"/>
                <a:gd name="T125" fmla="*/ 535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7" h="1237">
                  <a:moveTo>
                    <a:pt x="127" y="1235"/>
                  </a:moveTo>
                  <a:cubicBezTo>
                    <a:pt x="128" y="1234"/>
                    <a:pt x="129" y="1233"/>
                    <a:pt x="130" y="1233"/>
                  </a:cubicBezTo>
                  <a:cubicBezTo>
                    <a:pt x="131" y="1235"/>
                    <a:pt x="131" y="1236"/>
                    <a:pt x="129" y="1237"/>
                  </a:cubicBezTo>
                  <a:cubicBezTo>
                    <a:pt x="128" y="1237"/>
                    <a:pt x="127" y="1236"/>
                    <a:pt x="127" y="1235"/>
                  </a:cubicBezTo>
                  <a:close/>
                  <a:moveTo>
                    <a:pt x="114" y="1175"/>
                  </a:moveTo>
                  <a:cubicBezTo>
                    <a:pt x="114" y="1174"/>
                    <a:pt x="114" y="1173"/>
                    <a:pt x="114" y="1174"/>
                  </a:cubicBezTo>
                  <a:cubicBezTo>
                    <a:pt x="114" y="1174"/>
                    <a:pt x="114" y="1175"/>
                    <a:pt x="114" y="1175"/>
                  </a:cubicBezTo>
                  <a:close/>
                  <a:moveTo>
                    <a:pt x="171" y="1112"/>
                  </a:moveTo>
                  <a:cubicBezTo>
                    <a:pt x="173" y="1112"/>
                    <a:pt x="174" y="1110"/>
                    <a:pt x="173" y="1108"/>
                  </a:cubicBezTo>
                  <a:cubicBezTo>
                    <a:pt x="172" y="1109"/>
                    <a:pt x="171" y="1108"/>
                    <a:pt x="170" y="1109"/>
                  </a:cubicBezTo>
                  <a:cubicBezTo>
                    <a:pt x="169" y="1110"/>
                    <a:pt x="169" y="1112"/>
                    <a:pt x="171" y="1112"/>
                  </a:cubicBezTo>
                  <a:close/>
                  <a:moveTo>
                    <a:pt x="192" y="1070"/>
                  </a:moveTo>
                  <a:cubicBezTo>
                    <a:pt x="192" y="1070"/>
                    <a:pt x="191" y="1069"/>
                    <a:pt x="191" y="1070"/>
                  </a:cubicBezTo>
                  <a:cubicBezTo>
                    <a:pt x="191" y="1070"/>
                    <a:pt x="191" y="1071"/>
                    <a:pt x="192" y="1070"/>
                  </a:cubicBezTo>
                  <a:close/>
                  <a:moveTo>
                    <a:pt x="252" y="996"/>
                  </a:moveTo>
                  <a:cubicBezTo>
                    <a:pt x="252" y="995"/>
                    <a:pt x="252" y="995"/>
                    <a:pt x="251" y="995"/>
                  </a:cubicBezTo>
                  <a:cubicBezTo>
                    <a:pt x="251" y="995"/>
                    <a:pt x="251" y="996"/>
                    <a:pt x="252" y="996"/>
                  </a:cubicBezTo>
                  <a:close/>
                  <a:moveTo>
                    <a:pt x="251" y="994"/>
                  </a:moveTo>
                  <a:cubicBezTo>
                    <a:pt x="252" y="994"/>
                    <a:pt x="252" y="993"/>
                    <a:pt x="251" y="993"/>
                  </a:cubicBezTo>
                  <a:cubicBezTo>
                    <a:pt x="252" y="994"/>
                    <a:pt x="251" y="994"/>
                    <a:pt x="251" y="994"/>
                  </a:cubicBezTo>
                  <a:close/>
                  <a:moveTo>
                    <a:pt x="253" y="992"/>
                  </a:moveTo>
                  <a:cubicBezTo>
                    <a:pt x="253" y="992"/>
                    <a:pt x="253" y="991"/>
                    <a:pt x="253" y="991"/>
                  </a:cubicBezTo>
                  <a:cubicBezTo>
                    <a:pt x="253" y="991"/>
                    <a:pt x="252" y="991"/>
                    <a:pt x="252" y="991"/>
                  </a:cubicBezTo>
                  <a:cubicBezTo>
                    <a:pt x="252" y="991"/>
                    <a:pt x="252" y="992"/>
                    <a:pt x="253" y="992"/>
                  </a:cubicBezTo>
                  <a:close/>
                  <a:moveTo>
                    <a:pt x="118" y="1056"/>
                  </a:moveTo>
                  <a:cubicBezTo>
                    <a:pt x="118" y="1056"/>
                    <a:pt x="118" y="1055"/>
                    <a:pt x="118" y="1055"/>
                  </a:cubicBezTo>
                  <a:cubicBezTo>
                    <a:pt x="117" y="1055"/>
                    <a:pt x="117" y="1056"/>
                    <a:pt x="118" y="1056"/>
                  </a:cubicBezTo>
                  <a:close/>
                  <a:moveTo>
                    <a:pt x="118" y="1051"/>
                  </a:moveTo>
                  <a:cubicBezTo>
                    <a:pt x="117" y="1051"/>
                    <a:pt x="117" y="1052"/>
                    <a:pt x="118" y="1052"/>
                  </a:cubicBezTo>
                  <a:cubicBezTo>
                    <a:pt x="117" y="1052"/>
                    <a:pt x="119" y="1051"/>
                    <a:pt x="118" y="1051"/>
                  </a:cubicBezTo>
                  <a:close/>
                  <a:moveTo>
                    <a:pt x="162" y="920"/>
                  </a:moveTo>
                  <a:cubicBezTo>
                    <a:pt x="162" y="920"/>
                    <a:pt x="162" y="919"/>
                    <a:pt x="162" y="919"/>
                  </a:cubicBezTo>
                  <a:cubicBezTo>
                    <a:pt x="162" y="920"/>
                    <a:pt x="162" y="920"/>
                    <a:pt x="162" y="920"/>
                  </a:cubicBezTo>
                  <a:close/>
                  <a:moveTo>
                    <a:pt x="186" y="882"/>
                  </a:moveTo>
                  <a:cubicBezTo>
                    <a:pt x="187" y="881"/>
                    <a:pt x="187" y="881"/>
                    <a:pt x="186" y="880"/>
                  </a:cubicBezTo>
                  <a:cubicBezTo>
                    <a:pt x="186" y="881"/>
                    <a:pt x="186" y="881"/>
                    <a:pt x="186" y="882"/>
                  </a:cubicBezTo>
                  <a:close/>
                  <a:moveTo>
                    <a:pt x="194" y="805"/>
                  </a:moveTo>
                  <a:cubicBezTo>
                    <a:pt x="194" y="805"/>
                    <a:pt x="194" y="805"/>
                    <a:pt x="193" y="804"/>
                  </a:cubicBezTo>
                  <a:cubicBezTo>
                    <a:pt x="193" y="805"/>
                    <a:pt x="193" y="805"/>
                    <a:pt x="193" y="805"/>
                  </a:cubicBezTo>
                  <a:cubicBezTo>
                    <a:pt x="193" y="805"/>
                    <a:pt x="193" y="805"/>
                    <a:pt x="194" y="805"/>
                  </a:cubicBezTo>
                  <a:close/>
                  <a:moveTo>
                    <a:pt x="194" y="802"/>
                  </a:moveTo>
                  <a:cubicBezTo>
                    <a:pt x="193" y="802"/>
                    <a:pt x="193" y="801"/>
                    <a:pt x="193" y="801"/>
                  </a:cubicBezTo>
                  <a:cubicBezTo>
                    <a:pt x="193" y="801"/>
                    <a:pt x="193" y="802"/>
                    <a:pt x="194" y="802"/>
                  </a:cubicBezTo>
                  <a:close/>
                  <a:moveTo>
                    <a:pt x="155" y="769"/>
                  </a:moveTo>
                  <a:cubicBezTo>
                    <a:pt x="154" y="769"/>
                    <a:pt x="154" y="770"/>
                    <a:pt x="155" y="770"/>
                  </a:cubicBezTo>
                  <a:cubicBezTo>
                    <a:pt x="154" y="769"/>
                    <a:pt x="155" y="769"/>
                    <a:pt x="155" y="769"/>
                  </a:cubicBezTo>
                  <a:close/>
                  <a:moveTo>
                    <a:pt x="137" y="772"/>
                  </a:moveTo>
                  <a:cubicBezTo>
                    <a:pt x="138" y="771"/>
                    <a:pt x="137" y="771"/>
                    <a:pt x="137" y="771"/>
                  </a:cubicBezTo>
                  <a:cubicBezTo>
                    <a:pt x="136" y="771"/>
                    <a:pt x="136" y="771"/>
                    <a:pt x="137" y="772"/>
                  </a:cubicBezTo>
                  <a:close/>
                  <a:moveTo>
                    <a:pt x="137" y="752"/>
                  </a:moveTo>
                  <a:cubicBezTo>
                    <a:pt x="137" y="751"/>
                    <a:pt x="137" y="751"/>
                    <a:pt x="137" y="751"/>
                  </a:cubicBezTo>
                  <a:cubicBezTo>
                    <a:pt x="137" y="751"/>
                    <a:pt x="137" y="752"/>
                    <a:pt x="137" y="752"/>
                  </a:cubicBezTo>
                  <a:close/>
                  <a:moveTo>
                    <a:pt x="180" y="707"/>
                  </a:moveTo>
                  <a:cubicBezTo>
                    <a:pt x="180" y="708"/>
                    <a:pt x="180" y="708"/>
                    <a:pt x="181" y="707"/>
                  </a:cubicBezTo>
                  <a:cubicBezTo>
                    <a:pt x="180" y="706"/>
                    <a:pt x="180" y="707"/>
                    <a:pt x="180" y="707"/>
                  </a:cubicBezTo>
                  <a:close/>
                  <a:moveTo>
                    <a:pt x="147" y="737"/>
                  </a:moveTo>
                  <a:cubicBezTo>
                    <a:pt x="147" y="737"/>
                    <a:pt x="147" y="736"/>
                    <a:pt x="147" y="736"/>
                  </a:cubicBezTo>
                  <a:cubicBezTo>
                    <a:pt x="147" y="736"/>
                    <a:pt x="147" y="736"/>
                    <a:pt x="147" y="736"/>
                  </a:cubicBezTo>
                  <a:cubicBezTo>
                    <a:pt x="147" y="736"/>
                    <a:pt x="147" y="737"/>
                    <a:pt x="147" y="737"/>
                  </a:cubicBezTo>
                  <a:close/>
                  <a:moveTo>
                    <a:pt x="140" y="740"/>
                  </a:moveTo>
                  <a:cubicBezTo>
                    <a:pt x="140" y="740"/>
                    <a:pt x="140" y="742"/>
                    <a:pt x="141" y="741"/>
                  </a:cubicBezTo>
                  <a:cubicBezTo>
                    <a:pt x="140" y="740"/>
                    <a:pt x="141" y="740"/>
                    <a:pt x="140" y="740"/>
                  </a:cubicBezTo>
                  <a:close/>
                  <a:moveTo>
                    <a:pt x="139" y="723"/>
                  </a:moveTo>
                  <a:cubicBezTo>
                    <a:pt x="139" y="724"/>
                    <a:pt x="139" y="724"/>
                    <a:pt x="139" y="724"/>
                  </a:cubicBezTo>
                  <a:cubicBezTo>
                    <a:pt x="139" y="724"/>
                    <a:pt x="139" y="725"/>
                    <a:pt x="139" y="725"/>
                  </a:cubicBezTo>
                  <a:cubicBezTo>
                    <a:pt x="139" y="724"/>
                    <a:pt x="139" y="723"/>
                    <a:pt x="139" y="723"/>
                  </a:cubicBezTo>
                  <a:close/>
                  <a:moveTo>
                    <a:pt x="181" y="680"/>
                  </a:moveTo>
                  <a:cubicBezTo>
                    <a:pt x="180" y="679"/>
                    <a:pt x="180" y="679"/>
                    <a:pt x="180" y="679"/>
                  </a:cubicBezTo>
                  <a:cubicBezTo>
                    <a:pt x="180" y="679"/>
                    <a:pt x="181" y="678"/>
                    <a:pt x="181" y="678"/>
                  </a:cubicBezTo>
                  <a:cubicBezTo>
                    <a:pt x="180" y="679"/>
                    <a:pt x="180" y="679"/>
                    <a:pt x="180" y="679"/>
                  </a:cubicBezTo>
                  <a:cubicBezTo>
                    <a:pt x="180" y="679"/>
                    <a:pt x="180" y="680"/>
                    <a:pt x="181" y="680"/>
                  </a:cubicBezTo>
                  <a:close/>
                  <a:moveTo>
                    <a:pt x="139" y="715"/>
                  </a:moveTo>
                  <a:cubicBezTo>
                    <a:pt x="138" y="716"/>
                    <a:pt x="138" y="716"/>
                    <a:pt x="138" y="717"/>
                  </a:cubicBezTo>
                  <a:cubicBezTo>
                    <a:pt x="139" y="716"/>
                    <a:pt x="139" y="716"/>
                    <a:pt x="139" y="715"/>
                  </a:cubicBezTo>
                  <a:close/>
                  <a:moveTo>
                    <a:pt x="138" y="706"/>
                  </a:moveTo>
                  <a:cubicBezTo>
                    <a:pt x="137" y="706"/>
                    <a:pt x="137" y="708"/>
                    <a:pt x="138" y="707"/>
                  </a:cubicBezTo>
                  <a:cubicBezTo>
                    <a:pt x="138" y="707"/>
                    <a:pt x="138" y="707"/>
                    <a:pt x="138" y="706"/>
                  </a:cubicBezTo>
                  <a:close/>
                  <a:moveTo>
                    <a:pt x="186" y="639"/>
                  </a:moveTo>
                  <a:cubicBezTo>
                    <a:pt x="187" y="640"/>
                    <a:pt x="187" y="639"/>
                    <a:pt x="187" y="640"/>
                  </a:cubicBezTo>
                  <a:cubicBezTo>
                    <a:pt x="187" y="640"/>
                    <a:pt x="188" y="640"/>
                    <a:pt x="188" y="640"/>
                  </a:cubicBezTo>
                  <a:cubicBezTo>
                    <a:pt x="187" y="639"/>
                    <a:pt x="187" y="638"/>
                    <a:pt x="187" y="638"/>
                  </a:cubicBezTo>
                  <a:cubicBezTo>
                    <a:pt x="187" y="639"/>
                    <a:pt x="186" y="639"/>
                    <a:pt x="186" y="639"/>
                  </a:cubicBezTo>
                  <a:close/>
                  <a:moveTo>
                    <a:pt x="176" y="643"/>
                  </a:moveTo>
                  <a:cubicBezTo>
                    <a:pt x="175" y="643"/>
                    <a:pt x="176" y="644"/>
                    <a:pt x="175" y="644"/>
                  </a:cubicBezTo>
                  <a:cubicBezTo>
                    <a:pt x="176" y="644"/>
                    <a:pt x="176" y="643"/>
                    <a:pt x="176" y="643"/>
                  </a:cubicBezTo>
                  <a:close/>
                  <a:moveTo>
                    <a:pt x="186" y="621"/>
                  </a:moveTo>
                  <a:cubicBezTo>
                    <a:pt x="186" y="621"/>
                    <a:pt x="186" y="621"/>
                    <a:pt x="186" y="621"/>
                  </a:cubicBezTo>
                  <a:cubicBezTo>
                    <a:pt x="186" y="621"/>
                    <a:pt x="187" y="620"/>
                    <a:pt x="186" y="620"/>
                  </a:cubicBezTo>
                  <a:cubicBezTo>
                    <a:pt x="186" y="620"/>
                    <a:pt x="185" y="621"/>
                    <a:pt x="186" y="621"/>
                  </a:cubicBezTo>
                  <a:cubicBezTo>
                    <a:pt x="186" y="622"/>
                    <a:pt x="186" y="621"/>
                    <a:pt x="186" y="621"/>
                  </a:cubicBezTo>
                  <a:close/>
                  <a:moveTo>
                    <a:pt x="185" y="599"/>
                  </a:moveTo>
                  <a:cubicBezTo>
                    <a:pt x="185" y="599"/>
                    <a:pt x="184" y="600"/>
                    <a:pt x="185" y="600"/>
                  </a:cubicBezTo>
                  <a:cubicBezTo>
                    <a:pt x="186" y="600"/>
                    <a:pt x="185" y="599"/>
                    <a:pt x="185" y="598"/>
                  </a:cubicBezTo>
                  <a:cubicBezTo>
                    <a:pt x="185" y="598"/>
                    <a:pt x="184" y="598"/>
                    <a:pt x="185" y="599"/>
                  </a:cubicBezTo>
                  <a:close/>
                  <a:moveTo>
                    <a:pt x="128" y="650"/>
                  </a:moveTo>
                  <a:cubicBezTo>
                    <a:pt x="129" y="649"/>
                    <a:pt x="129" y="648"/>
                    <a:pt x="128" y="647"/>
                  </a:cubicBezTo>
                  <a:cubicBezTo>
                    <a:pt x="127" y="648"/>
                    <a:pt x="128" y="649"/>
                    <a:pt x="128" y="650"/>
                  </a:cubicBezTo>
                  <a:close/>
                  <a:moveTo>
                    <a:pt x="176" y="600"/>
                  </a:moveTo>
                  <a:cubicBezTo>
                    <a:pt x="177" y="600"/>
                    <a:pt x="177" y="598"/>
                    <a:pt x="176" y="599"/>
                  </a:cubicBezTo>
                  <a:cubicBezTo>
                    <a:pt x="177" y="599"/>
                    <a:pt x="176" y="599"/>
                    <a:pt x="176" y="600"/>
                  </a:cubicBezTo>
                  <a:close/>
                  <a:moveTo>
                    <a:pt x="128" y="641"/>
                  </a:moveTo>
                  <a:cubicBezTo>
                    <a:pt x="128" y="642"/>
                    <a:pt x="128" y="642"/>
                    <a:pt x="128" y="642"/>
                  </a:cubicBezTo>
                  <a:cubicBezTo>
                    <a:pt x="128" y="642"/>
                    <a:pt x="128" y="642"/>
                    <a:pt x="128" y="641"/>
                  </a:cubicBezTo>
                  <a:cubicBezTo>
                    <a:pt x="128" y="641"/>
                    <a:pt x="128" y="641"/>
                    <a:pt x="128" y="641"/>
                  </a:cubicBezTo>
                  <a:cubicBezTo>
                    <a:pt x="128" y="641"/>
                    <a:pt x="128" y="641"/>
                    <a:pt x="128" y="641"/>
                  </a:cubicBezTo>
                  <a:close/>
                  <a:moveTo>
                    <a:pt x="127" y="620"/>
                  </a:moveTo>
                  <a:cubicBezTo>
                    <a:pt x="127" y="620"/>
                    <a:pt x="127" y="621"/>
                    <a:pt x="127" y="621"/>
                  </a:cubicBezTo>
                  <a:cubicBezTo>
                    <a:pt x="127" y="620"/>
                    <a:pt x="127" y="620"/>
                    <a:pt x="127" y="620"/>
                  </a:cubicBezTo>
                  <a:close/>
                  <a:moveTo>
                    <a:pt x="183" y="563"/>
                  </a:moveTo>
                  <a:cubicBezTo>
                    <a:pt x="183" y="563"/>
                    <a:pt x="183" y="563"/>
                    <a:pt x="183" y="563"/>
                  </a:cubicBezTo>
                  <a:cubicBezTo>
                    <a:pt x="183" y="563"/>
                    <a:pt x="183" y="564"/>
                    <a:pt x="183" y="563"/>
                  </a:cubicBezTo>
                  <a:close/>
                  <a:moveTo>
                    <a:pt x="183" y="549"/>
                  </a:moveTo>
                  <a:cubicBezTo>
                    <a:pt x="183" y="549"/>
                    <a:pt x="183" y="548"/>
                    <a:pt x="183" y="548"/>
                  </a:cubicBezTo>
                  <a:cubicBezTo>
                    <a:pt x="183" y="549"/>
                    <a:pt x="182" y="549"/>
                    <a:pt x="182" y="549"/>
                  </a:cubicBezTo>
                  <a:cubicBezTo>
                    <a:pt x="182" y="549"/>
                    <a:pt x="183" y="549"/>
                    <a:pt x="183" y="549"/>
                  </a:cubicBezTo>
                  <a:close/>
                  <a:moveTo>
                    <a:pt x="181" y="520"/>
                  </a:moveTo>
                  <a:cubicBezTo>
                    <a:pt x="181" y="521"/>
                    <a:pt x="181" y="522"/>
                    <a:pt x="181" y="522"/>
                  </a:cubicBezTo>
                  <a:cubicBezTo>
                    <a:pt x="180" y="522"/>
                    <a:pt x="180" y="523"/>
                    <a:pt x="180" y="523"/>
                  </a:cubicBezTo>
                  <a:cubicBezTo>
                    <a:pt x="181" y="526"/>
                    <a:pt x="179" y="528"/>
                    <a:pt x="182" y="530"/>
                  </a:cubicBezTo>
                  <a:cubicBezTo>
                    <a:pt x="181" y="531"/>
                    <a:pt x="181" y="533"/>
                    <a:pt x="181" y="534"/>
                  </a:cubicBezTo>
                  <a:cubicBezTo>
                    <a:pt x="181" y="534"/>
                    <a:pt x="181" y="535"/>
                    <a:pt x="181" y="535"/>
                  </a:cubicBezTo>
                  <a:cubicBezTo>
                    <a:pt x="181" y="535"/>
                    <a:pt x="181" y="536"/>
                    <a:pt x="181" y="536"/>
                  </a:cubicBezTo>
                  <a:cubicBezTo>
                    <a:pt x="181" y="537"/>
                    <a:pt x="182" y="537"/>
                    <a:pt x="181" y="537"/>
                  </a:cubicBezTo>
                  <a:cubicBezTo>
                    <a:pt x="182" y="539"/>
                    <a:pt x="179" y="541"/>
                    <a:pt x="182" y="543"/>
                  </a:cubicBezTo>
                  <a:cubicBezTo>
                    <a:pt x="182" y="543"/>
                    <a:pt x="182" y="543"/>
                    <a:pt x="182" y="543"/>
                  </a:cubicBezTo>
                  <a:cubicBezTo>
                    <a:pt x="182" y="544"/>
                    <a:pt x="182" y="544"/>
                    <a:pt x="182" y="544"/>
                  </a:cubicBezTo>
                  <a:cubicBezTo>
                    <a:pt x="181" y="544"/>
                    <a:pt x="181" y="544"/>
                    <a:pt x="181" y="544"/>
                  </a:cubicBezTo>
                  <a:cubicBezTo>
                    <a:pt x="182" y="544"/>
                    <a:pt x="181" y="545"/>
                    <a:pt x="182" y="545"/>
                  </a:cubicBezTo>
                  <a:cubicBezTo>
                    <a:pt x="182" y="545"/>
                    <a:pt x="182" y="545"/>
                    <a:pt x="182" y="545"/>
                  </a:cubicBezTo>
                  <a:cubicBezTo>
                    <a:pt x="182" y="545"/>
                    <a:pt x="182" y="546"/>
                    <a:pt x="182" y="546"/>
                  </a:cubicBezTo>
                  <a:cubicBezTo>
                    <a:pt x="182" y="546"/>
                    <a:pt x="181" y="547"/>
                    <a:pt x="182" y="547"/>
                  </a:cubicBezTo>
                  <a:cubicBezTo>
                    <a:pt x="182" y="547"/>
                    <a:pt x="182" y="548"/>
                    <a:pt x="182" y="548"/>
                  </a:cubicBezTo>
                  <a:cubicBezTo>
                    <a:pt x="182" y="547"/>
                    <a:pt x="182" y="547"/>
                    <a:pt x="182" y="547"/>
                  </a:cubicBezTo>
                  <a:cubicBezTo>
                    <a:pt x="182" y="547"/>
                    <a:pt x="182" y="546"/>
                    <a:pt x="182" y="546"/>
                  </a:cubicBezTo>
                  <a:cubicBezTo>
                    <a:pt x="182" y="546"/>
                    <a:pt x="182" y="546"/>
                    <a:pt x="182" y="546"/>
                  </a:cubicBezTo>
                  <a:cubicBezTo>
                    <a:pt x="183" y="545"/>
                    <a:pt x="183" y="544"/>
                    <a:pt x="183" y="544"/>
                  </a:cubicBezTo>
                  <a:cubicBezTo>
                    <a:pt x="183" y="544"/>
                    <a:pt x="183" y="544"/>
                    <a:pt x="183" y="544"/>
                  </a:cubicBezTo>
                  <a:cubicBezTo>
                    <a:pt x="183" y="543"/>
                    <a:pt x="183" y="543"/>
                    <a:pt x="183" y="542"/>
                  </a:cubicBezTo>
                  <a:cubicBezTo>
                    <a:pt x="183" y="542"/>
                    <a:pt x="183" y="542"/>
                    <a:pt x="183" y="542"/>
                  </a:cubicBezTo>
                  <a:cubicBezTo>
                    <a:pt x="183" y="542"/>
                    <a:pt x="183" y="541"/>
                    <a:pt x="183" y="540"/>
                  </a:cubicBezTo>
                  <a:cubicBezTo>
                    <a:pt x="183" y="539"/>
                    <a:pt x="183" y="539"/>
                    <a:pt x="183" y="538"/>
                  </a:cubicBezTo>
                  <a:cubicBezTo>
                    <a:pt x="183" y="538"/>
                    <a:pt x="183" y="538"/>
                    <a:pt x="183" y="537"/>
                  </a:cubicBezTo>
                  <a:cubicBezTo>
                    <a:pt x="183" y="536"/>
                    <a:pt x="182" y="534"/>
                    <a:pt x="183" y="534"/>
                  </a:cubicBezTo>
                  <a:cubicBezTo>
                    <a:pt x="182" y="534"/>
                    <a:pt x="183" y="534"/>
                    <a:pt x="182" y="533"/>
                  </a:cubicBezTo>
                  <a:cubicBezTo>
                    <a:pt x="183" y="530"/>
                    <a:pt x="181" y="526"/>
                    <a:pt x="182" y="523"/>
                  </a:cubicBezTo>
                  <a:cubicBezTo>
                    <a:pt x="182" y="523"/>
                    <a:pt x="182" y="523"/>
                    <a:pt x="182" y="522"/>
                  </a:cubicBezTo>
                  <a:cubicBezTo>
                    <a:pt x="181" y="522"/>
                    <a:pt x="181" y="522"/>
                    <a:pt x="181" y="522"/>
                  </a:cubicBezTo>
                  <a:cubicBezTo>
                    <a:pt x="182" y="522"/>
                    <a:pt x="182" y="521"/>
                    <a:pt x="181" y="520"/>
                  </a:cubicBezTo>
                  <a:cubicBezTo>
                    <a:pt x="181" y="520"/>
                    <a:pt x="181" y="520"/>
                    <a:pt x="181" y="519"/>
                  </a:cubicBezTo>
                  <a:cubicBezTo>
                    <a:pt x="181" y="519"/>
                    <a:pt x="181" y="519"/>
                    <a:pt x="181" y="519"/>
                  </a:cubicBezTo>
                  <a:cubicBezTo>
                    <a:pt x="182" y="519"/>
                    <a:pt x="181" y="518"/>
                    <a:pt x="181" y="517"/>
                  </a:cubicBezTo>
                  <a:cubicBezTo>
                    <a:pt x="180" y="518"/>
                    <a:pt x="180" y="519"/>
                    <a:pt x="180" y="520"/>
                  </a:cubicBezTo>
                  <a:cubicBezTo>
                    <a:pt x="181" y="520"/>
                    <a:pt x="181" y="520"/>
                    <a:pt x="181" y="520"/>
                  </a:cubicBezTo>
                  <a:close/>
                  <a:moveTo>
                    <a:pt x="183" y="547"/>
                  </a:moveTo>
                  <a:cubicBezTo>
                    <a:pt x="183" y="547"/>
                    <a:pt x="183" y="546"/>
                    <a:pt x="183" y="546"/>
                  </a:cubicBezTo>
                  <a:cubicBezTo>
                    <a:pt x="183" y="546"/>
                    <a:pt x="183" y="546"/>
                    <a:pt x="182" y="547"/>
                  </a:cubicBezTo>
                  <a:cubicBezTo>
                    <a:pt x="183" y="547"/>
                    <a:pt x="183" y="547"/>
                    <a:pt x="183" y="547"/>
                  </a:cubicBezTo>
                  <a:close/>
                  <a:moveTo>
                    <a:pt x="174" y="537"/>
                  </a:moveTo>
                  <a:cubicBezTo>
                    <a:pt x="174" y="537"/>
                    <a:pt x="175" y="536"/>
                    <a:pt x="174" y="536"/>
                  </a:cubicBezTo>
                  <a:cubicBezTo>
                    <a:pt x="173" y="536"/>
                    <a:pt x="174" y="538"/>
                    <a:pt x="174" y="537"/>
                  </a:cubicBezTo>
                  <a:close/>
                  <a:moveTo>
                    <a:pt x="174" y="534"/>
                  </a:moveTo>
                  <a:cubicBezTo>
                    <a:pt x="174" y="534"/>
                    <a:pt x="174" y="535"/>
                    <a:pt x="174" y="535"/>
                  </a:cubicBezTo>
                  <a:cubicBezTo>
                    <a:pt x="174" y="535"/>
                    <a:pt x="175" y="534"/>
                    <a:pt x="174" y="534"/>
                  </a:cubicBezTo>
                  <a:close/>
                  <a:moveTo>
                    <a:pt x="179" y="474"/>
                  </a:moveTo>
                  <a:cubicBezTo>
                    <a:pt x="180" y="474"/>
                    <a:pt x="180" y="473"/>
                    <a:pt x="180" y="472"/>
                  </a:cubicBezTo>
                  <a:cubicBezTo>
                    <a:pt x="180" y="473"/>
                    <a:pt x="179" y="473"/>
                    <a:pt x="179" y="473"/>
                  </a:cubicBezTo>
                  <a:cubicBezTo>
                    <a:pt x="180" y="473"/>
                    <a:pt x="179" y="474"/>
                    <a:pt x="179" y="474"/>
                  </a:cubicBezTo>
                  <a:close/>
                  <a:moveTo>
                    <a:pt x="166" y="486"/>
                  </a:moveTo>
                  <a:cubicBezTo>
                    <a:pt x="166" y="486"/>
                    <a:pt x="166" y="486"/>
                    <a:pt x="166" y="487"/>
                  </a:cubicBezTo>
                  <a:cubicBezTo>
                    <a:pt x="166" y="486"/>
                    <a:pt x="166" y="485"/>
                    <a:pt x="166" y="486"/>
                  </a:cubicBezTo>
                  <a:close/>
                  <a:moveTo>
                    <a:pt x="172" y="473"/>
                  </a:moveTo>
                  <a:cubicBezTo>
                    <a:pt x="172" y="473"/>
                    <a:pt x="172" y="473"/>
                    <a:pt x="172" y="473"/>
                  </a:cubicBezTo>
                  <a:cubicBezTo>
                    <a:pt x="172" y="471"/>
                    <a:pt x="171" y="474"/>
                    <a:pt x="172" y="473"/>
                  </a:cubicBezTo>
                  <a:close/>
                  <a:moveTo>
                    <a:pt x="366" y="291"/>
                  </a:moveTo>
                  <a:cubicBezTo>
                    <a:pt x="366" y="291"/>
                    <a:pt x="366" y="291"/>
                    <a:pt x="365" y="292"/>
                  </a:cubicBezTo>
                  <a:cubicBezTo>
                    <a:pt x="366" y="293"/>
                    <a:pt x="367" y="292"/>
                    <a:pt x="366" y="291"/>
                  </a:cubicBezTo>
                  <a:close/>
                  <a:moveTo>
                    <a:pt x="168" y="401"/>
                  </a:moveTo>
                  <a:cubicBezTo>
                    <a:pt x="169" y="401"/>
                    <a:pt x="168" y="400"/>
                    <a:pt x="168" y="400"/>
                  </a:cubicBezTo>
                  <a:cubicBezTo>
                    <a:pt x="168" y="400"/>
                    <a:pt x="168" y="401"/>
                    <a:pt x="168" y="401"/>
                  </a:cubicBezTo>
                  <a:close/>
                  <a:moveTo>
                    <a:pt x="161" y="359"/>
                  </a:moveTo>
                  <a:cubicBezTo>
                    <a:pt x="161" y="359"/>
                    <a:pt x="161" y="359"/>
                    <a:pt x="161" y="358"/>
                  </a:cubicBezTo>
                  <a:cubicBezTo>
                    <a:pt x="161" y="358"/>
                    <a:pt x="161" y="360"/>
                    <a:pt x="161" y="359"/>
                  </a:cubicBezTo>
                  <a:close/>
                  <a:moveTo>
                    <a:pt x="161" y="342"/>
                  </a:moveTo>
                  <a:cubicBezTo>
                    <a:pt x="161" y="342"/>
                    <a:pt x="161" y="341"/>
                    <a:pt x="161" y="341"/>
                  </a:cubicBezTo>
                  <a:cubicBezTo>
                    <a:pt x="161" y="341"/>
                    <a:pt x="161" y="341"/>
                    <a:pt x="161" y="341"/>
                  </a:cubicBezTo>
                  <a:cubicBezTo>
                    <a:pt x="160" y="341"/>
                    <a:pt x="160" y="341"/>
                    <a:pt x="160" y="341"/>
                  </a:cubicBezTo>
                  <a:cubicBezTo>
                    <a:pt x="160" y="341"/>
                    <a:pt x="160" y="341"/>
                    <a:pt x="161" y="342"/>
                  </a:cubicBezTo>
                  <a:close/>
                  <a:moveTo>
                    <a:pt x="161" y="322"/>
                  </a:moveTo>
                  <a:cubicBezTo>
                    <a:pt x="160" y="321"/>
                    <a:pt x="161" y="320"/>
                    <a:pt x="160" y="320"/>
                  </a:cubicBezTo>
                  <a:cubicBezTo>
                    <a:pt x="160" y="321"/>
                    <a:pt x="160" y="322"/>
                    <a:pt x="161" y="322"/>
                  </a:cubicBezTo>
                  <a:close/>
                  <a:moveTo>
                    <a:pt x="160" y="310"/>
                  </a:moveTo>
                  <a:cubicBezTo>
                    <a:pt x="161" y="310"/>
                    <a:pt x="161" y="309"/>
                    <a:pt x="160" y="309"/>
                  </a:cubicBezTo>
                  <a:cubicBezTo>
                    <a:pt x="159" y="309"/>
                    <a:pt x="160" y="310"/>
                    <a:pt x="160" y="310"/>
                  </a:cubicBezTo>
                  <a:close/>
                  <a:moveTo>
                    <a:pt x="160" y="282"/>
                  </a:moveTo>
                  <a:cubicBezTo>
                    <a:pt x="160" y="281"/>
                    <a:pt x="160" y="281"/>
                    <a:pt x="159" y="281"/>
                  </a:cubicBezTo>
                  <a:cubicBezTo>
                    <a:pt x="159" y="281"/>
                    <a:pt x="159" y="282"/>
                    <a:pt x="160" y="282"/>
                  </a:cubicBezTo>
                  <a:close/>
                  <a:moveTo>
                    <a:pt x="106" y="296"/>
                  </a:moveTo>
                  <a:cubicBezTo>
                    <a:pt x="106" y="296"/>
                    <a:pt x="106" y="296"/>
                    <a:pt x="106" y="295"/>
                  </a:cubicBezTo>
                  <a:cubicBezTo>
                    <a:pt x="105" y="296"/>
                    <a:pt x="105" y="297"/>
                    <a:pt x="106" y="296"/>
                  </a:cubicBezTo>
                  <a:close/>
                  <a:moveTo>
                    <a:pt x="106" y="232"/>
                  </a:moveTo>
                  <a:cubicBezTo>
                    <a:pt x="106" y="231"/>
                    <a:pt x="106" y="231"/>
                    <a:pt x="106" y="230"/>
                  </a:cubicBezTo>
                  <a:cubicBezTo>
                    <a:pt x="105" y="231"/>
                    <a:pt x="105" y="232"/>
                    <a:pt x="106" y="232"/>
                  </a:cubicBezTo>
                  <a:close/>
                  <a:moveTo>
                    <a:pt x="163" y="134"/>
                  </a:moveTo>
                  <a:cubicBezTo>
                    <a:pt x="163" y="134"/>
                    <a:pt x="163" y="133"/>
                    <a:pt x="163" y="133"/>
                  </a:cubicBezTo>
                  <a:cubicBezTo>
                    <a:pt x="162" y="133"/>
                    <a:pt x="162" y="134"/>
                    <a:pt x="163" y="134"/>
                  </a:cubicBezTo>
                  <a:close/>
                  <a:moveTo>
                    <a:pt x="163" y="116"/>
                  </a:moveTo>
                  <a:cubicBezTo>
                    <a:pt x="164" y="116"/>
                    <a:pt x="164" y="115"/>
                    <a:pt x="163" y="115"/>
                  </a:cubicBezTo>
                  <a:cubicBezTo>
                    <a:pt x="163" y="115"/>
                    <a:pt x="163" y="116"/>
                    <a:pt x="163" y="116"/>
                  </a:cubicBezTo>
                  <a:close/>
                  <a:moveTo>
                    <a:pt x="147" y="1150"/>
                  </a:moveTo>
                  <a:cubicBezTo>
                    <a:pt x="147" y="1151"/>
                    <a:pt x="147" y="1152"/>
                    <a:pt x="147" y="1153"/>
                  </a:cubicBezTo>
                  <a:cubicBezTo>
                    <a:pt x="146" y="1152"/>
                    <a:pt x="146" y="1152"/>
                    <a:pt x="145" y="1152"/>
                  </a:cubicBezTo>
                  <a:cubicBezTo>
                    <a:pt x="141" y="1154"/>
                    <a:pt x="137" y="1151"/>
                    <a:pt x="133" y="1150"/>
                  </a:cubicBezTo>
                  <a:cubicBezTo>
                    <a:pt x="132" y="1151"/>
                    <a:pt x="133" y="1152"/>
                    <a:pt x="134" y="1152"/>
                  </a:cubicBezTo>
                  <a:cubicBezTo>
                    <a:pt x="132" y="1155"/>
                    <a:pt x="134" y="1160"/>
                    <a:pt x="129" y="1160"/>
                  </a:cubicBezTo>
                  <a:cubicBezTo>
                    <a:pt x="129" y="1158"/>
                    <a:pt x="129" y="1157"/>
                    <a:pt x="128" y="1155"/>
                  </a:cubicBezTo>
                  <a:cubicBezTo>
                    <a:pt x="128" y="1155"/>
                    <a:pt x="129" y="1154"/>
                    <a:pt x="129" y="1154"/>
                  </a:cubicBezTo>
                  <a:cubicBezTo>
                    <a:pt x="128" y="1153"/>
                    <a:pt x="128" y="1152"/>
                    <a:pt x="128" y="1151"/>
                  </a:cubicBezTo>
                  <a:cubicBezTo>
                    <a:pt x="128" y="1149"/>
                    <a:pt x="128" y="1148"/>
                    <a:pt x="128" y="1146"/>
                  </a:cubicBezTo>
                  <a:cubicBezTo>
                    <a:pt x="128" y="1145"/>
                    <a:pt x="128" y="1144"/>
                    <a:pt x="128" y="1142"/>
                  </a:cubicBezTo>
                  <a:cubicBezTo>
                    <a:pt x="128" y="1141"/>
                    <a:pt x="129" y="1139"/>
                    <a:pt x="129" y="1137"/>
                  </a:cubicBezTo>
                  <a:cubicBezTo>
                    <a:pt x="129" y="1136"/>
                    <a:pt x="128" y="1134"/>
                    <a:pt x="128" y="1133"/>
                  </a:cubicBezTo>
                  <a:cubicBezTo>
                    <a:pt x="128" y="1131"/>
                    <a:pt x="129" y="1129"/>
                    <a:pt x="129" y="1127"/>
                  </a:cubicBezTo>
                  <a:cubicBezTo>
                    <a:pt x="129" y="1121"/>
                    <a:pt x="130" y="1115"/>
                    <a:pt x="130" y="1110"/>
                  </a:cubicBezTo>
                  <a:cubicBezTo>
                    <a:pt x="130" y="1109"/>
                    <a:pt x="130" y="1109"/>
                    <a:pt x="130" y="1108"/>
                  </a:cubicBezTo>
                  <a:cubicBezTo>
                    <a:pt x="131" y="1105"/>
                    <a:pt x="129" y="1103"/>
                    <a:pt x="131" y="1100"/>
                  </a:cubicBezTo>
                  <a:cubicBezTo>
                    <a:pt x="130" y="1097"/>
                    <a:pt x="131" y="1093"/>
                    <a:pt x="131" y="1090"/>
                  </a:cubicBezTo>
                  <a:cubicBezTo>
                    <a:pt x="131" y="1088"/>
                    <a:pt x="131" y="1086"/>
                    <a:pt x="131" y="1084"/>
                  </a:cubicBezTo>
                  <a:cubicBezTo>
                    <a:pt x="132" y="1079"/>
                    <a:pt x="132" y="1075"/>
                    <a:pt x="132" y="1071"/>
                  </a:cubicBezTo>
                  <a:cubicBezTo>
                    <a:pt x="133" y="1070"/>
                    <a:pt x="132" y="1069"/>
                    <a:pt x="132" y="1068"/>
                  </a:cubicBezTo>
                  <a:cubicBezTo>
                    <a:pt x="132" y="1065"/>
                    <a:pt x="133" y="1063"/>
                    <a:pt x="133" y="1061"/>
                  </a:cubicBezTo>
                  <a:cubicBezTo>
                    <a:pt x="133" y="1060"/>
                    <a:pt x="132" y="1060"/>
                    <a:pt x="132" y="1059"/>
                  </a:cubicBezTo>
                  <a:cubicBezTo>
                    <a:pt x="132" y="1058"/>
                    <a:pt x="133" y="1056"/>
                    <a:pt x="133" y="1055"/>
                  </a:cubicBezTo>
                  <a:cubicBezTo>
                    <a:pt x="133" y="1051"/>
                    <a:pt x="132" y="1047"/>
                    <a:pt x="133" y="1043"/>
                  </a:cubicBezTo>
                  <a:cubicBezTo>
                    <a:pt x="133" y="1041"/>
                    <a:pt x="132" y="1040"/>
                    <a:pt x="133" y="1038"/>
                  </a:cubicBezTo>
                  <a:cubicBezTo>
                    <a:pt x="132" y="1036"/>
                    <a:pt x="133" y="1033"/>
                    <a:pt x="133" y="1031"/>
                  </a:cubicBezTo>
                  <a:cubicBezTo>
                    <a:pt x="133" y="1031"/>
                    <a:pt x="133" y="1031"/>
                    <a:pt x="133" y="1030"/>
                  </a:cubicBezTo>
                  <a:cubicBezTo>
                    <a:pt x="133" y="1027"/>
                    <a:pt x="134" y="1025"/>
                    <a:pt x="133" y="1022"/>
                  </a:cubicBezTo>
                  <a:cubicBezTo>
                    <a:pt x="133" y="1022"/>
                    <a:pt x="134" y="1021"/>
                    <a:pt x="134" y="1021"/>
                  </a:cubicBezTo>
                  <a:cubicBezTo>
                    <a:pt x="134" y="1020"/>
                    <a:pt x="134" y="1018"/>
                    <a:pt x="134" y="1018"/>
                  </a:cubicBezTo>
                  <a:cubicBezTo>
                    <a:pt x="134" y="1016"/>
                    <a:pt x="133" y="1012"/>
                    <a:pt x="134" y="1009"/>
                  </a:cubicBezTo>
                  <a:cubicBezTo>
                    <a:pt x="134" y="1006"/>
                    <a:pt x="134" y="1003"/>
                    <a:pt x="135" y="1000"/>
                  </a:cubicBezTo>
                  <a:cubicBezTo>
                    <a:pt x="134" y="999"/>
                    <a:pt x="135" y="999"/>
                    <a:pt x="134" y="998"/>
                  </a:cubicBezTo>
                  <a:cubicBezTo>
                    <a:pt x="135" y="991"/>
                    <a:pt x="134" y="984"/>
                    <a:pt x="135" y="977"/>
                  </a:cubicBezTo>
                  <a:cubicBezTo>
                    <a:pt x="133" y="973"/>
                    <a:pt x="135" y="970"/>
                    <a:pt x="134" y="967"/>
                  </a:cubicBezTo>
                  <a:cubicBezTo>
                    <a:pt x="134" y="966"/>
                    <a:pt x="134" y="966"/>
                    <a:pt x="135" y="965"/>
                  </a:cubicBezTo>
                  <a:cubicBezTo>
                    <a:pt x="134" y="955"/>
                    <a:pt x="135" y="945"/>
                    <a:pt x="135" y="935"/>
                  </a:cubicBezTo>
                  <a:cubicBezTo>
                    <a:pt x="135" y="928"/>
                    <a:pt x="135" y="921"/>
                    <a:pt x="135" y="913"/>
                  </a:cubicBezTo>
                  <a:cubicBezTo>
                    <a:pt x="135" y="908"/>
                    <a:pt x="135" y="904"/>
                    <a:pt x="136" y="899"/>
                  </a:cubicBezTo>
                  <a:cubicBezTo>
                    <a:pt x="135" y="897"/>
                    <a:pt x="135" y="894"/>
                    <a:pt x="135" y="891"/>
                  </a:cubicBezTo>
                  <a:cubicBezTo>
                    <a:pt x="135" y="888"/>
                    <a:pt x="135" y="885"/>
                    <a:pt x="135" y="883"/>
                  </a:cubicBezTo>
                  <a:cubicBezTo>
                    <a:pt x="135" y="883"/>
                    <a:pt x="135" y="883"/>
                    <a:pt x="135" y="883"/>
                  </a:cubicBezTo>
                  <a:cubicBezTo>
                    <a:pt x="136" y="873"/>
                    <a:pt x="135" y="864"/>
                    <a:pt x="135" y="854"/>
                  </a:cubicBezTo>
                  <a:cubicBezTo>
                    <a:pt x="135" y="846"/>
                    <a:pt x="135" y="838"/>
                    <a:pt x="135" y="830"/>
                  </a:cubicBezTo>
                  <a:cubicBezTo>
                    <a:pt x="135" y="830"/>
                    <a:pt x="135" y="829"/>
                    <a:pt x="135" y="829"/>
                  </a:cubicBezTo>
                  <a:cubicBezTo>
                    <a:pt x="134" y="828"/>
                    <a:pt x="134" y="827"/>
                    <a:pt x="134" y="826"/>
                  </a:cubicBezTo>
                  <a:cubicBezTo>
                    <a:pt x="134" y="825"/>
                    <a:pt x="135" y="825"/>
                    <a:pt x="135" y="825"/>
                  </a:cubicBezTo>
                  <a:cubicBezTo>
                    <a:pt x="135" y="824"/>
                    <a:pt x="134" y="824"/>
                    <a:pt x="134" y="824"/>
                  </a:cubicBezTo>
                  <a:cubicBezTo>
                    <a:pt x="134" y="821"/>
                    <a:pt x="134" y="817"/>
                    <a:pt x="134" y="814"/>
                  </a:cubicBezTo>
                  <a:cubicBezTo>
                    <a:pt x="134" y="814"/>
                    <a:pt x="134" y="814"/>
                    <a:pt x="134" y="814"/>
                  </a:cubicBezTo>
                  <a:cubicBezTo>
                    <a:pt x="134" y="805"/>
                    <a:pt x="133" y="796"/>
                    <a:pt x="133" y="787"/>
                  </a:cubicBezTo>
                  <a:cubicBezTo>
                    <a:pt x="132" y="770"/>
                    <a:pt x="132" y="753"/>
                    <a:pt x="130" y="735"/>
                  </a:cubicBezTo>
                  <a:cubicBezTo>
                    <a:pt x="130" y="735"/>
                    <a:pt x="130" y="735"/>
                    <a:pt x="131" y="735"/>
                  </a:cubicBezTo>
                  <a:cubicBezTo>
                    <a:pt x="131" y="735"/>
                    <a:pt x="131" y="735"/>
                    <a:pt x="131" y="735"/>
                  </a:cubicBezTo>
                  <a:cubicBezTo>
                    <a:pt x="131" y="735"/>
                    <a:pt x="131" y="735"/>
                    <a:pt x="131" y="735"/>
                  </a:cubicBezTo>
                  <a:cubicBezTo>
                    <a:pt x="132" y="753"/>
                    <a:pt x="133" y="770"/>
                    <a:pt x="134" y="787"/>
                  </a:cubicBezTo>
                  <a:cubicBezTo>
                    <a:pt x="134" y="796"/>
                    <a:pt x="135" y="805"/>
                    <a:pt x="135" y="814"/>
                  </a:cubicBezTo>
                  <a:cubicBezTo>
                    <a:pt x="135" y="814"/>
                    <a:pt x="136" y="816"/>
                    <a:pt x="136" y="817"/>
                  </a:cubicBezTo>
                  <a:cubicBezTo>
                    <a:pt x="136" y="818"/>
                    <a:pt x="136" y="820"/>
                    <a:pt x="136" y="821"/>
                  </a:cubicBezTo>
                  <a:cubicBezTo>
                    <a:pt x="136" y="823"/>
                    <a:pt x="135" y="825"/>
                    <a:pt x="136" y="826"/>
                  </a:cubicBezTo>
                  <a:cubicBezTo>
                    <a:pt x="136" y="826"/>
                    <a:pt x="136" y="826"/>
                    <a:pt x="136" y="826"/>
                  </a:cubicBezTo>
                  <a:cubicBezTo>
                    <a:pt x="136" y="826"/>
                    <a:pt x="136" y="826"/>
                    <a:pt x="136" y="826"/>
                  </a:cubicBezTo>
                  <a:cubicBezTo>
                    <a:pt x="136" y="827"/>
                    <a:pt x="136" y="828"/>
                    <a:pt x="136" y="830"/>
                  </a:cubicBezTo>
                  <a:cubicBezTo>
                    <a:pt x="136" y="830"/>
                    <a:pt x="136" y="830"/>
                    <a:pt x="136" y="830"/>
                  </a:cubicBezTo>
                  <a:cubicBezTo>
                    <a:pt x="136" y="838"/>
                    <a:pt x="136" y="846"/>
                    <a:pt x="136" y="854"/>
                  </a:cubicBezTo>
                  <a:cubicBezTo>
                    <a:pt x="136" y="864"/>
                    <a:pt x="137" y="873"/>
                    <a:pt x="136" y="883"/>
                  </a:cubicBezTo>
                  <a:cubicBezTo>
                    <a:pt x="136" y="883"/>
                    <a:pt x="136" y="883"/>
                    <a:pt x="136" y="883"/>
                  </a:cubicBezTo>
                  <a:cubicBezTo>
                    <a:pt x="137" y="884"/>
                    <a:pt x="137" y="886"/>
                    <a:pt x="137" y="887"/>
                  </a:cubicBezTo>
                  <a:cubicBezTo>
                    <a:pt x="137" y="890"/>
                    <a:pt x="137" y="894"/>
                    <a:pt x="137" y="896"/>
                  </a:cubicBezTo>
                  <a:cubicBezTo>
                    <a:pt x="137" y="897"/>
                    <a:pt x="138" y="898"/>
                    <a:pt x="138" y="897"/>
                  </a:cubicBezTo>
                  <a:cubicBezTo>
                    <a:pt x="138" y="895"/>
                    <a:pt x="137" y="893"/>
                    <a:pt x="138" y="891"/>
                  </a:cubicBezTo>
                  <a:cubicBezTo>
                    <a:pt x="138" y="891"/>
                    <a:pt x="138" y="891"/>
                    <a:pt x="138" y="891"/>
                  </a:cubicBezTo>
                  <a:cubicBezTo>
                    <a:pt x="138" y="889"/>
                    <a:pt x="137" y="887"/>
                    <a:pt x="139" y="886"/>
                  </a:cubicBezTo>
                  <a:cubicBezTo>
                    <a:pt x="139" y="885"/>
                    <a:pt x="138" y="885"/>
                    <a:pt x="138" y="884"/>
                  </a:cubicBezTo>
                  <a:cubicBezTo>
                    <a:pt x="140" y="882"/>
                    <a:pt x="138" y="879"/>
                    <a:pt x="139" y="876"/>
                  </a:cubicBezTo>
                  <a:cubicBezTo>
                    <a:pt x="138" y="875"/>
                    <a:pt x="139" y="873"/>
                    <a:pt x="138" y="872"/>
                  </a:cubicBezTo>
                  <a:cubicBezTo>
                    <a:pt x="138" y="873"/>
                    <a:pt x="138" y="873"/>
                    <a:pt x="138" y="873"/>
                  </a:cubicBezTo>
                  <a:cubicBezTo>
                    <a:pt x="138" y="873"/>
                    <a:pt x="139" y="873"/>
                    <a:pt x="138" y="874"/>
                  </a:cubicBezTo>
                  <a:cubicBezTo>
                    <a:pt x="138" y="874"/>
                    <a:pt x="138" y="874"/>
                    <a:pt x="138" y="874"/>
                  </a:cubicBezTo>
                  <a:cubicBezTo>
                    <a:pt x="138" y="874"/>
                    <a:pt x="138" y="874"/>
                    <a:pt x="138" y="873"/>
                  </a:cubicBezTo>
                  <a:cubicBezTo>
                    <a:pt x="138" y="873"/>
                    <a:pt x="138" y="873"/>
                    <a:pt x="138" y="873"/>
                  </a:cubicBezTo>
                  <a:cubicBezTo>
                    <a:pt x="138" y="873"/>
                    <a:pt x="138" y="872"/>
                    <a:pt x="138" y="872"/>
                  </a:cubicBezTo>
                  <a:cubicBezTo>
                    <a:pt x="138" y="872"/>
                    <a:pt x="138" y="872"/>
                    <a:pt x="138" y="872"/>
                  </a:cubicBezTo>
                  <a:cubicBezTo>
                    <a:pt x="137" y="872"/>
                    <a:pt x="139" y="872"/>
                    <a:pt x="139" y="871"/>
                  </a:cubicBezTo>
                  <a:cubicBezTo>
                    <a:pt x="138" y="871"/>
                    <a:pt x="138" y="870"/>
                    <a:pt x="138" y="870"/>
                  </a:cubicBezTo>
                  <a:cubicBezTo>
                    <a:pt x="139" y="870"/>
                    <a:pt x="138" y="869"/>
                    <a:pt x="139" y="868"/>
                  </a:cubicBezTo>
                  <a:cubicBezTo>
                    <a:pt x="139" y="868"/>
                    <a:pt x="139" y="867"/>
                    <a:pt x="138" y="867"/>
                  </a:cubicBezTo>
                  <a:cubicBezTo>
                    <a:pt x="140" y="865"/>
                    <a:pt x="138" y="862"/>
                    <a:pt x="139" y="860"/>
                  </a:cubicBezTo>
                  <a:cubicBezTo>
                    <a:pt x="139" y="860"/>
                    <a:pt x="139" y="860"/>
                    <a:pt x="138" y="859"/>
                  </a:cubicBezTo>
                  <a:cubicBezTo>
                    <a:pt x="139" y="859"/>
                    <a:pt x="139" y="858"/>
                    <a:pt x="139" y="857"/>
                  </a:cubicBezTo>
                  <a:cubicBezTo>
                    <a:pt x="139" y="856"/>
                    <a:pt x="138" y="855"/>
                    <a:pt x="138" y="854"/>
                  </a:cubicBezTo>
                  <a:cubicBezTo>
                    <a:pt x="138" y="853"/>
                    <a:pt x="139" y="852"/>
                    <a:pt x="138" y="851"/>
                  </a:cubicBezTo>
                  <a:cubicBezTo>
                    <a:pt x="139" y="851"/>
                    <a:pt x="139" y="851"/>
                    <a:pt x="139" y="851"/>
                  </a:cubicBezTo>
                  <a:cubicBezTo>
                    <a:pt x="138" y="851"/>
                    <a:pt x="138" y="851"/>
                    <a:pt x="138" y="851"/>
                  </a:cubicBezTo>
                  <a:cubicBezTo>
                    <a:pt x="139" y="850"/>
                    <a:pt x="138" y="849"/>
                    <a:pt x="138" y="849"/>
                  </a:cubicBezTo>
                  <a:cubicBezTo>
                    <a:pt x="138" y="849"/>
                    <a:pt x="138" y="849"/>
                    <a:pt x="138" y="849"/>
                  </a:cubicBezTo>
                  <a:cubicBezTo>
                    <a:pt x="138" y="849"/>
                    <a:pt x="138" y="849"/>
                    <a:pt x="138" y="849"/>
                  </a:cubicBezTo>
                  <a:cubicBezTo>
                    <a:pt x="138" y="848"/>
                    <a:pt x="138" y="848"/>
                    <a:pt x="138" y="848"/>
                  </a:cubicBezTo>
                  <a:cubicBezTo>
                    <a:pt x="138" y="849"/>
                    <a:pt x="138" y="848"/>
                    <a:pt x="137" y="848"/>
                  </a:cubicBezTo>
                  <a:cubicBezTo>
                    <a:pt x="137" y="848"/>
                    <a:pt x="137" y="848"/>
                    <a:pt x="138" y="848"/>
                  </a:cubicBezTo>
                  <a:cubicBezTo>
                    <a:pt x="138" y="848"/>
                    <a:pt x="138" y="848"/>
                    <a:pt x="138" y="848"/>
                  </a:cubicBezTo>
                  <a:cubicBezTo>
                    <a:pt x="138" y="848"/>
                    <a:pt x="138" y="848"/>
                    <a:pt x="138" y="848"/>
                  </a:cubicBezTo>
                  <a:cubicBezTo>
                    <a:pt x="138" y="848"/>
                    <a:pt x="139" y="848"/>
                    <a:pt x="139" y="848"/>
                  </a:cubicBezTo>
                  <a:cubicBezTo>
                    <a:pt x="139" y="847"/>
                    <a:pt x="138" y="846"/>
                    <a:pt x="138" y="846"/>
                  </a:cubicBezTo>
                  <a:cubicBezTo>
                    <a:pt x="139" y="845"/>
                    <a:pt x="138" y="845"/>
                    <a:pt x="139" y="844"/>
                  </a:cubicBezTo>
                  <a:cubicBezTo>
                    <a:pt x="138" y="844"/>
                    <a:pt x="139" y="844"/>
                    <a:pt x="138" y="843"/>
                  </a:cubicBezTo>
                  <a:cubicBezTo>
                    <a:pt x="139" y="842"/>
                    <a:pt x="139" y="841"/>
                    <a:pt x="138" y="840"/>
                  </a:cubicBezTo>
                  <a:cubicBezTo>
                    <a:pt x="139" y="837"/>
                    <a:pt x="138" y="835"/>
                    <a:pt x="139" y="833"/>
                  </a:cubicBezTo>
                  <a:cubicBezTo>
                    <a:pt x="138" y="832"/>
                    <a:pt x="137" y="830"/>
                    <a:pt x="137" y="830"/>
                  </a:cubicBezTo>
                  <a:cubicBezTo>
                    <a:pt x="137" y="829"/>
                    <a:pt x="138" y="829"/>
                    <a:pt x="137" y="829"/>
                  </a:cubicBezTo>
                  <a:cubicBezTo>
                    <a:pt x="137" y="829"/>
                    <a:pt x="137" y="829"/>
                    <a:pt x="137" y="829"/>
                  </a:cubicBezTo>
                  <a:cubicBezTo>
                    <a:pt x="136" y="828"/>
                    <a:pt x="137" y="828"/>
                    <a:pt x="137" y="827"/>
                  </a:cubicBezTo>
                  <a:cubicBezTo>
                    <a:pt x="137" y="827"/>
                    <a:pt x="137" y="827"/>
                    <a:pt x="137" y="827"/>
                  </a:cubicBezTo>
                  <a:cubicBezTo>
                    <a:pt x="136" y="827"/>
                    <a:pt x="136" y="827"/>
                    <a:pt x="136" y="826"/>
                  </a:cubicBezTo>
                  <a:cubicBezTo>
                    <a:pt x="136" y="826"/>
                    <a:pt x="136" y="826"/>
                    <a:pt x="136" y="826"/>
                  </a:cubicBezTo>
                  <a:cubicBezTo>
                    <a:pt x="136" y="826"/>
                    <a:pt x="136" y="826"/>
                    <a:pt x="137" y="826"/>
                  </a:cubicBezTo>
                  <a:cubicBezTo>
                    <a:pt x="136" y="826"/>
                    <a:pt x="136" y="826"/>
                    <a:pt x="136" y="826"/>
                  </a:cubicBezTo>
                  <a:cubicBezTo>
                    <a:pt x="136" y="826"/>
                    <a:pt x="137" y="825"/>
                    <a:pt x="137" y="825"/>
                  </a:cubicBezTo>
                  <a:cubicBezTo>
                    <a:pt x="137" y="825"/>
                    <a:pt x="137" y="824"/>
                    <a:pt x="137" y="824"/>
                  </a:cubicBezTo>
                  <a:cubicBezTo>
                    <a:pt x="137" y="823"/>
                    <a:pt x="139" y="822"/>
                    <a:pt x="138" y="821"/>
                  </a:cubicBezTo>
                  <a:cubicBezTo>
                    <a:pt x="139" y="816"/>
                    <a:pt x="137" y="811"/>
                    <a:pt x="138" y="806"/>
                  </a:cubicBezTo>
                  <a:cubicBezTo>
                    <a:pt x="138" y="804"/>
                    <a:pt x="137" y="803"/>
                    <a:pt x="138" y="801"/>
                  </a:cubicBezTo>
                  <a:cubicBezTo>
                    <a:pt x="137" y="798"/>
                    <a:pt x="138" y="796"/>
                    <a:pt x="137" y="794"/>
                  </a:cubicBezTo>
                  <a:cubicBezTo>
                    <a:pt x="138" y="793"/>
                    <a:pt x="138" y="793"/>
                    <a:pt x="139" y="793"/>
                  </a:cubicBezTo>
                  <a:cubicBezTo>
                    <a:pt x="138" y="792"/>
                    <a:pt x="139" y="790"/>
                    <a:pt x="137" y="790"/>
                  </a:cubicBezTo>
                  <a:cubicBezTo>
                    <a:pt x="138" y="789"/>
                    <a:pt x="139" y="789"/>
                    <a:pt x="139" y="789"/>
                  </a:cubicBezTo>
                  <a:cubicBezTo>
                    <a:pt x="138" y="783"/>
                    <a:pt x="138" y="779"/>
                    <a:pt x="138" y="775"/>
                  </a:cubicBezTo>
                  <a:cubicBezTo>
                    <a:pt x="138" y="775"/>
                    <a:pt x="138" y="775"/>
                    <a:pt x="138" y="775"/>
                  </a:cubicBezTo>
                  <a:cubicBezTo>
                    <a:pt x="138" y="775"/>
                    <a:pt x="138" y="775"/>
                    <a:pt x="138" y="775"/>
                  </a:cubicBezTo>
                  <a:cubicBezTo>
                    <a:pt x="139" y="775"/>
                    <a:pt x="139" y="775"/>
                    <a:pt x="139" y="775"/>
                  </a:cubicBezTo>
                  <a:cubicBezTo>
                    <a:pt x="139" y="779"/>
                    <a:pt x="139" y="783"/>
                    <a:pt x="140" y="789"/>
                  </a:cubicBezTo>
                  <a:cubicBezTo>
                    <a:pt x="140" y="789"/>
                    <a:pt x="140" y="789"/>
                    <a:pt x="140" y="789"/>
                  </a:cubicBezTo>
                  <a:cubicBezTo>
                    <a:pt x="141" y="793"/>
                    <a:pt x="140" y="798"/>
                    <a:pt x="141" y="803"/>
                  </a:cubicBezTo>
                  <a:cubicBezTo>
                    <a:pt x="141" y="803"/>
                    <a:pt x="141" y="804"/>
                    <a:pt x="140" y="804"/>
                  </a:cubicBezTo>
                  <a:cubicBezTo>
                    <a:pt x="142" y="806"/>
                    <a:pt x="140" y="808"/>
                    <a:pt x="141" y="810"/>
                  </a:cubicBezTo>
                  <a:cubicBezTo>
                    <a:pt x="141" y="808"/>
                    <a:pt x="143" y="807"/>
                    <a:pt x="141" y="806"/>
                  </a:cubicBezTo>
                  <a:cubicBezTo>
                    <a:pt x="143" y="805"/>
                    <a:pt x="142" y="803"/>
                    <a:pt x="142" y="801"/>
                  </a:cubicBezTo>
                  <a:cubicBezTo>
                    <a:pt x="142" y="799"/>
                    <a:pt x="142" y="797"/>
                    <a:pt x="142" y="794"/>
                  </a:cubicBezTo>
                  <a:cubicBezTo>
                    <a:pt x="142" y="793"/>
                    <a:pt x="141" y="791"/>
                    <a:pt x="141" y="790"/>
                  </a:cubicBezTo>
                  <a:cubicBezTo>
                    <a:pt x="141" y="789"/>
                    <a:pt x="142" y="786"/>
                    <a:pt x="142" y="784"/>
                  </a:cubicBezTo>
                  <a:cubicBezTo>
                    <a:pt x="142" y="783"/>
                    <a:pt x="141" y="783"/>
                    <a:pt x="141" y="782"/>
                  </a:cubicBezTo>
                  <a:cubicBezTo>
                    <a:pt x="141" y="781"/>
                    <a:pt x="142" y="780"/>
                    <a:pt x="142" y="780"/>
                  </a:cubicBezTo>
                  <a:cubicBezTo>
                    <a:pt x="142" y="779"/>
                    <a:pt x="142" y="779"/>
                    <a:pt x="142" y="779"/>
                  </a:cubicBezTo>
                  <a:cubicBezTo>
                    <a:pt x="142" y="780"/>
                    <a:pt x="142" y="779"/>
                    <a:pt x="142" y="779"/>
                  </a:cubicBezTo>
                  <a:cubicBezTo>
                    <a:pt x="142" y="779"/>
                    <a:pt x="141" y="779"/>
                    <a:pt x="141" y="778"/>
                  </a:cubicBezTo>
                  <a:cubicBezTo>
                    <a:pt x="141" y="778"/>
                    <a:pt x="141" y="778"/>
                    <a:pt x="141" y="778"/>
                  </a:cubicBezTo>
                  <a:cubicBezTo>
                    <a:pt x="140" y="775"/>
                    <a:pt x="141" y="771"/>
                    <a:pt x="140" y="768"/>
                  </a:cubicBezTo>
                  <a:cubicBezTo>
                    <a:pt x="141" y="768"/>
                    <a:pt x="141" y="767"/>
                    <a:pt x="141" y="767"/>
                  </a:cubicBezTo>
                  <a:cubicBezTo>
                    <a:pt x="141" y="766"/>
                    <a:pt x="141" y="765"/>
                    <a:pt x="141" y="765"/>
                  </a:cubicBezTo>
                  <a:cubicBezTo>
                    <a:pt x="141" y="764"/>
                    <a:pt x="141" y="764"/>
                    <a:pt x="141" y="763"/>
                  </a:cubicBezTo>
                  <a:cubicBezTo>
                    <a:pt x="141" y="762"/>
                    <a:pt x="140" y="762"/>
                    <a:pt x="141" y="762"/>
                  </a:cubicBezTo>
                  <a:cubicBezTo>
                    <a:pt x="141" y="762"/>
                    <a:pt x="141" y="762"/>
                    <a:pt x="141" y="762"/>
                  </a:cubicBezTo>
                  <a:cubicBezTo>
                    <a:pt x="141" y="760"/>
                    <a:pt x="141" y="759"/>
                    <a:pt x="141" y="758"/>
                  </a:cubicBezTo>
                  <a:cubicBezTo>
                    <a:pt x="140" y="756"/>
                    <a:pt x="140" y="754"/>
                    <a:pt x="141" y="753"/>
                  </a:cubicBezTo>
                  <a:cubicBezTo>
                    <a:pt x="141" y="753"/>
                    <a:pt x="141" y="753"/>
                    <a:pt x="141" y="752"/>
                  </a:cubicBezTo>
                  <a:cubicBezTo>
                    <a:pt x="141" y="752"/>
                    <a:pt x="141" y="752"/>
                    <a:pt x="141" y="752"/>
                  </a:cubicBezTo>
                  <a:cubicBezTo>
                    <a:pt x="141" y="753"/>
                    <a:pt x="142" y="753"/>
                    <a:pt x="142" y="753"/>
                  </a:cubicBezTo>
                  <a:cubicBezTo>
                    <a:pt x="141" y="754"/>
                    <a:pt x="141" y="756"/>
                    <a:pt x="141" y="758"/>
                  </a:cubicBezTo>
                  <a:cubicBezTo>
                    <a:pt x="142" y="759"/>
                    <a:pt x="142" y="760"/>
                    <a:pt x="142" y="761"/>
                  </a:cubicBezTo>
                  <a:cubicBezTo>
                    <a:pt x="142" y="761"/>
                    <a:pt x="142" y="761"/>
                    <a:pt x="142" y="761"/>
                  </a:cubicBezTo>
                  <a:cubicBezTo>
                    <a:pt x="142" y="764"/>
                    <a:pt x="143" y="766"/>
                    <a:pt x="142" y="768"/>
                  </a:cubicBezTo>
                  <a:cubicBezTo>
                    <a:pt x="143" y="770"/>
                    <a:pt x="142" y="770"/>
                    <a:pt x="143" y="771"/>
                  </a:cubicBezTo>
                  <a:cubicBezTo>
                    <a:pt x="142" y="771"/>
                    <a:pt x="142" y="772"/>
                    <a:pt x="142" y="772"/>
                  </a:cubicBezTo>
                  <a:cubicBezTo>
                    <a:pt x="143" y="773"/>
                    <a:pt x="143" y="774"/>
                    <a:pt x="143" y="775"/>
                  </a:cubicBezTo>
                  <a:cubicBezTo>
                    <a:pt x="144" y="776"/>
                    <a:pt x="144" y="773"/>
                    <a:pt x="143" y="773"/>
                  </a:cubicBezTo>
                  <a:cubicBezTo>
                    <a:pt x="144" y="767"/>
                    <a:pt x="142" y="762"/>
                    <a:pt x="143" y="756"/>
                  </a:cubicBezTo>
                  <a:cubicBezTo>
                    <a:pt x="142" y="754"/>
                    <a:pt x="142" y="752"/>
                    <a:pt x="142" y="750"/>
                  </a:cubicBezTo>
                  <a:cubicBezTo>
                    <a:pt x="142" y="749"/>
                    <a:pt x="142" y="746"/>
                    <a:pt x="142" y="745"/>
                  </a:cubicBezTo>
                  <a:cubicBezTo>
                    <a:pt x="143" y="745"/>
                    <a:pt x="143" y="747"/>
                    <a:pt x="144" y="745"/>
                  </a:cubicBezTo>
                  <a:cubicBezTo>
                    <a:pt x="144" y="747"/>
                    <a:pt x="144" y="748"/>
                    <a:pt x="145" y="750"/>
                  </a:cubicBezTo>
                  <a:cubicBezTo>
                    <a:pt x="145" y="749"/>
                    <a:pt x="144" y="748"/>
                    <a:pt x="145" y="747"/>
                  </a:cubicBezTo>
                  <a:cubicBezTo>
                    <a:pt x="145" y="746"/>
                    <a:pt x="145" y="745"/>
                    <a:pt x="145" y="745"/>
                  </a:cubicBezTo>
                  <a:cubicBezTo>
                    <a:pt x="145" y="744"/>
                    <a:pt x="145" y="743"/>
                    <a:pt x="145" y="742"/>
                  </a:cubicBezTo>
                  <a:cubicBezTo>
                    <a:pt x="145" y="742"/>
                    <a:pt x="145" y="742"/>
                    <a:pt x="145" y="742"/>
                  </a:cubicBezTo>
                  <a:cubicBezTo>
                    <a:pt x="145" y="742"/>
                    <a:pt x="145" y="742"/>
                    <a:pt x="145" y="742"/>
                  </a:cubicBezTo>
                  <a:cubicBezTo>
                    <a:pt x="145" y="742"/>
                    <a:pt x="145" y="742"/>
                    <a:pt x="145" y="742"/>
                  </a:cubicBezTo>
                  <a:cubicBezTo>
                    <a:pt x="145" y="743"/>
                    <a:pt x="145" y="744"/>
                    <a:pt x="145" y="745"/>
                  </a:cubicBezTo>
                  <a:cubicBezTo>
                    <a:pt x="145" y="745"/>
                    <a:pt x="145" y="746"/>
                    <a:pt x="145" y="747"/>
                  </a:cubicBezTo>
                  <a:cubicBezTo>
                    <a:pt x="147" y="748"/>
                    <a:pt x="146" y="750"/>
                    <a:pt x="147" y="752"/>
                  </a:cubicBezTo>
                  <a:cubicBezTo>
                    <a:pt x="147" y="753"/>
                    <a:pt x="148" y="752"/>
                    <a:pt x="149" y="753"/>
                  </a:cubicBezTo>
                  <a:cubicBezTo>
                    <a:pt x="148" y="754"/>
                    <a:pt x="149" y="755"/>
                    <a:pt x="149" y="756"/>
                  </a:cubicBezTo>
                  <a:cubicBezTo>
                    <a:pt x="149" y="759"/>
                    <a:pt x="150" y="761"/>
                    <a:pt x="149" y="764"/>
                  </a:cubicBezTo>
                  <a:cubicBezTo>
                    <a:pt x="149" y="767"/>
                    <a:pt x="151" y="771"/>
                    <a:pt x="150" y="774"/>
                  </a:cubicBezTo>
                  <a:cubicBezTo>
                    <a:pt x="151" y="776"/>
                    <a:pt x="150" y="778"/>
                    <a:pt x="150" y="780"/>
                  </a:cubicBezTo>
                  <a:cubicBezTo>
                    <a:pt x="150" y="781"/>
                    <a:pt x="151" y="782"/>
                    <a:pt x="151" y="783"/>
                  </a:cubicBezTo>
                  <a:cubicBezTo>
                    <a:pt x="151" y="786"/>
                    <a:pt x="150" y="788"/>
                    <a:pt x="152" y="791"/>
                  </a:cubicBezTo>
                  <a:cubicBezTo>
                    <a:pt x="153" y="791"/>
                    <a:pt x="155" y="789"/>
                    <a:pt x="155" y="788"/>
                  </a:cubicBezTo>
                  <a:cubicBezTo>
                    <a:pt x="155" y="788"/>
                    <a:pt x="155" y="788"/>
                    <a:pt x="155" y="788"/>
                  </a:cubicBezTo>
                  <a:cubicBezTo>
                    <a:pt x="155" y="787"/>
                    <a:pt x="155" y="787"/>
                    <a:pt x="155" y="787"/>
                  </a:cubicBezTo>
                  <a:cubicBezTo>
                    <a:pt x="155" y="785"/>
                    <a:pt x="154" y="784"/>
                    <a:pt x="155" y="782"/>
                  </a:cubicBezTo>
                  <a:cubicBezTo>
                    <a:pt x="155" y="782"/>
                    <a:pt x="155" y="782"/>
                    <a:pt x="155" y="782"/>
                  </a:cubicBezTo>
                  <a:cubicBezTo>
                    <a:pt x="155" y="782"/>
                    <a:pt x="155" y="782"/>
                    <a:pt x="155" y="782"/>
                  </a:cubicBezTo>
                  <a:cubicBezTo>
                    <a:pt x="155" y="782"/>
                    <a:pt x="155" y="782"/>
                    <a:pt x="155" y="782"/>
                  </a:cubicBezTo>
                  <a:cubicBezTo>
                    <a:pt x="155" y="784"/>
                    <a:pt x="155" y="785"/>
                    <a:pt x="155" y="786"/>
                  </a:cubicBezTo>
                  <a:cubicBezTo>
                    <a:pt x="155" y="788"/>
                    <a:pt x="155" y="788"/>
                    <a:pt x="155" y="788"/>
                  </a:cubicBezTo>
                  <a:cubicBezTo>
                    <a:pt x="155" y="788"/>
                    <a:pt x="155" y="788"/>
                    <a:pt x="155" y="788"/>
                  </a:cubicBezTo>
                  <a:cubicBezTo>
                    <a:pt x="156" y="790"/>
                    <a:pt x="156" y="792"/>
                    <a:pt x="156" y="795"/>
                  </a:cubicBezTo>
                  <a:cubicBezTo>
                    <a:pt x="156" y="796"/>
                    <a:pt x="156" y="798"/>
                    <a:pt x="156" y="799"/>
                  </a:cubicBezTo>
                  <a:cubicBezTo>
                    <a:pt x="156" y="800"/>
                    <a:pt x="157" y="801"/>
                    <a:pt x="156" y="802"/>
                  </a:cubicBezTo>
                  <a:cubicBezTo>
                    <a:pt x="157" y="803"/>
                    <a:pt x="156" y="804"/>
                    <a:pt x="156" y="806"/>
                  </a:cubicBezTo>
                  <a:cubicBezTo>
                    <a:pt x="156" y="808"/>
                    <a:pt x="157" y="810"/>
                    <a:pt x="157" y="812"/>
                  </a:cubicBezTo>
                  <a:cubicBezTo>
                    <a:pt x="157" y="813"/>
                    <a:pt x="156" y="813"/>
                    <a:pt x="156" y="814"/>
                  </a:cubicBezTo>
                  <a:cubicBezTo>
                    <a:pt x="156" y="815"/>
                    <a:pt x="157" y="816"/>
                    <a:pt x="157" y="818"/>
                  </a:cubicBezTo>
                  <a:cubicBezTo>
                    <a:pt x="157" y="819"/>
                    <a:pt x="157" y="820"/>
                    <a:pt x="157" y="822"/>
                  </a:cubicBezTo>
                  <a:cubicBezTo>
                    <a:pt x="157" y="825"/>
                    <a:pt x="158" y="828"/>
                    <a:pt x="158" y="831"/>
                  </a:cubicBezTo>
                  <a:cubicBezTo>
                    <a:pt x="158" y="832"/>
                    <a:pt x="158" y="833"/>
                    <a:pt x="158" y="833"/>
                  </a:cubicBezTo>
                  <a:cubicBezTo>
                    <a:pt x="158" y="836"/>
                    <a:pt x="158" y="838"/>
                    <a:pt x="157" y="841"/>
                  </a:cubicBezTo>
                  <a:cubicBezTo>
                    <a:pt x="157" y="841"/>
                    <a:pt x="158" y="841"/>
                    <a:pt x="158" y="842"/>
                  </a:cubicBezTo>
                  <a:cubicBezTo>
                    <a:pt x="158" y="845"/>
                    <a:pt x="158" y="848"/>
                    <a:pt x="158" y="851"/>
                  </a:cubicBezTo>
                  <a:cubicBezTo>
                    <a:pt x="158" y="853"/>
                    <a:pt x="158" y="854"/>
                    <a:pt x="158" y="855"/>
                  </a:cubicBezTo>
                  <a:cubicBezTo>
                    <a:pt x="158" y="856"/>
                    <a:pt x="158" y="858"/>
                    <a:pt x="158" y="859"/>
                  </a:cubicBezTo>
                  <a:cubicBezTo>
                    <a:pt x="158" y="862"/>
                    <a:pt x="158" y="865"/>
                    <a:pt x="158" y="867"/>
                  </a:cubicBezTo>
                  <a:cubicBezTo>
                    <a:pt x="158" y="870"/>
                    <a:pt x="158" y="873"/>
                    <a:pt x="158" y="875"/>
                  </a:cubicBezTo>
                  <a:cubicBezTo>
                    <a:pt x="158" y="883"/>
                    <a:pt x="159" y="891"/>
                    <a:pt x="158" y="899"/>
                  </a:cubicBezTo>
                  <a:cubicBezTo>
                    <a:pt x="159" y="901"/>
                    <a:pt x="158" y="903"/>
                    <a:pt x="159" y="904"/>
                  </a:cubicBezTo>
                  <a:cubicBezTo>
                    <a:pt x="158" y="907"/>
                    <a:pt x="159" y="909"/>
                    <a:pt x="158" y="911"/>
                  </a:cubicBezTo>
                  <a:cubicBezTo>
                    <a:pt x="159" y="912"/>
                    <a:pt x="158" y="912"/>
                    <a:pt x="159" y="913"/>
                  </a:cubicBezTo>
                  <a:cubicBezTo>
                    <a:pt x="158" y="915"/>
                    <a:pt x="158" y="916"/>
                    <a:pt x="159" y="918"/>
                  </a:cubicBezTo>
                  <a:cubicBezTo>
                    <a:pt x="159" y="923"/>
                    <a:pt x="159" y="928"/>
                    <a:pt x="159" y="933"/>
                  </a:cubicBezTo>
                  <a:cubicBezTo>
                    <a:pt x="159" y="933"/>
                    <a:pt x="159" y="934"/>
                    <a:pt x="159" y="934"/>
                  </a:cubicBezTo>
                  <a:cubicBezTo>
                    <a:pt x="159" y="935"/>
                    <a:pt x="160" y="936"/>
                    <a:pt x="159" y="937"/>
                  </a:cubicBezTo>
                  <a:cubicBezTo>
                    <a:pt x="159" y="938"/>
                    <a:pt x="159" y="938"/>
                    <a:pt x="160" y="939"/>
                  </a:cubicBezTo>
                  <a:cubicBezTo>
                    <a:pt x="159" y="942"/>
                    <a:pt x="160" y="946"/>
                    <a:pt x="159" y="949"/>
                  </a:cubicBezTo>
                  <a:cubicBezTo>
                    <a:pt x="160" y="951"/>
                    <a:pt x="160" y="953"/>
                    <a:pt x="159" y="955"/>
                  </a:cubicBezTo>
                  <a:cubicBezTo>
                    <a:pt x="159" y="956"/>
                    <a:pt x="160" y="956"/>
                    <a:pt x="161" y="957"/>
                  </a:cubicBezTo>
                  <a:cubicBezTo>
                    <a:pt x="161" y="958"/>
                    <a:pt x="160" y="959"/>
                    <a:pt x="162" y="960"/>
                  </a:cubicBezTo>
                  <a:cubicBezTo>
                    <a:pt x="162" y="961"/>
                    <a:pt x="162" y="961"/>
                    <a:pt x="162" y="961"/>
                  </a:cubicBezTo>
                  <a:cubicBezTo>
                    <a:pt x="162" y="961"/>
                    <a:pt x="162" y="961"/>
                    <a:pt x="162" y="961"/>
                  </a:cubicBezTo>
                  <a:cubicBezTo>
                    <a:pt x="162" y="962"/>
                    <a:pt x="162" y="962"/>
                    <a:pt x="161" y="963"/>
                  </a:cubicBezTo>
                  <a:cubicBezTo>
                    <a:pt x="162" y="965"/>
                    <a:pt x="162" y="967"/>
                    <a:pt x="162" y="969"/>
                  </a:cubicBezTo>
                  <a:cubicBezTo>
                    <a:pt x="162" y="969"/>
                    <a:pt x="161" y="968"/>
                    <a:pt x="161" y="968"/>
                  </a:cubicBezTo>
                  <a:cubicBezTo>
                    <a:pt x="161" y="969"/>
                    <a:pt x="161" y="969"/>
                    <a:pt x="162" y="970"/>
                  </a:cubicBezTo>
                  <a:cubicBezTo>
                    <a:pt x="162" y="970"/>
                    <a:pt x="162" y="970"/>
                    <a:pt x="161" y="971"/>
                  </a:cubicBezTo>
                  <a:cubicBezTo>
                    <a:pt x="162" y="971"/>
                    <a:pt x="162" y="971"/>
                    <a:pt x="162" y="971"/>
                  </a:cubicBezTo>
                  <a:cubicBezTo>
                    <a:pt x="162" y="977"/>
                    <a:pt x="162" y="982"/>
                    <a:pt x="162" y="987"/>
                  </a:cubicBezTo>
                  <a:cubicBezTo>
                    <a:pt x="163" y="993"/>
                    <a:pt x="161" y="999"/>
                    <a:pt x="162" y="1005"/>
                  </a:cubicBezTo>
                  <a:cubicBezTo>
                    <a:pt x="161" y="1007"/>
                    <a:pt x="162" y="1009"/>
                    <a:pt x="162" y="1011"/>
                  </a:cubicBezTo>
                  <a:cubicBezTo>
                    <a:pt x="162" y="1018"/>
                    <a:pt x="162" y="1025"/>
                    <a:pt x="162" y="1032"/>
                  </a:cubicBezTo>
                  <a:cubicBezTo>
                    <a:pt x="162" y="1033"/>
                    <a:pt x="162" y="1034"/>
                    <a:pt x="162" y="1035"/>
                  </a:cubicBezTo>
                  <a:cubicBezTo>
                    <a:pt x="162" y="1036"/>
                    <a:pt x="162" y="1037"/>
                    <a:pt x="162" y="1038"/>
                  </a:cubicBezTo>
                  <a:cubicBezTo>
                    <a:pt x="162" y="1040"/>
                    <a:pt x="161" y="1042"/>
                    <a:pt x="162" y="1044"/>
                  </a:cubicBezTo>
                  <a:cubicBezTo>
                    <a:pt x="162" y="1046"/>
                    <a:pt x="162" y="1048"/>
                    <a:pt x="162" y="1050"/>
                  </a:cubicBezTo>
                  <a:cubicBezTo>
                    <a:pt x="161" y="1054"/>
                    <a:pt x="162" y="1058"/>
                    <a:pt x="162" y="1063"/>
                  </a:cubicBezTo>
                  <a:cubicBezTo>
                    <a:pt x="162" y="1064"/>
                    <a:pt x="162" y="1064"/>
                    <a:pt x="162" y="1065"/>
                  </a:cubicBezTo>
                  <a:cubicBezTo>
                    <a:pt x="162" y="1066"/>
                    <a:pt x="161" y="1067"/>
                    <a:pt x="161" y="1068"/>
                  </a:cubicBezTo>
                  <a:cubicBezTo>
                    <a:pt x="161" y="1069"/>
                    <a:pt x="162" y="1070"/>
                    <a:pt x="162" y="1072"/>
                  </a:cubicBezTo>
                  <a:cubicBezTo>
                    <a:pt x="162" y="1073"/>
                    <a:pt x="161" y="1075"/>
                    <a:pt x="161" y="1077"/>
                  </a:cubicBezTo>
                  <a:cubicBezTo>
                    <a:pt x="161" y="1079"/>
                    <a:pt x="162" y="1081"/>
                    <a:pt x="162" y="1082"/>
                  </a:cubicBezTo>
                  <a:cubicBezTo>
                    <a:pt x="161" y="1083"/>
                    <a:pt x="161" y="1084"/>
                    <a:pt x="161" y="1085"/>
                  </a:cubicBezTo>
                  <a:cubicBezTo>
                    <a:pt x="161" y="1087"/>
                    <a:pt x="161" y="1090"/>
                    <a:pt x="161" y="1092"/>
                  </a:cubicBezTo>
                  <a:cubicBezTo>
                    <a:pt x="161" y="1093"/>
                    <a:pt x="160" y="1094"/>
                    <a:pt x="160" y="1095"/>
                  </a:cubicBezTo>
                  <a:cubicBezTo>
                    <a:pt x="160" y="1096"/>
                    <a:pt x="160" y="1097"/>
                    <a:pt x="160" y="1099"/>
                  </a:cubicBezTo>
                  <a:cubicBezTo>
                    <a:pt x="160" y="1102"/>
                    <a:pt x="160" y="1104"/>
                    <a:pt x="159" y="1108"/>
                  </a:cubicBezTo>
                  <a:cubicBezTo>
                    <a:pt x="159" y="1108"/>
                    <a:pt x="160" y="1109"/>
                    <a:pt x="160" y="1110"/>
                  </a:cubicBezTo>
                  <a:cubicBezTo>
                    <a:pt x="160" y="1110"/>
                    <a:pt x="159" y="1111"/>
                    <a:pt x="159" y="1111"/>
                  </a:cubicBezTo>
                  <a:cubicBezTo>
                    <a:pt x="159" y="1113"/>
                    <a:pt x="159" y="1115"/>
                    <a:pt x="159" y="1117"/>
                  </a:cubicBezTo>
                  <a:cubicBezTo>
                    <a:pt x="159" y="1119"/>
                    <a:pt x="158" y="1122"/>
                    <a:pt x="158" y="1124"/>
                  </a:cubicBezTo>
                  <a:cubicBezTo>
                    <a:pt x="158" y="1126"/>
                    <a:pt x="158" y="1127"/>
                    <a:pt x="158" y="1128"/>
                  </a:cubicBezTo>
                  <a:cubicBezTo>
                    <a:pt x="158" y="1131"/>
                    <a:pt x="158" y="1132"/>
                    <a:pt x="158" y="1136"/>
                  </a:cubicBezTo>
                  <a:cubicBezTo>
                    <a:pt x="158" y="1138"/>
                    <a:pt x="158" y="1140"/>
                    <a:pt x="160" y="1142"/>
                  </a:cubicBezTo>
                  <a:cubicBezTo>
                    <a:pt x="159" y="1144"/>
                    <a:pt x="156" y="1146"/>
                    <a:pt x="154" y="1148"/>
                  </a:cubicBezTo>
                  <a:cubicBezTo>
                    <a:pt x="153" y="1148"/>
                    <a:pt x="154" y="1147"/>
                    <a:pt x="153" y="1147"/>
                  </a:cubicBezTo>
                  <a:cubicBezTo>
                    <a:pt x="151" y="1147"/>
                    <a:pt x="148" y="1148"/>
                    <a:pt x="147" y="1150"/>
                  </a:cubicBezTo>
                  <a:close/>
                  <a:moveTo>
                    <a:pt x="143" y="784"/>
                  </a:moveTo>
                  <a:cubicBezTo>
                    <a:pt x="143" y="783"/>
                    <a:pt x="144" y="785"/>
                    <a:pt x="144" y="784"/>
                  </a:cubicBezTo>
                  <a:cubicBezTo>
                    <a:pt x="144" y="783"/>
                    <a:pt x="144" y="781"/>
                    <a:pt x="143" y="780"/>
                  </a:cubicBezTo>
                  <a:cubicBezTo>
                    <a:pt x="144" y="779"/>
                    <a:pt x="144" y="777"/>
                    <a:pt x="142" y="778"/>
                  </a:cubicBezTo>
                  <a:cubicBezTo>
                    <a:pt x="143" y="778"/>
                    <a:pt x="142" y="778"/>
                    <a:pt x="142" y="779"/>
                  </a:cubicBezTo>
                  <a:cubicBezTo>
                    <a:pt x="142" y="779"/>
                    <a:pt x="142" y="779"/>
                    <a:pt x="142" y="779"/>
                  </a:cubicBezTo>
                  <a:cubicBezTo>
                    <a:pt x="143" y="779"/>
                    <a:pt x="143" y="779"/>
                    <a:pt x="143" y="780"/>
                  </a:cubicBezTo>
                  <a:cubicBezTo>
                    <a:pt x="143" y="780"/>
                    <a:pt x="143" y="780"/>
                    <a:pt x="143" y="780"/>
                  </a:cubicBezTo>
                  <a:cubicBezTo>
                    <a:pt x="143" y="780"/>
                    <a:pt x="143" y="780"/>
                    <a:pt x="143" y="780"/>
                  </a:cubicBezTo>
                  <a:cubicBezTo>
                    <a:pt x="143" y="781"/>
                    <a:pt x="144" y="783"/>
                    <a:pt x="143" y="784"/>
                  </a:cubicBezTo>
                  <a:close/>
                  <a:moveTo>
                    <a:pt x="145" y="794"/>
                  </a:moveTo>
                  <a:cubicBezTo>
                    <a:pt x="144" y="793"/>
                    <a:pt x="145" y="792"/>
                    <a:pt x="144" y="793"/>
                  </a:cubicBezTo>
                  <a:cubicBezTo>
                    <a:pt x="145" y="793"/>
                    <a:pt x="144" y="794"/>
                    <a:pt x="145" y="794"/>
                  </a:cubicBezTo>
                  <a:close/>
                  <a:moveTo>
                    <a:pt x="145" y="811"/>
                  </a:moveTo>
                  <a:cubicBezTo>
                    <a:pt x="145" y="811"/>
                    <a:pt x="146" y="810"/>
                    <a:pt x="145" y="810"/>
                  </a:cubicBezTo>
                  <a:cubicBezTo>
                    <a:pt x="145" y="810"/>
                    <a:pt x="145" y="812"/>
                    <a:pt x="145" y="811"/>
                  </a:cubicBezTo>
                  <a:close/>
                  <a:moveTo>
                    <a:pt x="137" y="826"/>
                  </a:moveTo>
                  <a:cubicBezTo>
                    <a:pt x="137" y="826"/>
                    <a:pt x="137" y="826"/>
                    <a:pt x="137" y="826"/>
                  </a:cubicBezTo>
                  <a:cubicBezTo>
                    <a:pt x="137" y="826"/>
                    <a:pt x="137" y="826"/>
                    <a:pt x="137" y="826"/>
                  </a:cubicBezTo>
                  <a:close/>
                  <a:moveTo>
                    <a:pt x="137" y="827"/>
                  </a:moveTo>
                  <a:cubicBezTo>
                    <a:pt x="137" y="827"/>
                    <a:pt x="137" y="827"/>
                    <a:pt x="137" y="827"/>
                  </a:cubicBezTo>
                  <a:cubicBezTo>
                    <a:pt x="137" y="827"/>
                    <a:pt x="137" y="827"/>
                    <a:pt x="137" y="827"/>
                  </a:cubicBezTo>
                  <a:cubicBezTo>
                    <a:pt x="137" y="827"/>
                    <a:pt x="137" y="826"/>
                    <a:pt x="137" y="827"/>
                  </a:cubicBezTo>
                  <a:cubicBezTo>
                    <a:pt x="137" y="827"/>
                    <a:pt x="137" y="827"/>
                    <a:pt x="137" y="827"/>
                  </a:cubicBezTo>
                  <a:cubicBezTo>
                    <a:pt x="137" y="827"/>
                    <a:pt x="137" y="827"/>
                    <a:pt x="137" y="827"/>
                  </a:cubicBezTo>
                  <a:close/>
                  <a:moveTo>
                    <a:pt x="162" y="947"/>
                  </a:moveTo>
                  <a:cubicBezTo>
                    <a:pt x="162" y="947"/>
                    <a:pt x="162" y="946"/>
                    <a:pt x="162" y="947"/>
                  </a:cubicBezTo>
                  <a:cubicBezTo>
                    <a:pt x="162" y="947"/>
                    <a:pt x="161" y="948"/>
                    <a:pt x="162" y="947"/>
                  </a:cubicBezTo>
                  <a:close/>
                  <a:moveTo>
                    <a:pt x="186" y="850"/>
                  </a:moveTo>
                  <a:cubicBezTo>
                    <a:pt x="186" y="849"/>
                    <a:pt x="186" y="848"/>
                    <a:pt x="186" y="849"/>
                  </a:cubicBezTo>
                  <a:cubicBezTo>
                    <a:pt x="186" y="849"/>
                    <a:pt x="186" y="850"/>
                    <a:pt x="186" y="850"/>
                  </a:cubicBezTo>
                  <a:close/>
                  <a:moveTo>
                    <a:pt x="186" y="833"/>
                  </a:moveTo>
                  <a:cubicBezTo>
                    <a:pt x="186" y="833"/>
                    <a:pt x="186" y="832"/>
                    <a:pt x="186" y="833"/>
                  </a:cubicBezTo>
                  <a:cubicBezTo>
                    <a:pt x="186" y="833"/>
                    <a:pt x="185" y="834"/>
                    <a:pt x="186" y="833"/>
                  </a:cubicBezTo>
                  <a:close/>
                  <a:moveTo>
                    <a:pt x="194" y="794"/>
                  </a:moveTo>
                  <a:cubicBezTo>
                    <a:pt x="192" y="794"/>
                    <a:pt x="192" y="797"/>
                    <a:pt x="193" y="798"/>
                  </a:cubicBezTo>
                  <a:cubicBezTo>
                    <a:pt x="193" y="798"/>
                    <a:pt x="193" y="798"/>
                    <a:pt x="193" y="798"/>
                  </a:cubicBezTo>
                  <a:cubicBezTo>
                    <a:pt x="193" y="798"/>
                    <a:pt x="193" y="798"/>
                    <a:pt x="193" y="798"/>
                  </a:cubicBezTo>
                  <a:cubicBezTo>
                    <a:pt x="193" y="799"/>
                    <a:pt x="193" y="799"/>
                    <a:pt x="193" y="799"/>
                  </a:cubicBezTo>
                  <a:cubicBezTo>
                    <a:pt x="193" y="799"/>
                    <a:pt x="193" y="800"/>
                    <a:pt x="193" y="800"/>
                  </a:cubicBezTo>
                  <a:cubicBezTo>
                    <a:pt x="193" y="800"/>
                    <a:pt x="194" y="799"/>
                    <a:pt x="194" y="799"/>
                  </a:cubicBezTo>
                  <a:cubicBezTo>
                    <a:pt x="194" y="799"/>
                    <a:pt x="194" y="799"/>
                    <a:pt x="194" y="799"/>
                  </a:cubicBezTo>
                  <a:cubicBezTo>
                    <a:pt x="194" y="798"/>
                    <a:pt x="194" y="798"/>
                    <a:pt x="194" y="797"/>
                  </a:cubicBezTo>
                  <a:cubicBezTo>
                    <a:pt x="194" y="797"/>
                    <a:pt x="194" y="797"/>
                    <a:pt x="194" y="797"/>
                  </a:cubicBezTo>
                  <a:cubicBezTo>
                    <a:pt x="195" y="796"/>
                    <a:pt x="194" y="795"/>
                    <a:pt x="194" y="794"/>
                  </a:cubicBezTo>
                  <a:cubicBezTo>
                    <a:pt x="194" y="794"/>
                    <a:pt x="194" y="794"/>
                    <a:pt x="194" y="794"/>
                  </a:cubicBezTo>
                  <a:close/>
                  <a:moveTo>
                    <a:pt x="192" y="780"/>
                  </a:moveTo>
                  <a:cubicBezTo>
                    <a:pt x="192" y="780"/>
                    <a:pt x="192" y="780"/>
                    <a:pt x="191" y="780"/>
                  </a:cubicBezTo>
                  <a:cubicBezTo>
                    <a:pt x="191" y="781"/>
                    <a:pt x="193" y="782"/>
                    <a:pt x="192" y="783"/>
                  </a:cubicBezTo>
                  <a:cubicBezTo>
                    <a:pt x="192" y="783"/>
                    <a:pt x="192" y="784"/>
                    <a:pt x="192" y="783"/>
                  </a:cubicBezTo>
                  <a:cubicBezTo>
                    <a:pt x="192" y="783"/>
                    <a:pt x="192" y="783"/>
                    <a:pt x="192" y="783"/>
                  </a:cubicBezTo>
                  <a:cubicBezTo>
                    <a:pt x="192" y="784"/>
                    <a:pt x="192" y="784"/>
                    <a:pt x="192" y="785"/>
                  </a:cubicBezTo>
                  <a:cubicBezTo>
                    <a:pt x="192" y="785"/>
                    <a:pt x="192" y="785"/>
                    <a:pt x="192" y="785"/>
                  </a:cubicBezTo>
                  <a:cubicBezTo>
                    <a:pt x="192" y="785"/>
                    <a:pt x="192" y="785"/>
                    <a:pt x="192" y="785"/>
                  </a:cubicBezTo>
                  <a:cubicBezTo>
                    <a:pt x="192" y="787"/>
                    <a:pt x="192" y="788"/>
                    <a:pt x="192" y="790"/>
                  </a:cubicBezTo>
                  <a:cubicBezTo>
                    <a:pt x="192" y="790"/>
                    <a:pt x="192" y="790"/>
                    <a:pt x="192" y="790"/>
                  </a:cubicBezTo>
                  <a:cubicBezTo>
                    <a:pt x="192" y="790"/>
                    <a:pt x="192" y="790"/>
                    <a:pt x="192" y="791"/>
                  </a:cubicBezTo>
                  <a:cubicBezTo>
                    <a:pt x="192" y="791"/>
                    <a:pt x="192" y="791"/>
                    <a:pt x="193" y="792"/>
                  </a:cubicBezTo>
                  <a:cubicBezTo>
                    <a:pt x="192" y="792"/>
                    <a:pt x="192" y="792"/>
                    <a:pt x="192" y="793"/>
                  </a:cubicBezTo>
                  <a:cubicBezTo>
                    <a:pt x="193" y="793"/>
                    <a:pt x="193" y="793"/>
                    <a:pt x="193" y="794"/>
                  </a:cubicBezTo>
                  <a:cubicBezTo>
                    <a:pt x="193" y="794"/>
                    <a:pt x="193" y="794"/>
                    <a:pt x="194" y="794"/>
                  </a:cubicBezTo>
                  <a:cubicBezTo>
                    <a:pt x="194" y="794"/>
                    <a:pt x="194" y="794"/>
                    <a:pt x="194" y="794"/>
                  </a:cubicBezTo>
                  <a:cubicBezTo>
                    <a:pt x="194" y="794"/>
                    <a:pt x="194" y="794"/>
                    <a:pt x="194" y="794"/>
                  </a:cubicBezTo>
                  <a:cubicBezTo>
                    <a:pt x="194" y="793"/>
                    <a:pt x="194" y="791"/>
                    <a:pt x="193" y="791"/>
                  </a:cubicBezTo>
                  <a:cubicBezTo>
                    <a:pt x="193" y="791"/>
                    <a:pt x="193" y="791"/>
                    <a:pt x="193" y="791"/>
                  </a:cubicBezTo>
                  <a:cubicBezTo>
                    <a:pt x="193" y="791"/>
                    <a:pt x="193" y="790"/>
                    <a:pt x="193" y="790"/>
                  </a:cubicBezTo>
                  <a:cubicBezTo>
                    <a:pt x="193" y="790"/>
                    <a:pt x="194" y="790"/>
                    <a:pt x="194" y="790"/>
                  </a:cubicBezTo>
                  <a:cubicBezTo>
                    <a:pt x="193" y="789"/>
                    <a:pt x="193" y="787"/>
                    <a:pt x="193" y="785"/>
                  </a:cubicBezTo>
                  <a:cubicBezTo>
                    <a:pt x="193" y="785"/>
                    <a:pt x="193" y="785"/>
                    <a:pt x="193" y="785"/>
                  </a:cubicBezTo>
                  <a:cubicBezTo>
                    <a:pt x="193" y="785"/>
                    <a:pt x="193" y="785"/>
                    <a:pt x="193" y="785"/>
                  </a:cubicBezTo>
                  <a:cubicBezTo>
                    <a:pt x="193" y="784"/>
                    <a:pt x="193" y="784"/>
                    <a:pt x="193" y="783"/>
                  </a:cubicBezTo>
                  <a:cubicBezTo>
                    <a:pt x="193" y="783"/>
                    <a:pt x="193" y="783"/>
                    <a:pt x="193" y="783"/>
                  </a:cubicBezTo>
                  <a:cubicBezTo>
                    <a:pt x="193" y="782"/>
                    <a:pt x="193" y="780"/>
                    <a:pt x="193" y="780"/>
                  </a:cubicBezTo>
                  <a:cubicBezTo>
                    <a:pt x="192" y="780"/>
                    <a:pt x="192" y="780"/>
                    <a:pt x="192" y="780"/>
                  </a:cubicBezTo>
                  <a:close/>
                  <a:moveTo>
                    <a:pt x="160" y="827"/>
                  </a:moveTo>
                  <a:cubicBezTo>
                    <a:pt x="160" y="828"/>
                    <a:pt x="160" y="825"/>
                    <a:pt x="160" y="827"/>
                  </a:cubicBezTo>
                  <a:close/>
                  <a:moveTo>
                    <a:pt x="160" y="823"/>
                  </a:moveTo>
                  <a:cubicBezTo>
                    <a:pt x="160" y="821"/>
                    <a:pt x="160" y="824"/>
                    <a:pt x="160" y="823"/>
                  </a:cubicBezTo>
                  <a:close/>
                  <a:moveTo>
                    <a:pt x="160" y="813"/>
                  </a:moveTo>
                  <a:cubicBezTo>
                    <a:pt x="159" y="810"/>
                    <a:pt x="159" y="813"/>
                    <a:pt x="160" y="813"/>
                  </a:cubicBezTo>
                  <a:close/>
                  <a:moveTo>
                    <a:pt x="181" y="756"/>
                  </a:moveTo>
                  <a:cubicBezTo>
                    <a:pt x="182" y="757"/>
                    <a:pt x="181" y="758"/>
                    <a:pt x="182" y="758"/>
                  </a:cubicBezTo>
                  <a:cubicBezTo>
                    <a:pt x="181" y="757"/>
                    <a:pt x="182" y="756"/>
                    <a:pt x="181" y="756"/>
                  </a:cubicBezTo>
                  <a:close/>
                  <a:moveTo>
                    <a:pt x="139" y="719"/>
                  </a:moveTo>
                  <a:cubicBezTo>
                    <a:pt x="139" y="719"/>
                    <a:pt x="138" y="720"/>
                    <a:pt x="139" y="720"/>
                  </a:cubicBezTo>
                  <a:cubicBezTo>
                    <a:pt x="139" y="720"/>
                    <a:pt x="138" y="718"/>
                    <a:pt x="139" y="719"/>
                  </a:cubicBezTo>
                  <a:close/>
                  <a:moveTo>
                    <a:pt x="179" y="640"/>
                  </a:moveTo>
                  <a:cubicBezTo>
                    <a:pt x="180" y="641"/>
                    <a:pt x="179" y="641"/>
                    <a:pt x="179" y="641"/>
                  </a:cubicBezTo>
                  <a:cubicBezTo>
                    <a:pt x="179" y="642"/>
                    <a:pt x="179" y="642"/>
                    <a:pt x="180" y="642"/>
                  </a:cubicBezTo>
                  <a:cubicBezTo>
                    <a:pt x="180" y="642"/>
                    <a:pt x="180" y="640"/>
                    <a:pt x="179" y="640"/>
                  </a:cubicBezTo>
                  <a:close/>
                  <a:moveTo>
                    <a:pt x="177" y="606"/>
                  </a:moveTo>
                  <a:cubicBezTo>
                    <a:pt x="176" y="606"/>
                    <a:pt x="177" y="607"/>
                    <a:pt x="177" y="607"/>
                  </a:cubicBezTo>
                  <a:cubicBezTo>
                    <a:pt x="177" y="607"/>
                    <a:pt x="177" y="607"/>
                    <a:pt x="177" y="607"/>
                  </a:cubicBezTo>
                  <a:cubicBezTo>
                    <a:pt x="177" y="607"/>
                    <a:pt x="177" y="606"/>
                    <a:pt x="177" y="606"/>
                  </a:cubicBezTo>
                  <a:close/>
                  <a:moveTo>
                    <a:pt x="177" y="607"/>
                  </a:moveTo>
                  <a:cubicBezTo>
                    <a:pt x="177" y="607"/>
                    <a:pt x="177" y="607"/>
                    <a:pt x="177" y="607"/>
                  </a:cubicBezTo>
                  <a:cubicBezTo>
                    <a:pt x="177" y="607"/>
                    <a:pt x="177" y="608"/>
                    <a:pt x="177" y="607"/>
                  </a:cubicBezTo>
                  <a:close/>
                  <a:moveTo>
                    <a:pt x="184" y="592"/>
                  </a:moveTo>
                  <a:cubicBezTo>
                    <a:pt x="185" y="591"/>
                    <a:pt x="185" y="592"/>
                    <a:pt x="185" y="591"/>
                  </a:cubicBezTo>
                  <a:cubicBezTo>
                    <a:pt x="185" y="591"/>
                    <a:pt x="185" y="591"/>
                    <a:pt x="185" y="591"/>
                  </a:cubicBezTo>
                  <a:cubicBezTo>
                    <a:pt x="185" y="591"/>
                    <a:pt x="185" y="591"/>
                    <a:pt x="185" y="590"/>
                  </a:cubicBezTo>
                  <a:cubicBezTo>
                    <a:pt x="184" y="590"/>
                    <a:pt x="183" y="591"/>
                    <a:pt x="184" y="592"/>
                  </a:cubicBezTo>
                  <a:close/>
                  <a:moveTo>
                    <a:pt x="184" y="584"/>
                  </a:moveTo>
                  <a:cubicBezTo>
                    <a:pt x="184" y="584"/>
                    <a:pt x="185" y="583"/>
                    <a:pt x="184" y="583"/>
                  </a:cubicBezTo>
                  <a:cubicBezTo>
                    <a:pt x="184" y="583"/>
                    <a:pt x="184" y="584"/>
                    <a:pt x="184" y="584"/>
                  </a:cubicBezTo>
                  <a:close/>
                  <a:moveTo>
                    <a:pt x="183" y="567"/>
                  </a:moveTo>
                  <a:cubicBezTo>
                    <a:pt x="183" y="567"/>
                    <a:pt x="183" y="568"/>
                    <a:pt x="183" y="567"/>
                  </a:cubicBezTo>
                  <a:cubicBezTo>
                    <a:pt x="183" y="567"/>
                    <a:pt x="183" y="567"/>
                    <a:pt x="183" y="567"/>
                  </a:cubicBezTo>
                  <a:cubicBezTo>
                    <a:pt x="183" y="567"/>
                    <a:pt x="183" y="567"/>
                    <a:pt x="183" y="567"/>
                  </a:cubicBezTo>
                  <a:cubicBezTo>
                    <a:pt x="183" y="568"/>
                    <a:pt x="183" y="568"/>
                    <a:pt x="183" y="568"/>
                  </a:cubicBezTo>
                  <a:cubicBezTo>
                    <a:pt x="183" y="568"/>
                    <a:pt x="183" y="568"/>
                    <a:pt x="183" y="568"/>
                  </a:cubicBezTo>
                  <a:cubicBezTo>
                    <a:pt x="183" y="568"/>
                    <a:pt x="183" y="569"/>
                    <a:pt x="183" y="569"/>
                  </a:cubicBezTo>
                  <a:cubicBezTo>
                    <a:pt x="183" y="569"/>
                    <a:pt x="184" y="569"/>
                    <a:pt x="184" y="568"/>
                  </a:cubicBezTo>
                  <a:cubicBezTo>
                    <a:pt x="184" y="568"/>
                    <a:pt x="184" y="568"/>
                    <a:pt x="184" y="568"/>
                  </a:cubicBezTo>
                  <a:cubicBezTo>
                    <a:pt x="184" y="568"/>
                    <a:pt x="184" y="567"/>
                    <a:pt x="184" y="567"/>
                  </a:cubicBezTo>
                  <a:cubicBezTo>
                    <a:pt x="184" y="567"/>
                    <a:pt x="184" y="567"/>
                    <a:pt x="184" y="567"/>
                  </a:cubicBezTo>
                  <a:cubicBezTo>
                    <a:pt x="184" y="566"/>
                    <a:pt x="184" y="565"/>
                    <a:pt x="184" y="564"/>
                  </a:cubicBezTo>
                  <a:cubicBezTo>
                    <a:pt x="183" y="565"/>
                    <a:pt x="183" y="564"/>
                    <a:pt x="182" y="564"/>
                  </a:cubicBezTo>
                  <a:cubicBezTo>
                    <a:pt x="183" y="565"/>
                    <a:pt x="183" y="566"/>
                    <a:pt x="183" y="567"/>
                  </a:cubicBezTo>
                  <a:close/>
                  <a:moveTo>
                    <a:pt x="127" y="616"/>
                  </a:moveTo>
                  <a:cubicBezTo>
                    <a:pt x="127" y="616"/>
                    <a:pt x="126" y="617"/>
                    <a:pt x="127" y="617"/>
                  </a:cubicBezTo>
                  <a:cubicBezTo>
                    <a:pt x="127" y="616"/>
                    <a:pt x="127" y="615"/>
                    <a:pt x="127" y="616"/>
                  </a:cubicBezTo>
                  <a:close/>
                  <a:moveTo>
                    <a:pt x="175" y="554"/>
                  </a:moveTo>
                  <a:cubicBezTo>
                    <a:pt x="175" y="554"/>
                    <a:pt x="174" y="555"/>
                    <a:pt x="175" y="555"/>
                  </a:cubicBezTo>
                  <a:cubicBezTo>
                    <a:pt x="175" y="555"/>
                    <a:pt x="175" y="553"/>
                    <a:pt x="175" y="554"/>
                  </a:cubicBezTo>
                  <a:close/>
                  <a:moveTo>
                    <a:pt x="173" y="525"/>
                  </a:moveTo>
                  <a:cubicBezTo>
                    <a:pt x="174" y="525"/>
                    <a:pt x="173" y="525"/>
                    <a:pt x="174" y="526"/>
                  </a:cubicBezTo>
                  <a:cubicBezTo>
                    <a:pt x="174" y="525"/>
                    <a:pt x="174" y="524"/>
                    <a:pt x="173" y="525"/>
                  </a:cubicBezTo>
                  <a:close/>
                  <a:moveTo>
                    <a:pt x="181" y="512"/>
                  </a:moveTo>
                  <a:cubicBezTo>
                    <a:pt x="181" y="512"/>
                    <a:pt x="181" y="511"/>
                    <a:pt x="181" y="511"/>
                  </a:cubicBezTo>
                  <a:cubicBezTo>
                    <a:pt x="181" y="512"/>
                    <a:pt x="180" y="512"/>
                    <a:pt x="181" y="512"/>
                  </a:cubicBezTo>
                  <a:close/>
                  <a:moveTo>
                    <a:pt x="169" y="510"/>
                  </a:moveTo>
                  <a:cubicBezTo>
                    <a:pt x="169" y="509"/>
                    <a:pt x="170" y="509"/>
                    <a:pt x="169" y="509"/>
                  </a:cubicBezTo>
                  <a:cubicBezTo>
                    <a:pt x="169" y="509"/>
                    <a:pt x="169" y="510"/>
                    <a:pt x="169" y="510"/>
                  </a:cubicBezTo>
                  <a:close/>
                  <a:moveTo>
                    <a:pt x="178" y="448"/>
                  </a:moveTo>
                  <a:cubicBezTo>
                    <a:pt x="178" y="448"/>
                    <a:pt x="179" y="448"/>
                    <a:pt x="179" y="448"/>
                  </a:cubicBezTo>
                  <a:cubicBezTo>
                    <a:pt x="178" y="447"/>
                    <a:pt x="179" y="447"/>
                    <a:pt x="178" y="447"/>
                  </a:cubicBezTo>
                  <a:cubicBezTo>
                    <a:pt x="177" y="447"/>
                    <a:pt x="178" y="449"/>
                    <a:pt x="178" y="448"/>
                  </a:cubicBezTo>
                  <a:close/>
                  <a:moveTo>
                    <a:pt x="164" y="448"/>
                  </a:moveTo>
                  <a:cubicBezTo>
                    <a:pt x="164" y="448"/>
                    <a:pt x="165" y="448"/>
                    <a:pt x="164" y="447"/>
                  </a:cubicBezTo>
                  <a:cubicBezTo>
                    <a:pt x="164" y="447"/>
                    <a:pt x="164" y="449"/>
                    <a:pt x="164" y="448"/>
                  </a:cubicBezTo>
                  <a:close/>
                  <a:moveTo>
                    <a:pt x="168" y="399"/>
                  </a:moveTo>
                  <a:cubicBezTo>
                    <a:pt x="168" y="399"/>
                    <a:pt x="169" y="398"/>
                    <a:pt x="168" y="398"/>
                  </a:cubicBezTo>
                  <a:cubicBezTo>
                    <a:pt x="167" y="399"/>
                    <a:pt x="168" y="399"/>
                    <a:pt x="168" y="399"/>
                  </a:cubicBezTo>
                  <a:close/>
                  <a:moveTo>
                    <a:pt x="160" y="340"/>
                  </a:moveTo>
                  <a:cubicBezTo>
                    <a:pt x="160" y="340"/>
                    <a:pt x="160" y="340"/>
                    <a:pt x="161" y="340"/>
                  </a:cubicBezTo>
                  <a:cubicBezTo>
                    <a:pt x="161" y="340"/>
                    <a:pt x="161" y="338"/>
                    <a:pt x="160" y="339"/>
                  </a:cubicBezTo>
                  <a:cubicBezTo>
                    <a:pt x="160" y="339"/>
                    <a:pt x="160" y="340"/>
                    <a:pt x="160" y="340"/>
                  </a:cubicBezTo>
                  <a:close/>
                  <a:moveTo>
                    <a:pt x="159" y="286"/>
                  </a:moveTo>
                  <a:cubicBezTo>
                    <a:pt x="159" y="286"/>
                    <a:pt x="160" y="284"/>
                    <a:pt x="159" y="284"/>
                  </a:cubicBezTo>
                  <a:cubicBezTo>
                    <a:pt x="159" y="285"/>
                    <a:pt x="159" y="286"/>
                    <a:pt x="159" y="286"/>
                  </a:cubicBezTo>
                  <a:close/>
                  <a:moveTo>
                    <a:pt x="106" y="294"/>
                  </a:moveTo>
                  <a:cubicBezTo>
                    <a:pt x="106" y="294"/>
                    <a:pt x="106" y="293"/>
                    <a:pt x="106" y="293"/>
                  </a:cubicBezTo>
                  <a:cubicBezTo>
                    <a:pt x="106" y="294"/>
                    <a:pt x="105" y="295"/>
                    <a:pt x="106" y="294"/>
                  </a:cubicBezTo>
                  <a:close/>
                  <a:moveTo>
                    <a:pt x="162" y="188"/>
                  </a:moveTo>
                  <a:cubicBezTo>
                    <a:pt x="162" y="188"/>
                    <a:pt x="163" y="187"/>
                    <a:pt x="162" y="187"/>
                  </a:cubicBezTo>
                  <a:cubicBezTo>
                    <a:pt x="162" y="188"/>
                    <a:pt x="162" y="189"/>
                    <a:pt x="162" y="188"/>
                  </a:cubicBezTo>
                  <a:close/>
                  <a:moveTo>
                    <a:pt x="145" y="1177"/>
                  </a:moveTo>
                  <a:cubicBezTo>
                    <a:pt x="145" y="1177"/>
                    <a:pt x="145" y="1177"/>
                    <a:pt x="145" y="1177"/>
                  </a:cubicBezTo>
                  <a:cubicBezTo>
                    <a:pt x="145" y="1177"/>
                    <a:pt x="145" y="1177"/>
                    <a:pt x="145" y="1177"/>
                  </a:cubicBezTo>
                  <a:cubicBezTo>
                    <a:pt x="145" y="1178"/>
                    <a:pt x="145" y="1178"/>
                    <a:pt x="145" y="1178"/>
                  </a:cubicBezTo>
                  <a:cubicBezTo>
                    <a:pt x="145" y="1178"/>
                    <a:pt x="145" y="1178"/>
                    <a:pt x="145" y="1178"/>
                  </a:cubicBezTo>
                  <a:cubicBezTo>
                    <a:pt x="145" y="1179"/>
                    <a:pt x="145" y="1179"/>
                    <a:pt x="145" y="1178"/>
                  </a:cubicBezTo>
                  <a:cubicBezTo>
                    <a:pt x="146" y="1178"/>
                    <a:pt x="146" y="1178"/>
                    <a:pt x="146" y="1177"/>
                  </a:cubicBezTo>
                  <a:cubicBezTo>
                    <a:pt x="146" y="1177"/>
                    <a:pt x="146" y="1177"/>
                    <a:pt x="146" y="1177"/>
                  </a:cubicBezTo>
                  <a:cubicBezTo>
                    <a:pt x="146" y="1177"/>
                    <a:pt x="146" y="1177"/>
                    <a:pt x="146" y="1177"/>
                  </a:cubicBezTo>
                  <a:cubicBezTo>
                    <a:pt x="146" y="1177"/>
                    <a:pt x="146" y="1176"/>
                    <a:pt x="146" y="1176"/>
                  </a:cubicBezTo>
                  <a:cubicBezTo>
                    <a:pt x="146" y="1176"/>
                    <a:pt x="146" y="1176"/>
                    <a:pt x="145" y="1176"/>
                  </a:cubicBezTo>
                  <a:lnTo>
                    <a:pt x="145" y="1177"/>
                  </a:lnTo>
                  <a:close/>
                  <a:moveTo>
                    <a:pt x="144" y="1158"/>
                  </a:moveTo>
                  <a:cubicBezTo>
                    <a:pt x="144" y="1158"/>
                    <a:pt x="144" y="1158"/>
                    <a:pt x="144" y="1159"/>
                  </a:cubicBezTo>
                  <a:cubicBezTo>
                    <a:pt x="144" y="1159"/>
                    <a:pt x="144" y="1159"/>
                    <a:pt x="144" y="1160"/>
                  </a:cubicBezTo>
                  <a:cubicBezTo>
                    <a:pt x="144" y="1160"/>
                    <a:pt x="144" y="1160"/>
                    <a:pt x="144" y="1160"/>
                  </a:cubicBezTo>
                  <a:cubicBezTo>
                    <a:pt x="144" y="1160"/>
                    <a:pt x="144" y="1160"/>
                    <a:pt x="144" y="1160"/>
                  </a:cubicBezTo>
                  <a:cubicBezTo>
                    <a:pt x="145" y="1159"/>
                    <a:pt x="145" y="1159"/>
                    <a:pt x="145" y="1158"/>
                  </a:cubicBezTo>
                  <a:cubicBezTo>
                    <a:pt x="145" y="1158"/>
                    <a:pt x="144" y="1158"/>
                    <a:pt x="144" y="1158"/>
                  </a:cubicBezTo>
                  <a:cubicBezTo>
                    <a:pt x="144" y="1158"/>
                    <a:pt x="144" y="1158"/>
                    <a:pt x="144" y="1158"/>
                  </a:cubicBezTo>
                  <a:close/>
                  <a:moveTo>
                    <a:pt x="113" y="1166"/>
                  </a:moveTo>
                  <a:cubicBezTo>
                    <a:pt x="113" y="1166"/>
                    <a:pt x="113" y="1165"/>
                    <a:pt x="112" y="1165"/>
                  </a:cubicBezTo>
                  <a:cubicBezTo>
                    <a:pt x="112" y="1165"/>
                    <a:pt x="112" y="1165"/>
                    <a:pt x="112" y="1165"/>
                  </a:cubicBezTo>
                  <a:cubicBezTo>
                    <a:pt x="112" y="1165"/>
                    <a:pt x="112" y="1165"/>
                    <a:pt x="112" y="1165"/>
                  </a:cubicBezTo>
                  <a:cubicBezTo>
                    <a:pt x="112" y="1165"/>
                    <a:pt x="112" y="1166"/>
                    <a:pt x="112" y="1166"/>
                  </a:cubicBezTo>
                  <a:cubicBezTo>
                    <a:pt x="112" y="1166"/>
                    <a:pt x="112" y="1167"/>
                    <a:pt x="112" y="1167"/>
                  </a:cubicBezTo>
                  <a:cubicBezTo>
                    <a:pt x="112" y="1167"/>
                    <a:pt x="113" y="1167"/>
                    <a:pt x="113" y="1167"/>
                  </a:cubicBezTo>
                  <a:cubicBezTo>
                    <a:pt x="113" y="1167"/>
                    <a:pt x="113" y="1167"/>
                    <a:pt x="113" y="1167"/>
                  </a:cubicBezTo>
                  <a:cubicBezTo>
                    <a:pt x="113" y="1166"/>
                    <a:pt x="113" y="1166"/>
                    <a:pt x="113" y="1166"/>
                  </a:cubicBezTo>
                  <a:close/>
                  <a:moveTo>
                    <a:pt x="117" y="1085"/>
                  </a:moveTo>
                  <a:cubicBezTo>
                    <a:pt x="117" y="1085"/>
                    <a:pt x="117" y="1085"/>
                    <a:pt x="117" y="1085"/>
                  </a:cubicBezTo>
                  <a:cubicBezTo>
                    <a:pt x="117" y="1085"/>
                    <a:pt x="117" y="1085"/>
                    <a:pt x="117" y="1085"/>
                  </a:cubicBezTo>
                  <a:cubicBezTo>
                    <a:pt x="117" y="1085"/>
                    <a:pt x="117" y="1085"/>
                    <a:pt x="117" y="1085"/>
                  </a:cubicBezTo>
                  <a:cubicBezTo>
                    <a:pt x="117" y="1085"/>
                    <a:pt x="117" y="1086"/>
                    <a:pt x="117" y="1087"/>
                  </a:cubicBezTo>
                  <a:cubicBezTo>
                    <a:pt x="117" y="1088"/>
                    <a:pt x="117" y="1089"/>
                    <a:pt x="116" y="1091"/>
                  </a:cubicBezTo>
                  <a:cubicBezTo>
                    <a:pt x="116" y="1091"/>
                    <a:pt x="116" y="1091"/>
                    <a:pt x="117" y="1091"/>
                  </a:cubicBezTo>
                  <a:cubicBezTo>
                    <a:pt x="117" y="1091"/>
                    <a:pt x="117" y="1091"/>
                    <a:pt x="117" y="1091"/>
                  </a:cubicBezTo>
                  <a:cubicBezTo>
                    <a:pt x="117" y="1089"/>
                    <a:pt x="117" y="1088"/>
                    <a:pt x="117" y="1087"/>
                  </a:cubicBezTo>
                  <a:cubicBezTo>
                    <a:pt x="117" y="1086"/>
                    <a:pt x="117" y="1085"/>
                    <a:pt x="117" y="1085"/>
                  </a:cubicBezTo>
                  <a:close/>
                  <a:moveTo>
                    <a:pt x="117" y="1083"/>
                  </a:moveTo>
                  <a:cubicBezTo>
                    <a:pt x="117" y="1082"/>
                    <a:pt x="117" y="1082"/>
                    <a:pt x="117" y="1081"/>
                  </a:cubicBezTo>
                  <a:cubicBezTo>
                    <a:pt x="117" y="1080"/>
                    <a:pt x="118" y="1080"/>
                    <a:pt x="118" y="1080"/>
                  </a:cubicBezTo>
                  <a:cubicBezTo>
                    <a:pt x="118" y="1080"/>
                    <a:pt x="118" y="1079"/>
                    <a:pt x="117" y="1079"/>
                  </a:cubicBezTo>
                  <a:cubicBezTo>
                    <a:pt x="117" y="1079"/>
                    <a:pt x="117" y="1079"/>
                    <a:pt x="117" y="1079"/>
                  </a:cubicBezTo>
                  <a:cubicBezTo>
                    <a:pt x="117" y="1080"/>
                    <a:pt x="117" y="1080"/>
                    <a:pt x="117" y="1080"/>
                  </a:cubicBezTo>
                  <a:cubicBezTo>
                    <a:pt x="117" y="1080"/>
                    <a:pt x="117" y="1080"/>
                    <a:pt x="117" y="1081"/>
                  </a:cubicBezTo>
                  <a:cubicBezTo>
                    <a:pt x="117" y="1081"/>
                    <a:pt x="117" y="1082"/>
                    <a:pt x="117" y="1083"/>
                  </a:cubicBezTo>
                  <a:cubicBezTo>
                    <a:pt x="117" y="1083"/>
                    <a:pt x="117" y="1083"/>
                    <a:pt x="117" y="1083"/>
                  </a:cubicBezTo>
                  <a:cubicBezTo>
                    <a:pt x="117" y="1083"/>
                    <a:pt x="117" y="1083"/>
                    <a:pt x="117" y="1083"/>
                  </a:cubicBezTo>
                  <a:close/>
                  <a:moveTo>
                    <a:pt x="118" y="1063"/>
                  </a:moveTo>
                  <a:cubicBezTo>
                    <a:pt x="118" y="1063"/>
                    <a:pt x="118" y="1063"/>
                    <a:pt x="118" y="1063"/>
                  </a:cubicBezTo>
                  <a:cubicBezTo>
                    <a:pt x="118" y="1063"/>
                    <a:pt x="118" y="1063"/>
                    <a:pt x="118" y="1063"/>
                  </a:cubicBezTo>
                  <a:cubicBezTo>
                    <a:pt x="118" y="1063"/>
                    <a:pt x="118" y="1063"/>
                    <a:pt x="118" y="1063"/>
                  </a:cubicBezTo>
                  <a:cubicBezTo>
                    <a:pt x="118" y="1063"/>
                    <a:pt x="118" y="1063"/>
                    <a:pt x="118" y="1063"/>
                  </a:cubicBezTo>
                  <a:cubicBezTo>
                    <a:pt x="117" y="1063"/>
                    <a:pt x="117" y="1063"/>
                    <a:pt x="117" y="1063"/>
                  </a:cubicBezTo>
                  <a:cubicBezTo>
                    <a:pt x="117" y="1064"/>
                    <a:pt x="117" y="1065"/>
                    <a:pt x="117" y="1066"/>
                  </a:cubicBezTo>
                  <a:cubicBezTo>
                    <a:pt x="117" y="1066"/>
                    <a:pt x="118" y="1066"/>
                    <a:pt x="118" y="1066"/>
                  </a:cubicBezTo>
                  <a:cubicBezTo>
                    <a:pt x="118" y="1066"/>
                    <a:pt x="118" y="1066"/>
                    <a:pt x="118" y="1066"/>
                  </a:cubicBezTo>
                  <a:cubicBezTo>
                    <a:pt x="117" y="1065"/>
                    <a:pt x="118" y="1064"/>
                    <a:pt x="118" y="1063"/>
                  </a:cubicBezTo>
                  <a:close/>
                  <a:moveTo>
                    <a:pt x="182" y="733"/>
                  </a:moveTo>
                  <a:cubicBezTo>
                    <a:pt x="182" y="733"/>
                    <a:pt x="182" y="733"/>
                    <a:pt x="182" y="732"/>
                  </a:cubicBezTo>
                  <a:cubicBezTo>
                    <a:pt x="182" y="732"/>
                    <a:pt x="182" y="732"/>
                    <a:pt x="181" y="731"/>
                  </a:cubicBezTo>
                  <a:cubicBezTo>
                    <a:pt x="181" y="731"/>
                    <a:pt x="181" y="731"/>
                    <a:pt x="181" y="731"/>
                  </a:cubicBezTo>
                  <a:cubicBezTo>
                    <a:pt x="181" y="731"/>
                    <a:pt x="181" y="731"/>
                    <a:pt x="181" y="731"/>
                  </a:cubicBezTo>
                  <a:cubicBezTo>
                    <a:pt x="181" y="731"/>
                    <a:pt x="181" y="732"/>
                    <a:pt x="181" y="732"/>
                  </a:cubicBezTo>
                  <a:cubicBezTo>
                    <a:pt x="181" y="732"/>
                    <a:pt x="181" y="732"/>
                    <a:pt x="181" y="732"/>
                  </a:cubicBezTo>
                  <a:cubicBezTo>
                    <a:pt x="181" y="732"/>
                    <a:pt x="181" y="733"/>
                    <a:pt x="181" y="733"/>
                  </a:cubicBezTo>
                  <a:cubicBezTo>
                    <a:pt x="181" y="733"/>
                    <a:pt x="181" y="734"/>
                    <a:pt x="181" y="734"/>
                  </a:cubicBezTo>
                  <a:cubicBezTo>
                    <a:pt x="181" y="734"/>
                    <a:pt x="181" y="734"/>
                    <a:pt x="181" y="734"/>
                  </a:cubicBezTo>
                  <a:cubicBezTo>
                    <a:pt x="181" y="734"/>
                    <a:pt x="181" y="734"/>
                    <a:pt x="181" y="734"/>
                  </a:cubicBezTo>
                  <a:cubicBezTo>
                    <a:pt x="181" y="734"/>
                    <a:pt x="182" y="733"/>
                    <a:pt x="182" y="733"/>
                  </a:cubicBezTo>
                  <a:close/>
                  <a:moveTo>
                    <a:pt x="181" y="710"/>
                  </a:moveTo>
                  <a:cubicBezTo>
                    <a:pt x="181" y="710"/>
                    <a:pt x="181" y="710"/>
                    <a:pt x="180" y="710"/>
                  </a:cubicBezTo>
                  <a:cubicBezTo>
                    <a:pt x="180" y="710"/>
                    <a:pt x="180" y="710"/>
                    <a:pt x="180" y="710"/>
                  </a:cubicBezTo>
                  <a:cubicBezTo>
                    <a:pt x="181" y="710"/>
                    <a:pt x="180" y="711"/>
                    <a:pt x="180" y="711"/>
                  </a:cubicBezTo>
                  <a:cubicBezTo>
                    <a:pt x="180" y="711"/>
                    <a:pt x="180" y="711"/>
                    <a:pt x="181" y="711"/>
                  </a:cubicBezTo>
                  <a:cubicBezTo>
                    <a:pt x="181" y="711"/>
                    <a:pt x="181" y="711"/>
                    <a:pt x="181" y="711"/>
                  </a:cubicBezTo>
                  <a:cubicBezTo>
                    <a:pt x="181" y="710"/>
                    <a:pt x="181" y="710"/>
                    <a:pt x="181" y="710"/>
                  </a:cubicBezTo>
                  <a:close/>
                  <a:moveTo>
                    <a:pt x="130" y="718"/>
                  </a:moveTo>
                  <a:cubicBezTo>
                    <a:pt x="130" y="718"/>
                    <a:pt x="129" y="718"/>
                    <a:pt x="129" y="718"/>
                  </a:cubicBezTo>
                  <a:cubicBezTo>
                    <a:pt x="129" y="718"/>
                    <a:pt x="129" y="718"/>
                    <a:pt x="129" y="718"/>
                  </a:cubicBezTo>
                  <a:cubicBezTo>
                    <a:pt x="129" y="721"/>
                    <a:pt x="130" y="723"/>
                    <a:pt x="130" y="725"/>
                  </a:cubicBezTo>
                  <a:cubicBezTo>
                    <a:pt x="130" y="728"/>
                    <a:pt x="130" y="730"/>
                    <a:pt x="130" y="733"/>
                  </a:cubicBezTo>
                  <a:cubicBezTo>
                    <a:pt x="130" y="733"/>
                    <a:pt x="130" y="733"/>
                    <a:pt x="131" y="733"/>
                  </a:cubicBezTo>
                  <a:cubicBezTo>
                    <a:pt x="131" y="733"/>
                    <a:pt x="131" y="733"/>
                    <a:pt x="131" y="733"/>
                  </a:cubicBezTo>
                  <a:cubicBezTo>
                    <a:pt x="131" y="730"/>
                    <a:pt x="131" y="728"/>
                    <a:pt x="130" y="725"/>
                  </a:cubicBezTo>
                  <a:cubicBezTo>
                    <a:pt x="130" y="723"/>
                    <a:pt x="130" y="721"/>
                    <a:pt x="130" y="718"/>
                  </a:cubicBezTo>
                  <a:cubicBezTo>
                    <a:pt x="130" y="718"/>
                    <a:pt x="130" y="718"/>
                    <a:pt x="130" y="718"/>
                  </a:cubicBezTo>
                  <a:close/>
                  <a:moveTo>
                    <a:pt x="138" y="711"/>
                  </a:moveTo>
                  <a:cubicBezTo>
                    <a:pt x="138" y="712"/>
                    <a:pt x="138" y="712"/>
                    <a:pt x="138" y="713"/>
                  </a:cubicBezTo>
                  <a:cubicBezTo>
                    <a:pt x="138" y="713"/>
                    <a:pt x="138" y="713"/>
                    <a:pt x="138" y="714"/>
                  </a:cubicBezTo>
                  <a:cubicBezTo>
                    <a:pt x="138" y="714"/>
                    <a:pt x="138" y="714"/>
                    <a:pt x="138" y="714"/>
                  </a:cubicBezTo>
                  <a:cubicBezTo>
                    <a:pt x="138" y="714"/>
                    <a:pt x="138" y="714"/>
                    <a:pt x="138" y="714"/>
                  </a:cubicBezTo>
                  <a:cubicBezTo>
                    <a:pt x="138" y="713"/>
                    <a:pt x="138" y="713"/>
                    <a:pt x="138" y="713"/>
                  </a:cubicBezTo>
                  <a:cubicBezTo>
                    <a:pt x="138" y="712"/>
                    <a:pt x="138" y="712"/>
                    <a:pt x="138" y="711"/>
                  </a:cubicBezTo>
                  <a:cubicBezTo>
                    <a:pt x="138" y="711"/>
                    <a:pt x="138" y="711"/>
                    <a:pt x="138" y="711"/>
                  </a:cubicBezTo>
                  <a:cubicBezTo>
                    <a:pt x="138" y="711"/>
                    <a:pt x="138" y="711"/>
                    <a:pt x="138" y="711"/>
                  </a:cubicBezTo>
                  <a:cubicBezTo>
                    <a:pt x="138" y="711"/>
                    <a:pt x="138" y="711"/>
                    <a:pt x="138" y="711"/>
                  </a:cubicBezTo>
                  <a:close/>
                  <a:moveTo>
                    <a:pt x="130" y="715"/>
                  </a:moveTo>
                  <a:cubicBezTo>
                    <a:pt x="130" y="715"/>
                    <a:pt x="130" y="715"/>
                    <a:pt x="129" y="715"/>
                  </a:cubicBezTo>
                  <a:cubicBezTo>
                    <a:pt x="129" y="715"/>
                    <a:pt x="129" y="715"/>
                    <a:pt x="129" y="715"/>
                  </a:cubicBezTo>
                  <a:cubicBezTo>
                    <a:pt x="129" y="715"/>
                    <a:pt x="129" y="715"/>
                    <a:pt x="129" y="715"/>
                  </a:cubicBezTo>
                  <a:cubicBezTo>
                    <a:pt x="129" y="715"/>
                    <a:pt x="129" y="715"/>
                    <a:pt x="129" y="716"/>
                  </a:cubicBezTo>
                  <a:cubicBezTo>
                    <a:pt x="129" y="716"/>
                    <a:pt x="129" y="716"/>
                    <a:pt x="130" y="716"/>
                  </a:cubicBezTo>
                  <a:cubicBezTo>
                    <a:pt x="130" y="716"/>
                    <a:pt x="130" y="716"/>
                    <a:pt x="130" y="716"/>
                  </a:cubicBezTo>
                  <a:cubicBezTo>
                    <a:pt x="130" y="715"/>
                    <a:pt x="130" y="715"/>
                    <a:pt x="130" y="715"/>
                  </a:cubicBezTo>
                  <a:close/>
                  <a:moveTo>
                    <a:pt x="129" y="708"/>
                  </a:moveTo>
                  <a:cubicBezTo>
                    <a:pt x="129" y="708"/>
                    <a:pt x="129" y="708"/>
                    <a:pt x="129" y="708"/>
                  </a:cubicBezTo>
                  <a:cubicBezTo>
                    <a:pt x="129" y="708"/>
                    <a:pt x="129" y="709"/>
                    <a:pt x="129" y="709"/>
                  </a:cubicBezTo>
                  <a:cubicBezTo>
                    <a:pt x="129" y="709"/>
                    <a:pt x="129" y="710"/>
                    <a:pt x="129" y="710"/>
                  </a:cubicBezTo>
                  <a:cubicBezTo>
                    <a:pt x="129" y="711"/>
                    <a:pt x="129" y="711"/>
                    <a:pt x="129" y="712"/>
                  </a:cubicBezTo>
                  <a:cubicBezTo>
                    <a:pt x="129" y="712"/>
                    <a:pt x="129" y="712"/>
                    <a:pt x="129" y="712"/>
                  </a:cubicBezTo>
                  <a:cubicBezTo>
                    <a:pt x="129" y="712"/>
                    <a:pt x="130" y="712"/>
                    <a:pt x="130" y="712"/>
                  </a:cubicBezTo>
                  <a:cubicBezTo>
                    <a:pt x="129" y="711"/>
                    <a:pt x="129" y="711"/>
                    <a:pt x="130" y="710"/>
                  </a:cubicBezTo>
                  <a:cubicBezTo>
                    <a:pt x="129" y="710"/>
                    <a:pt x="130" y="709"/>
                    <a:pt x="129" y="709"/>
                  </a:cubicBezTo>
                  <a:cubicBezTo>
                    <a:pt x="129" y="708"/>
                    <a:pt x="129" y="708"/>
                    <a:pt x="129" y="708"/>
                  </a:cubicBezTo>
                  <a:close/>
                  <a:moveTo>
                    <a:pt x="176" y="646"/>
                  </a:moveTo>
                  <a:cubicBezTo>
                    <a:pt x="176" y="646"/>
                    <a:pt x="176" y="646"/>
                    <a:pt x="176" y="647"/>
                  </a:cubicBezTo>
                  <a:cubicBezTo>
                    <a:pt x="177" y="647"/>
                    <a:pt x="177" y="647"/>
                    <a:pt x="177" y="647"/>
                  </a:cubicBezTo>
                  <a:cubicBezTo>
                    <a:pt x="177" y="647"/>
                    <a:pt x="177" y="647"/>
                    <a:pt x="177" y="647"/>
                  </a:cubicBezTo>
                  <a:cubicBezTo>
                    <a:pt x="177" y="646"/>
                    <a:pt x="177" y="646"/>
                    <a:pt x="177" y="646"/>
                  </a:cubicBezTo>
                  <a:cubicBezTo>
                    <a:pt x="177" y="646"/>
                    <a:pt x="177" y="645"/>
                    <a:pt x="177" y="645"/>
                  </a:cubicBezTo>
                  <a:cubicBezTo>
                    <a:pt x="177" y="645"/>
                    <a:pt x="176" y="645"/>
                    <a:pt x="176" y="645"/>
                  </a:cubicBezTo>
                  <a:cubicBezTo>
                    <a:pt x="176" y="645"/>
                    <a:pt x="176" y="645"/>
                    <a:pt x="176" y="646"/>
                  </a:cubicBezTo>
                  <a:close/>
                  <a:moveTo>
                    <a:pt x="187" y="634"/>
                  </a:moveTo>
                  <a:cubicBezTo>
                    <a:pt x="187" y="635"/>
                    <a:pt x="187" y="635"/>
                    <a:pt x="187" y="635"/>
                  </a:cubicBezTo>
                  <a:cubicBezTo>
                    <a:pt x="187" y="635"/>
                    <a:pt x="187" y="635"/>
                    <a:pt x="187" y="635"/>
                  </a:cubicBezTo>
                  <a:cubicBezTo>
                    <a:pt x="187" y="635"/>
                    <a:pt x="187" y="635"/>
                    <a:pt x="187" y="635"/>
                  </a:cubicBezTo>
                  <a:cubicBezTo>
                    <a:pt x="187" y="635"/>
                    <a:pt x="187" y="635"/>
                    <a:pt x="187" y="635"/>
                  </a:cubicBezTo>
                  <a:cubicBezTo>
                    <a:pt x="187" y="635"/>
                    <a:pt x="187" y="635"/>
                    <a:pt x="187" y="635"/>
                  </a:cubicBezTo>
                  <a:cubicBezTo>
                    <a:pt x="187" y="635"/>
                    <a:pt x="187" y="635"/>
                    <a:pt x="187" y="635"/>
                  </a:cubicBezTo>
                  <a:cubicBezTo>
                    <a:pt x="187" y="635"/>
                    <a:pt x="187" y="635"/>
                    <a:pt x="187" y="635"/>
                  </a:cubicBezTo>
                  <a:cubicBezTo>
                    <a:pt x="187" y="635"/>
                    <a:pt x="187" y="635"/>
                    <a:pt x="187" y="634"/>
                  </a:cubicBezTo>
                  <a:cubicBezTo>
                    <a:pt x="187" y="634"/>
                    <a:pt x="187" y="634"/>
                    <a:pt x="187" y="634"/>
                  </a:cubicBezTo>
                  <a:cubicBezTo>
                    <a:pt x="187" y="634"/>
                    <a:pt x="187" y="634"/>
                    <a:pt x="187" y="634"/>
                  </a:cubicBezTo>
                  <a:cubicBezTo>
                    <a:pt x="187" y="634"/>
                    <a:pt x="187" y="634"/>
                    <a:pt x="187" y="634"/>
                  </a:cubicBezTo>
                  <a:close/>
                  <a:moveTo>
                    <a:pt x="178" y="617"/>
                  </a:moveTo>
                  <a:cubicBezTo>
                    <a:pt x="178" y="617"/>
                    <a:pt x="178" y="617"/>
                    <a:pt x="178" y="617"/>
                  </a:cubicBezTo>
                  <a:cubicBezTo>
                    <a:pt x="178" y="618"/>
                    <a:pt x="178" y="620"/>
                    <a:pt x="178" y="621"/>
                  </a:cubicBezTo>
                  <a:cubicBezTo>
                    <a:pt x="178" y="621"/>
                    <a:pt x="178" y="621"/>
                    <a:pt x="178" y="621"/>
                  </a:cubicBezTo>
                  <a:cubicBezTo>
                    <a:pt x="179" y="621"/>
                    <a:pt x="179" y="621"/>
                    <a:pt x="179" y="621"/>
                  </a:cubicBezTo>
                  <a:cubicBezTo>
                    <a:pt x="179" y="620"/>
                    <a:pt x="179" y="618"/>
                    <a:pt x="179" y="617"/>
                  </a:cubicBezTo>
                  <a:cubicBezTo>
                    <a:pt x="179" y="617"/>
                    <a:pt x="179" y="617"/>
                    <a:pt x="178" y="617"/>
                  </a:cubicBezTo>
                  <a:cubicBezTo>
                    <a:pt x="178" y="617"/>
                    <a:pt x="178" y="617"/>
                    <a:pt x="178" y="617"/>
                  </a:cubicBezTo>
                  <a:close/>
                  <a:moveTo>
                    <a:pt x="177" y="595"/>
                  </a:moveTo>
                  <a:cubicBezTo>
                    <a:pt x="177" y="595"/>
                    <a:pt x="177" y="595"/>
                    <a:pt x="177" y="595"/>
                  </a:cubicBezTo>
                  <a:cubicBezTo>
                    <a:pt x="177" y="595"/>
                    <a:pt x="177" y="595"/>
                    <a:pt x="177" y="595"/>
                  </a:cubicBezTo>
                  <a:cubicBezTo>
                    <a:pt x="177" y="596"/>
                    <a:pt x="177" y="597"/>
                    <a:pt x="177" y="598"/>
                  </a:cubicBezTo>
                  <a:cubicBezTo>
                    <a:pt x="177" y="599"/>
                    <a:pt x="177" y="601"/>
                    <a:pt x="178" y="602"/>
                  </a:cubicBezTo>
                  <a:cubicBezTo>
                    <a:pt x="178" y="602"/>
                    <a:pt x="178" y="602"/>
                    <a:pt x="178" y="602"/>
                  </a:cubicBezTo>
                  <a:cubicBezTo>
                    <a:pt x="178" y="602"/>
                    <a:pt x="178" y="602"/>
                    <a:pt x="178" y="602"/>
                  </a:cubicBezTo>
                  <a:cubicBezTo>
                    <a:pt x="178" y="601"/>
                    <a:pt x="178" y="599"/>
                    <a:pt x="178" y="598"/>
                  </a:cubicBezTo>
                  <a:cubicBezTo>
                    <a:pt x="178" y="597"/>
                    <a:pt x="178" y="596"/>
                    <a:pt x="177" y="595"/>
                  </a:cubicBezTo>
                  <a:cubicBezTo>
                    <a:pt x="177" y="595"/>
                    <a:pt x="177" y="595"/>
                    <a:pt x="177" y="595"/>
                  </a:cubicBezTo>
                  <a:cubicBezTo>
                    <a:pt x="178" y="595"/>
                    <a:pt x="178" y="595"/>
                    <a:pt x="177" y="595"/>
                  </a:cubicBezTo>
                  <a:cubicBezTo>
                    <a:pt x="177" y="595"/>
                    <a:pt x="177" y="595"/>
                    <a:pt x="177" y="595"/>
                  </a:cubicBezTo>
                  <a:cubicBezTo>
                    <a:pt x="177" y="595"/>
                    <a:pt x="177" y="595"/>
                    <a:pt x="177" y="595"/>
                  </a:cubicBezTo>
                  <a:close/>
                  <a:moveTo>
                    <a:pt x="127" y="628"/>
                  </a:moveTo>
                  <a:cubicBezTo>
                    <a:pt x="127" y="629"/>
                    <a:pt x="128" y="629"/>
                    <a:pt x="127" y="630"/>
                  </a:cubicBezTo>
                  <a:cubicBezTo>
                    <a:pt x="127" y="630"/>
                    <a:pt x="127" y="630"/>
                    <a:pt x="127" y="630"/>
                  </a:cubicBezTo>
                  <a:cubicBezTo>
                    <a:pt x="128" y="630"/>
                    <a:pt x="128" y="630"/>
                    <a:pt x="128" y="630"/>
                  </a:cubicBezTo>
                  <a:cubicBezTo>
                    <a:pt x="128" y="629"/>
                    <a:pt x="128" y="629"/>
                    <a:pt x="128" y="628"/>
                  </a:cubicBezTo>
                  <a:lnTo>
                    <a:pt x="127" y="628"/>
                  </a:lnTo>
                  <a:close/>
                  <a:moveTo>
                    <a:pt x="181" y="515"/>
                  </a:moveTo>
                  <a:cubicBezTo>
                    <a:pt x="181" y="515"/>
                    <a:pt x="180" y="515"/>
                    <a:pt x="181" y="515"/>
                  </a:cubicBezTo>
                  <a:cubicBezTo>
                    <a:pt x="181" y="515"/>
                    <a:pt x="181" y="516"/>
                    <a:pt x="181" y="516"/>
                  </a:cubicBezTo>
                  <a:cubicBezTo>
                    <a:pt x="181" y="517"/>
                    <a:pt x="181" y="517"/>
                    <a:pt x="181" y="517"/>
                  </a:cubicBezTo>
                  <a:cubicBezTo>
                    <a:pt x="181" y="517"/>
                    <a:pt x="181" y="516"/>
                    <a:pt x="181" y="516"/>
                  </a:cubicBezTo>
                  <a:cubicBezTo>
                    <a:pt x="181" y="516"/>
                    <a:pt x="181" y="515"/>
                    <a:pt x="181" y="515"/>
                  </a:cubicBezTo>
                  <a:cubicBezTo>
                    <a:pt x="181" y="515"/>
                    <a:pt x="181" y="514"/>
                    <a:pt x="181" y="515"/>
                  </a:cubicBezTo>
                  <a:cubicBezTo>
                    <a:pt x="181" y="515"/>
                    <a:pt x="181" y="515"/>
                    <a:pt x="181" y="515"/>
                  </a:cubicBezTo>
                  <a:close/>
                  <a:moveTo>
                    <a:pt x="173" y="508"/>
                  </a:moveTo>
                  <a:cubicBezTo>
                    <a:pt x="173" y="507"/>
                    <a:pt x="173" y="507"/>
                    <a:pt x="173" y="507"/>
                  </a:cubicBezTo>
                  <a:cubicBezTo>
                    <a:pt x="173" y="507"/>
                    <a:pt x="173" y="507"/>
                    <a:pt x="173" y="507"/>
                  </a:cubicBezTo>
                  <a:cubicBezTo>
                    <a:pt x="173" y="507"/>
                    <a:pt x="173" y="507"/>
                    <a:pt x="173" y="507"/>
                  </a:cubicBezTo>
                  <a:cubicBezTo>
                    <a:pt x="173" y="508"/>
                    <a:pt x="173" y="508"/>
                    <a:pt x="173" y="508"/>
                  </a:cubicBezTo>
                  <a:cubicBezTo>
                    <a:pt x="173" y="508"/>
                    <a:pt x="173" y="509"/>
                    <a:pt x="173" y="509"/>
                  </a:cubicBezTo>
                  <a:cubicBezTo>
                    <a:pt x="173" y="509"/>
                    <a:pt x="173" y="509"/>
                    <a:pt x="173" y="509"/>
                  </a:cubicBezTo>
                  <a:cubicBezTo>
                    <a:pt x="173" y="509"/>
                    <a:pt x="173" y="509"/>
                    <a:pt x="173" y="509"/>
                  </a:cubicBezTo>
                  <a:cubicBezTo>
                    <a:pt x="173" y="509"/>
                    <a:pt x="173" y="508"/>
                    <a:pt x="173" y="508"/>
                  </a:cubicBezTo>
                  <a:cubicBezTo>
                    <a:pt x="173" y="508"/>
                    <a:pt x="173" y="508"/>
                    <a:pt x="173" y="508"/>
                  </a:cubicBezTo>
                  <a:close/>
                  <a:moveTo>
                    <a:pt x="167" y="503"/>
                  </a:moveTo>
                  <a:cubicBezTo>
                    <a:pt x="167" y="503"/>
                    <a:pt x="167" y="503"/>
                    <a:pt x="166" y="503"/>
                  </a:cubicBezTo>
                  <a:cubicBezTo>
                    <a:pt x="166" y="503"/>
                    <a:pt x="166" y="503"/>
                    <a:pt x="166" y="503"/>
                  </a:cubicBezTo>
                  <a:cubicBezTo>
                    <a:pt x="166" y="503"/>
                    <a:pt x="166" y="503"/>
                    <a:pt x="166" y="503"/>
                  </a:cubicBezTo>
                  <a:cubicBezTo>
                    <a:pt x="166" y="503"/>
                    <a:pt x="166" y="504"/>
                    <a:pt x="166" y="505"/>
                  </a:cubicBezTo>
                  <a:cubicBezTo>
                    <a:pt x="166" y="506"/>
                    <a:pt x="167" y="507"/>
                    <a:pt x="166" y="508"/>
                  </a:cubicBezTo>
                  <a:cubicBezTo>
                    <a:pt x="166" y="508"/>
                    <a:pt x="166" y="508"/>
                    <a:pt x="166" y="508"/>
                  </a:cubicBezTo>
                  <a:cubicBezTo>
                    <a:pt x="166" y="508"/>
                    <a:pt x="167" y="508"/>
                    <a:pt x="167" y="508"/>
                  </a:cubicBezTo>
                  <a:cubicBezTo>
                    <a:pt x="167" y="507"/>
                    <a:pt x="167" y="506"/>
                    <a:pt x="167" y="505"/>
                  </a:cubicBezTo>
                  <a:cubicBezTo>
                    <a:pt x="167" y="504"/>
                    <a:pt x="167" y="503"/>
                    <a:pt x="167" y="503"/>
                  </a:cubicBezTo>
                  <a:close/>
                  <a:moveTo>
                    <a:pt x="167" y="487"/>
                  </a:moveTo>
                  <a:cubicBezTo>
                    <a:pt x="167" y="487"/>
                    <a:pt x="167" y="487"/>
                    <a:pt x="167" y="487"/>
                  </a:cubicBezTo>
                  <a:cubicBezTo>
                    <a:pt x="167" y="488"/>
                    <a:pt x="167" y="488"/>
                    <a:pt x="167" y="489"/>
                  </a:cubicBezTo>
                  <a:cubicBezTo>
                    <a:pt x="167" y="489"/>
                    <a:pt x="167" y="489"/>
                    <a:pt x="167" y="489"/>
                  </a:cubicBezTo>
                  <a:cubicBezTo>
                    <a:pt x="167" y="489"/>
                    <a:pt x="167" y="489"/>
                    <a:pt x="167" y="489"/>
                  </a:cubicBezTo>
                  <a:cubicBezTo>
                    <a:pt x="167" y="489"/>
                    <a:pt x="167" y="489"/>
                    <a:pt x="167" y="489"/>
                  </a:cubicBezTo>
                  <a:cubicBezTo>
                    <a:pt x="167" y="489"/>
                    <a:pt x="167" y="489"/>
                    <a:pt x="167" y="489"/>
                  </a:cubicBezTo>
                  <a:cubicBezTo>
                    <a:pt x="167" y="488"/>
                    <a:pt x="168" y="488"/>
                    <a:pt x="167" y="487"/>
                  </a:cubicBezTo>
                  <a:cubicBezTo>
                    <a:pt x="167" y="487"/>
                    <a:pt x="167" y="487"/>
                    <a:pt x="167" y="487"/>
                  </a:cubicBezTo>
                  <a:cubicBezTo>
                    <a:pt x="167" y="487"/>
                    <a:pt x="167" y="487"/>
                    <a:pt x="167" y="487"/>
                  </a:cubicBezTo>
                  <a:close/>
                  <a:moveTo>
                    <a:pt x="165" y="465"/>
                  </a:moveTo>
                  <a:cubicBezTo>
                    <a:pt x="165" y="465"/>
                    <a:pt x="165" y="465"/>
                    <a:pt x="165" y="465"/>
                  </a:cubicBezTo>
                  <a:cubicBezTo>
                    <a:pt x="165" y="465"/>
                    <a:pt x="165" y="465"/>
                    <a:pt x="165" y="465"/>
                  </a:cubicBezTo>
                  <a:cubicBezTo>
                    <a:pt x="165" y="465"/>
                    <a:pt x="165" y="465"/>
                    <a:pt x="165" y="465"/>
                  </a:cubicBezTo>
                  <a:cubicBezTo>
                    <a:pt x="165" y="465"/>
                    <a:pt x="165" y="466"/>
                    <a:pt x="165" y="466"/>
                  </a:cubicBezTo>
                  <a:cubicBezTo>
                    <a:pt x="165" y="466"/>
                    <a:pt x="165" y="466"/>
                    <a:pt x="165" y="466"/>
                  </a:cubicBezTo>
                  <a:cubicBezTo>
                    <a:pt x="165" y="467"/>
                    <a:pt x="165" y="467"/>
                    <a:pt x="165" y="467"/>
                  </a:cubicBezTo>
                  <a:cubicBezTo>
                    <a:pt x="165" y="467"/>
                    <a:pt x="165" y="467"/>
                    <a:pt x="165" y="467"/>
                  </a:cubicBezTo>
                  <a:cubicBezTo>
                    <a:pt x="165" y="466"/>
                    <a:pt x="165" y="466"/>
                    <a:pt x="165" y="466"/>
                  </a:cubicBezTo>
                  <a:cubicBezTo>
                    <a:pt x="165" y="465"/>
                    <a:pt x="165" y="465"/>
                    <a:pt x="165" y="465"/>
                  </a:cubicBezTo>
                  <a:close/>
                  <a:moveTo>
                    <a:pt x="161" y="368"/>
                  </a:moveTo>
                  <a:cubicBezTo>
                    <a:pt x="161" y="368"/>
                    <a:pt x="161" y="368"/>
                    <a:pt x="161" y="369"/>
                  </a:cubicBezTo>
                  <a:cubicBezTo>
                    <a:pt x="161" y="375"/>
                    <a:pt x="161" y="382"/>
                    <a:pt x="162" y="390"/>
                  </a:cubicBezTo>
                  <a:cubicBezTo>
                    <a:pt x="162" y="390"/>
                    <a:pt x="162" y="390"/>
                    <a:pt x="162" y="390"/>
                  </a:cubicBezTo>
                  <a:cubicBezTo>
                    <a:pt x="162" y="390"/>
                    <a:pt x="163" y="390"/>
                    <a:pt x="163" y="390"/>
                  </a:cubicBezTo>
                  <a:cubicBezTo>
                    <a:pt x="162" y="382"/>
                    <a:pt x="162" y="375"/>
                    <a:pt x="161" y="369"/>
                  </a:cubicBezTo>
                  <a:cubicBezTo>
                    <a:pt x="161" y="368"/>
                    <a:pt x="161" y="368"/>
                    <a:pt x="161" y="368"/>
                  </a:cubicBezTo>
                  <a:cubicBezTo>
                    <a:pt x="161" y="368"/>
                    <a:pt x="161" y="368"/>
                    <a:pt x="161" y="368"/>
                  </a:cubicBezTo>
                  <a:close/>
                  <a:moveTo>
                    <a:pt x="159" y="266"/>
                  </a:moveTo>
                  <a:cubicBezTo>
                    <a:pt x="159" y="268"/>
                    <a:pt x="159" y="270"/>
                    <a:pt x="159" y="271"/>
                  </a:cubicBezTo>
                  <a:cubicBezTo>
                    <a:pt x="159" y="274"/>
                    <a:pt x="159" y="276"/>
                    <a:pt x="159" y="278"/>
                  </a:cubicBezTo>
                  <a:cubicBezTo>
                    <a:pt x="159" y="278"/>
                    <a:pt x="159" y="279"/>
                    <a:pt x="159" y="279"/>
                  </a:cubicBezTo>
                  <a:cubicBezTo>
                    <a:pt x="160" y="279"/>
                    <a:pt x="160" y="279"/>
                    <a:pt x="160" y="278"/>
                  </a:cubicBezTo>
                  <a:cubicBezTo>
                    <a:pt x="160" y="276"/>
                    <a:pt x="160" y="274"/>
                    <a:pt x="160" y="271"/>
                  </a:cubicBezTo>
                  <a:cubicBezTo>
                    <a:pt x="160" y="270"/>
                    <a:pt x="160" y="268"/>
                    <a:pt x="160" y="266"/>
                  </a:cubicBezTo>
                  <a:cubicBezTo>
                    <a:pt x="160" y="266"/>
                    <a:pt x="160" y="266"/>
                    <a:pt x="159" y="266"/>
                  </a:cubicBezTo>
                  <a:cubicBezTo>
                    <a:pt x="159" y="266"/>
                    <a:pt x="159" y="266"/>
                    <a:pt x="159" y="266"/>
                  </a:cubicBezTo>
                  <a:cubicBezTo>
                    <a:pt x="159" y="266"/>
                    <a:pt x="159" y="266"/>
                    <a:pt x="159" y="266"/>
                  </a:cubicBezTo>
                  <a:close/>
                  <a:moveTo>
                    <a:pt x="162" y="156"/>
                  </a:moveTo>
                  <a:cubicBezTo>
                    <a:pt x="162" y="157"/>
                    <a:pt x="162" y="157"/>
                    <a:pt x="162" y="158"/>
                  </a:cubicBezTo>
                  <a:cubicBezTo>
                    <a:pt x="162" y="158"/>
                    <a:pt x="162" y="158"/>
                    <a:pt x="163" y="158"/>
                  </a:cubicBezTo>
                  <a:cubicBezTo>
                    <a:pt x="163" y="158"/>
                    <a:pt x="163" y="158"/>
                    <a:pt x="163" y="158"/>
                  </a:cubicBezTo>
                  <a:cubicBezTo>
                    <a:pt x="163" y="157"/>
                    <a:pt x="163" y="157"/>
                    <a:pt x="163" y="156"/>
                  </a:cubicBezTo>
                  <a:cubicBezTo>
                    <a:pt x="163" y="156"/>
                    <a:pt x="163" y="156"/>
                    <a:pt x="163" y="156"/>
                  </a:cubicBezTo>
                  <a:cubicBezTo>
                    <a:pt x="162" y="156"/>
                    <a:pt x="162" y="156"/>
                    <a:pt x="162" y="156"/>
                  </a:cubicBezTo>
                  <a:cubicBezTo>
                    <a:pt x="162" y="156"/>
                    <a:pt x="162" y="156"/>
                    <a:pt x="162" y="156"/>
                  </a:cubicBezTo>
                  <a:close/>
                  <a:moveTo>
                    <a:pt x="178" y="666"/>
                  </a:moveTo>
                  <a:cubicBezTo>
                    <a:pt x="177" y="669"/>
                    <a:pt x="178" y="672"/>
                    <a:pt x="177" y="675"/>
                  </a:cubicBezTo>
                  <a:cubicBezTo>
                    <a:pt x="178" y="677"/>
                    <a:pt x="178" y="679"/>
                    <a:pt x="177" y="681"/>
                  </a:cubicBezTo>
                  <a:cubicBezTo>
                    <a:pt x="178" y="686"/>
                    <a:pt x="178" y="690"/>
                    <a:pt x="177" y="694"/>
                  </a:cubicBezTo>
                  <a:cubicBezTo>
                    <a:pt x="178" y="697"/>
                    <a:pt x="178" y="700"/>
                    <a:pt x="178" y="703"/>
                  </a:cubicBezTo>
                  <a:cubicBezTo>
                    <a:pt x="178" y="704"/>
                    <a:pt x="178" y="705"/>
                    <a:pt x="177" y="706"/>
                  </a:cubicBezTo>
                  <a:cubicBezTo>
                    <a:pt x="179" y="710"/>
                    <a:pt x="177" y="713"/>
                    <a:pt x="178" y="717"/>
                  </a:cubicBezTo>
                  <a:cubicBezTo>
                    <a:pt x="178" y="717"/>
                    <a:pt x="178" y="718"/>
                    <a:pt x="178" y="718"/>
                  </a:cubicBezTo>
                  <a:cubicBezTo>
                    <a:pt x="178" y="720"/>
                    <a:pt x="178" y="722"/>
                    <a:pt x="178" y="724"/>
                  </a:cubicBezTo>
                  <a:cubicBezTo>
                    <a:pt x="180" y="727"/>
                    <a:pt x="179" y="731"/>
                    <a:pt x="179" y="734"/>
                  </a:cubicBezTo>
                  <a:cubicBezTo>
                    <a:pt x="179" y="734"/>
                    <a:pt x="179" y="735"/>
                    <a:pt x="179" y="735"/>
                  </a:cubicBezTo>
                  <a:cubicBezTo>
                    <a:pt x="179" y="737"/>
                    <a:pt x="179" y="739"/>
                    <a:pt x="179" y="740"/>
                  </a:cubicBezTo>
                  <a:cubicBezTo>
                    <a:pt x="180" y="741"/>
                    <a:pt x="179" y="742"/>
                    <a:pt x="179" y="744"/>
                  </a:cubicBezTo>
                  <a:cubicBezTo>
                    <a:pt x="179" y="744"/>
                    <a:pt x="180" y="744"/>
                    <a:pt x="180" y="744"/>
                  </a:cubicBezTo>
                  <a:cubicBezTo>
                    <a:pt x="180" y="745"/>
                    <a:pt x="180" y="745"/>
                    <a:pt x="180" y="746"/>
                  </a:cubicBezTo>
                  <a:cubicBezTo>
                    <a:pt x="180" y="747"/>
                    <a:pt x="180" y="747"/>
                    <a:pt x="180" y="748"/>
                  </a:cubicBezTo>
                  <a:cubicBezTo>
                    <a:pt x="180" y="749"/>
                    <a:pt x="180" y="749"/>
                    <a:pt x="180" y="750"/>
                  </a:cubicBezTo>
                  <a:cubicBezTo>
                    <a:pt x="180" y="754"/>
                    <a:pt x="182" y="757"/>
                    <a:pt x="180" y="761"/>
                  </a:cubicBezTo>
                  <a:cubicBezTo>
                    <a:pt x="181" y="761"/>
                    <a:pt x="181" y="761"/>
                    <a:pt x="181" y="762"/>
                  </a:cubicBezTo>
                  <a:cubicBezTo>
                    <a:pt x="181" y="767"/>
                    <a:pt x="182" y="772"/>
                    <a:pt x="182" y="777"/>
                  </a:cubicBezTo>
                  <a:cubicBezTo>
                    <a:pt x="183" y="778"/>
                    <a:pt x="183" y="778"/>
                    <a:pt x="183" y="779"/>
                  </a:cubicBezTo>
                  <a:cubicBezTo>
                    <a:pt x="183" y="781"/>
                    <a:pt x="183" y="783"/>
                    <a:pt x="184" y="786"/>
                  </a:cubicBezTo>
                  <a:cubicBezTo>
                    <a:pt x="183" y="786"/>
                    <a:pt x="183" y="786"/>
                    <a:pt x="183" y="786"/>
                  </a:cubicBezTo>
                  <a:cubicBezTo>
                    <a:pt x="184" y="786"/>
                    <a:pt x="184" y="786"/>
                    <a:pt x="184" y="786"/>
                  </a:cubicBezTo>
                  <a:cubicBezTo>
                    <a:pt x="183" y="787"/>
                    <a:pt x="183" y="789"/>
                    <a:pt x="185" y="789"/>
                  </a:cubicBezTo>
                  <a:cubicBezTo>
                    <a:pt x="184" y="788"/>
                    <a:pt x="184" y="787"/>
                    <a:pt x="184" y="786"/>
                  </a:cubicBezTo>
                  <a:cubicBezTo>
                    <a:pt x="184" y="786"/>
                    <a:pt x="184" y="786"/>
                    <a:pt x="184" y="786"/>
                  </a:cubicBezTo>
                  <a:cubicBezTo>
                    <a:pt x="184" y="785"/>
                    <a:pt x="184" y="785"/>
                    <a:pt x="184" y="785"/>
                  </a:cubicBezTo>
                  <a:cubicBezTo>
                    <a:pt x="185" y="783"/>
                    <a:pt x="183" y="780"/>
                    <a:pt x="184" y="778"/>
                  </a:cubicBezTo>
                  <a:cubicBezTo>
                    <a:pt x="183" y="773"/>
                    <a:pt x="184" y="767"/>
                    <a:pt x="182" y="762"/>
                  </a:cubicBezTo>
                  <a:cubicBezTo>
                    <a:pt x="183" y="762"/>
                    <a:pt x="183" y="761"/>
                    <a:pt x="183" y="761"/>
                  </a:cubicBezTo>
                  <a:cubicBezTo>
                    <a:pt x="183" y="755"/>
                    <a:pt x="182" y="750"/>
                    <a:pt x="182" y="744"/>
                  </a:cubicBezTo>
                  <a:cubicBezTo>
                    <a:pt x="182" y="744"/>
                    <a:pt x="182" y="744"/>
                    <a:pt x="182" y="744"/>
                  </a:cubicBezTo>
                  <a:cubicBezTo>
                    <a:pt x="182" y="744"/>
                    <a:pt x="182" y="744"/>
                    <a:pt x="182" y="744"/>
                  </a:cubicBezTo>
                  <a:cubicBezTo>
                    <a:pt x="182" y="744"/>
                    <a:pt x="183" y="744"/>
                    <a:pt x="183" y="744"/>
                  </a:cubicBezTo>
                  <a:cubicBezTo>
                    <a:pt x="183" y="750"/>
                    <a:pt x="184" y="756"/>
                    <a:pt x="184" y="761"/>
                  </a:cubicBezTo>
                  <a:cubicBezTo>
                    <a:pt x="184" y="761"/>
                    <a:pt x="184" y="761"/>
                    <a:pt x="184" y="761"/>
                  </a:cubicBezTo>
                  <a:cubicBezTo>
                    <a:pt x="184" y="764"/>
                    <a:pt x="185" y="767"/>
                    <a:pt x="184" y="770"/>
                  </a:cubicBezTo>
                  <a:cubicBezTo>
                    <a:pt x="185" y="774"/>
                    <a:pt x="186" y="778"/>
                    <a:pt x="185" y="782"/>
                  </a:cubicBezTo>
                  <a:cubicBezTo>
                    <a:pt x="187" y="786"/>
                    <a:pt x="186" y="789"/>
                    <a:pt x="186" y="793"/>
                  </a:cubicBezTo>
                  <a:cubicBezTo>
                    <a:pt x="186" y="795"/>
                    <a:pt x="187" y="796"/>
                    <a:pt x="186" y="798"/>
                  </a:cubicBezTo>
                  <a:cubicBezTo>
                    <a:pt x="187" y="803"/>
                    <a:pt x="187" y="808"/>
                    <a:pt x="187" y="812"/>
                  </a:cubicBezTo>
                  <a:cubicBezTo>
                    <a:pt x="187" y="812"/>
                    <a:pt x="187" y="812"/>
                    <a:pt x="187" y="813"/>
                  </a:cubicBezTo>
                  <a:cubicBezTo>
                    <a:pt x="187" y="813"/>
                    <a:pt x="187" y="814"/>
                    <a:pt x="187" y="815"/>
                  </a:cubicBezTo>
                  <a:cubicBezTo>
                    <a:pt x="187" y="816"/>
                    <a:pt x="187" y="817"/>
                    <a:pt x="187" y="817"/>
                  </a:cubicBezTo>
                  <a:cubicBezTo>
                    <a:pt x="187" y="817"/>
                    <a:pt x="187" y="817"/>
                    <a:pt x="187" y="818"/>
                  </a:cubicBezTo>
                  <a:cubicBezTo>
                    <a:pt x="187" y="819"/>
                    <a:pt x="187" y="821"/>
                    <a:pt x="188" y="822"/>
                  </a:cubicBezTo>
                  <a:cubicBezTo>
                    <a:pt x="188" y="824"/>
                    <a:pt x="188" y="826"/>
                    <a:pt x="188" y="828"/>
                  </a:cubicBezTo>
                  <a:cubicBezTo>
                    <a:pt x="188" y="828"/>
                    <a:pt x="188" y="828"/>
                    <a:pt x="188" y="828"/>
                  </a:cubicBezTo>
                  <a:cubicBezTo>
                    <a:pt x="188" y="830"/>
                    <a:pt x="188" y="833"/>
                    <a:pt x="188" y="835"/>
                  </a:cubicBezTo>
                  <a:cubicBezTo>
                    <a:pt x="188" y="837"/>
                    <a:pt x="188" y="839"/>
                    <a:pt x="188" y="840"/>
                  </a:cubicBezTo>
                  <a:cubicBezTo>
                    <a:pt x="188" y="840"/>
                    <a:pt x="188" y="841"/>
                    <a:pt x="188" y="841"/>
                  </a:cubicBezTo>
                  <a:cubicBezTo>
                    <a:pt x="189" y="845"/>
                    <a:pt x="188" y="849"/>
                    <a:pt x="188" y="853"/>
                  </a:cubicBezTo>
                  <a:cubicBezTo>
                    <a:pt x="188" y="853"/>
                    <a:pt x="188" y="853"/>
                    <a:pt x="188" y="853"/>
                  </a:cubicBezTo>
                  <a:cubicBezTo>
                    <a:pt x="188" y="856"/>
                    <a:pt x="188" y="858"/>
                    <a:pt x="188" y="862"/>
                  </a:cubicBezTo>
                  <a:cubicBezTo>
                    <a:pt x="189" y="862"/>
                    <a:pt x="189" y="862"/>
                    <a:pt x="188" y="862"/>
                  </a:cubicBezTo>
                  <a:cubicBezTo>
                    <a:pt x="189" y="863"/>
                    <a:pt x="189" y="865"/>
                    <a:pt x="188" y="866"/>
                  </a:cubicBezTo>
                  <a:cubicBezTo>
                    <a:pt x="188" y="866"/>
                    <a:pt x="188" y="866"/>
                    <a:pt x="188" y="866"/>
                  </a:cubicBezTo>
                  <a:cubicBezTo>
                    <a:pt x="188" y="866"/>
                    <a:pt x="188" y="867"/>
                    <a:pt x="188" y="867"/>
                  </a:cubicBezTo>
                  <a:cubicBezTo>
                    <a:pt x="188" y="867"/>
                    <a:pt x="188" y="868"/>
                    <a:pt x="188" y="868"/>
                  </a:cubicBezTo>
                  <a:cubicBezTo>
                    <a:pt x="189" y="868"/>
                    <a:pt x="189" y="868"/>
                    <a:pt x="189" y="868"/>
                  </a:cubicBezTo>
                  <a:cubicBezTo>
                    <a:pt x="189" y="870"/>
                    <a:pt x="188" y="872"/>
                    <a:pt x="189" y="874"/>
                  </a:cubicBezTo>
                  <a:cubicBezTo>
                    <a:pt x="189" y="874"/>
                    <a:pt x="189" y="875"/>
                    <a:pt x="189" y="875"/>
                  </a:cubicBezTo>
                  <a:cubicBezTo>
                    <a:pt x="188" y="875"/>
                    <a:pt x="188" y="876"/>
                    <a:pt x="189" y="876"/>
                  </a:cubicBezTo>
                  <a:cubicBezTo>
                    <a:pt x="189" y="877"/>
                    <a:pt x="189" y="877"/>
                    <a:pt x="189" y="878"/>
                  </a:cubicBezTo>
                  <a:cubicBezTo>
                    <a:pt x="189" y="879"/>
                    <a:pt x="189" y="879"/>
                    <a:pt x="189" y="880"/>
                  </a:cubicBezTo>
                  <a:cubicBezTo>
                    <a:pt x="189" y="880"/>
                    <a:pt x="189" y="880"/>
                    <a:pt x="189" y="880"/>
                  </a:cubicBezTo>
                  <a:cubicBezTo>
                    <a:pt x="189" y="882"/>
                    <a:pt x="189" y="884"/>
                    <a:pt x="189" y="886"/>
                  </a:cubicBezTo>
                  <a:cubicBezTo>
                    <a:pt x="189" y="888"/>
                    <a:pt x="189" y="891"/>
                    <a:pt x="189" y="893"/>
                  </a:cubicBezTo>
                  <a:cubicBezTo>
                    <a:pt x="189" y="893"/>
                    <a:pt x="189" y="893"/>
                    <a:pt x="189" y="893"/>
                  </a:cubicBezTo>
                  <a:cubicBezTo>
                    <a:pt x="189" y="895"/>
                    <a:pt x="190" y="896"/>
                    <a:pt x="189" y="897"/>
                  </a:cubicBezTo>
                  <a:cubicBezTo>
                    <a:pt x="189" y="897"/>
                    <a:pt x="189" y="897"/>
                    <a:pt x="189" y="898"/>
                  </a:cubicBezTo>
                  <a:cubicBezTo>
                    <a:pt x="190" y="898"/>
                    <a:pt x="189" y="899"/>
                    <a:pt x="189" y="900"/>
                  </a:cubicBezTo>
                  <a:cubicBezTo>
                    <a:pt x="189" y="900"/>
                    <a:pt x="189" y="900"/>
                    <a:pt x="189" y="900"/>
                  </a:cubicBezTo>
                  <a:cubicBezTo>
                    <a:pt x="189" y="901"/>
                    <a:pt x="189" y="902"/>
                    <a:pt x="189" y="904"/>
                  </a:cubicBezTo>
                  <a:cubicBezTo>
                    <a:pt x="189" y="904"/>
                    <a:pt x="189" y="904"/>
                    <a:pt x="189" y="904"/>
                  </a:cubicBezTo>
                  <a:cubicBezTo>
                    <a:pt x="189" y="905"/>
                    <a:pt x="189" y="906"/>
                    <a:pt x="189" y="907"/>
                  </a:cubicBezTo>
                  <a:cubicBezTo>
                    <a:pt x="189" y="907"/>
                    <a:pt x="189" y="907"/>
                    <a:pt x="189" y="907"/>
                  </a:cubicBezTo>
                  <a:cubicBezTo>
                    <a:pt x="189" y="907"/>
                    <a:pt x="189" y="907"/>
                    <a:pt x="189" y="907"/>
                  </a:cubicBezTo>
                  <a:cubicBezTo>
                    <a:pt x="190" y="910"/>
                    <a:pt x="190" y="913"/>
                    <a:pt x="189" y="915"/>
                  </a:cubicBezTo>
                  <a:cubicBezTo>
                    <a:pt x="189" y="915"/>
                    <a:pt x="189" y="915"/>
                    <a:pt x="189" y="915"/>
                  </a:cubicBezTo>
                  <a:cubicBezTo>
                    <a:pt x="189" y="916"/>
                    <a:pt x="189" y="916"/>
                    <a:pt x="189" y="916"/>
                  </a:cubicBezTo>
                  <a:cubicBezTo>
                    <a:pt x="189" y="917"/>
                    <a:pt x="189" y="917"/>
                    <a:pt x="189" y="918"/>
                  </a:cubicBezTo>
                  <a:cubicBezTo>
                    <a:pt x="189" y="917"/>
                    <a:pt x="189" y="917"/>
                    <a:pt x="189" y="917"/>
                  </a:cubicBezTo>
                  <a:cubicBezTo>
                    <a:pt x="190" y="920"/>
                    <a:pt x="189" y="922"/>
                    <a:pt x="189" y="924"/>
                  </a:cubicBezTo>
                  <a:cubicBezTo>
                    <a:pt x="189" y="924"/>
                    <a:pt x="190" y="925"/>
                    <a:pt x="190" y="926"/>
                  </a:cubicBezTo>
                  <a:cubicBezTo>
                    <a:pt x="190" y="927"/>
                    <a:pt x="189" y="928"/>
                    <a:pt x="189" y="930"/>
                  </a:cubicBezTo>
                  <a:cubicBezTo>
                    <a:pt x="189" y="931"/>
                    <a:pt x="190" y="932"/>
                    <a:pt x="190" y="933"/>
                  </a:cubicBezTo>
                  <a:cubicBezTo>
                    <a:pt x="190" y="933"/>
                    <a:pt x="190" y="933"/>
                    <a:pt x="190" y="934"/>
                  </a:cubicBezTo>
                  <a:cubicBezTo>
                    <a:pt x="190" y="935"/>
                    <a:pt x="190" y="936"/>
                    <a:pt x="189" y="937"/>
                  </a:cubicBezTo>
                  <a:cubicBezTo>
                    <a:pt x="190" y="938"/>
                    <a:pt x="190" y="938"/>
                    <a:pt x="190" y="939"/>
                  </a:cubicBezTo>
                  <a:cubicBezTo>
                    <a:pt x="189" y="941"/>
                    <a:pt x="191" y="943"/>
                    <a:pt x="189" y="945"/>
                  </a:cubicBezTo>
                  <a:cubicBezTo>
                    <a:pt x="191" y="949"/>
                    <a:pt x="190" y="953"/>
                    <a:pt x="190" y="956"/>
                  </a:cubicBezTo>
                  <a:cubicBezTo>
                    <a:pt x="191" y="958"/>
                    <a:pt x="190" y="960"/>
                    <a:pt x="189" y="962"/>
                  </a:cubicBezTo>
                  <a:cubicBezTo>
                    <a:pt x="189" y="964"/>
                    <a:pt x="190" y="967"/>
                    <a:pt x="190" y="970"/>
                  </a:cubicBezTo>
                  <a:cubicBezTo>
                    <a:pt x="190" y="971"/>
                    <a:pt x="189" y="973"/>
                    <a:pt x="190" y="975"/>
                  </a:cubicBezTo>
                  <a:cubicBezTo>
                    <a:pt x="190" y="976"/>
                    <a:pt x="190" y="977"/>
                    <a:pt x="189" y="977"/>
                  </a:cubicBezTo>
                  <a:cubicBezTo>
                    <a:pt x="189" y="978"/>
                    <a:pt x="190" y="978"/>
                    <a:pt x="190" y="979"/>
                  </a:cubicBezTo>
                  <a:cubicBezTo>
                    <a:pt x="189" y="982"/>
                    <a:pt x="190" y="986"/>
                    <a:pt x="190" y="989"/>
                  </a:cubicBezTo>
                  <a:cubicBezTo>
                    <a:pt x="191" y="991"/>
                    <a:pt x="189" y="994"/>
                    <a:pt x="190" y="996"/>
                  </a:cubicBezTo>
                  <a:cubicBezTo>
                    <a:pt x="190" y="996"/>
                    <a:pt x="190" y="996"/>
                    <a:pt x="190" y="997"/>
                  </a:cubicBezTo>
                  <a:cubicBezTo>
                    <a:pt x="190" y="998"/>
                    <a:pt x="190" y="1000"/>
                    <a:pt x="190" y="1002"/>
                  </a:cubicBezTo>
                  <a:cubicBezTo>
                    <a:pt x="190" y="1003"/>
                    <a:pt x="190" y="1003"/>
                    <a:pt x="190" y="1003"/>
                  </a:cubicBezTo>
                  <a:cubicBezTo>
                    <a:pt x="190" y="1004"/>
                    <a:pt x="190" y="1004"/>
                    <a:pt x="190" y="1004"/>
                  </a:cubicBezTo>
                  <a:cubicBezTo>
                    <a:pt x="190" y="1005"/>
                    <a:pt x="190" y="1005"/>
                    <a:pt x="190" y="1005"/>
                  </a:cubicBezTo>
                  <a:cubicBezTo>
                    <a:pt x="190" y="1007"/>
                    <a:pt x="189" y="1009"/>
                    <a:pt x="190" y="1011"/>
                  </a:cubicBezTo>
                  <a:cubicBezTo>
                    <a:pt x="190" y="1011"/>
                    <a:pt x="190" y="1011"/>
                    <a:pt x="190" y="1011"/>
                  </a:cubicBezTo>
                  <a:cubicBezTo>
                    <a:pt x="191" y="1015"/>
                    <a:pt x="190" y="1023"/>
                    <a:pt x="190" y="1028"/>
                  </a:cubicBezTo>
                  <a:cubicBezTo>
                    <a:pt x="190" y="1028"/>
                    <a:pt x="190" y="1029"/>
                    <a:pt x="190" y="1029"/>
                  </a:cubicBezTo>
                  <a:cubicBezTo>
                    <a:pt x="191" y="1032"/>
                    <a:pt x="190" y="1034"/>
                    <a:pt x="190" y="1037"/>
                  </a:cubicBezTo>
                  <a:cubicBezTo>
                    <a:pt x="191" y="1039"/>
                    <a:pt x="189" y="1041"/>
                    <a:pt x="190" y="1043"/>
                  </a:cubicBezTo>
                  <a:cubicBezTo>
                    <a:pt x="190" y="1044"/>
                    <a:pt x="190" y="1044"/>
                    <a:pt x="190" y="1045"/>
                  </a:cubicBezTo>
                  <a:cubicBezTo>
                    <a:pt x="191" y="1048"/>
                    <a:pt x="190" y="1051"/>
                    <a:pt x="190" y="1054"/>
                  </a:cubicBezTo>
                  <a:cubicBezTo>
                    <a:pt x="190" y="1057"/>
                    <a:pt x="190" y="1060"/>
                    <a:pt x="190" y="1063"/>
                  </a:cubicBezTo>
                  <a:cubicBezTo>
                    <a:pt x="190" y="1064"/>
                    <a:pt x="190" y="1066"/>
                    <a:pt x="190" y="1067"/>
                  </a:cubicBezTo>
                  <a:cubicBezTo>
                    <a:pt x="190" y="1068"/>
                    <a:pt x="190" y="1068"/>
                    <a:pt x="190" y="1068"/>
                  </a:cubicBezTo>
                  <a:cubicBezTo>
                    <a:pt x="190" y="1070"/>
                    <a:pt x="190" y="1071"/>
                    <a:pt x="190" y="1072"/>
                  </a:cubicBezTo>
                  <a:cubicBezTo>
                    <a:pt x="190" y="1074"/>
                    <a:pt x="190" y="1075"/>
                    <a:pt x="190" y="1077"/>
                  </a:cubicBezTo>
                  <a:cubicBezTo>
                    <a:pt x="191" y="1077"/>
                    <a:pt x="190" y="1075"/>
                    <a:pt x="191" y="1074"/>
                  </a:cubicBezTo>
                  <a:cubicBezTo>
                    <a:pt x="192" y="1073"/>
                    <a:pt x="192" y="1072"/>
                    <a:pt x="192" y="1071"/>
                  </a:cubicBezTo>
                  <a:cubicBezTo>
                    <a:pt x="192" y="1071"/>
                    <a:pt x="192" y="1072"/>
                    <a:pt x="192" y="1072"/>
                  </a:cubicBezTo>
                  <a:cubicBezTo>
                    <a:pt x="192" y="1072"/>
                    <a:pt x="192" y="1072"/>
                    <a:pt x="192" y="1072"/>
                  </a:cubicBezTo>
                  <a:cubicBezTo>
                    <a:pt x="191" y="1072"/>
                    <a:pt x="191" y="1072"/>
                    <a:pt x="191" y="1072"/>
                  </a:cubicBezTo>
                  <a:cubicBezTo>
                    <a:pt x="191" y="1072"/>
                    <a:pt x="191" y="1072"/>
                    <a:pt x="191" y="1072"/>
                  </a:cubicBezTo>
                  <a:cubicBezTo>
                    <a:pt x="191" y="1072"/>
                    <a:pt x="191" y="1072"/>
                    <a:pt x="191" y="1072"/>
                  </a:cubicBezTo>
                  <a:cubicBezTo>
                    <a:pt x="192" y="1071"/>
                    <a:pt x="192" y="1071"/>
                    <a:pt x="192" y="1071"/>
                  </a:cubicBezTo>
                  <a:cubicBezTo>
                    <a:pt x="192" y="1071"/>
                    <a:pt x="192" y="1071"/>
                    <a:pt x="192" y="1071"/>
                  </a:cubicBezTo>
                  <a:cubicBezTo>
                    <a:pt x="192" y="1071"/>
                    <a:pt x="192" y="1071"/>
                    <a:pt x="192" y="1071"/>
                  </a:cubicBezTo>
                  <a:cubicBezTo>
                    <a:pt x="193" y="1070"/>
                    <a:pt x="192" y="1070"/>
                    <a:pt x="193" y="1069"/>
                  </a:cubicBezTo>
                  <a:cubicBezTo>
                    <a:pt x="192" y="1068"/>
                    <a:pt x="194" y="1067"/>
                    <a:pt x="192" y="1065"/>
                  </a:cubicBezTo>
                  <a:cubicBezTo>
                    <a:pt x="192" y="1065"/>
                    <a:pt x="194" y="1065"/>
                    <a:pt x="194" y="1064"/>
                  </a:cubicBezTo>
                  <a:cubicBezTo>
                    <a:pt x="193" y="1063"/>
                    <a:pt x="193" y="1065"/>
                    <a:pt x="192" y="1064"/>
                  </a:cubicBezTo>
                  <a:cubicBezTo>
                    <a:pt x="192" y="1063"/>
                    <a:pt x="193" y="1063"/>
                    <a:pt x="192" y="1061"/>
                  </a:cubicBezTo>
                  <a:cubicBezTo>
                    <a:pt x="193" y="1061"/>
                    <a:pt x="193" y="1061"/>
                    <a:pt x="193" y="1061"/>
                  </a:cubicBezTo>
                  <a:cubicBezTo>
                    <a:pt x="193" y="1058"/>
                    <a:pt x="193" y="1056"/>
                    <a:pt x="192" y="1054"/>
                  </a:cubicBezTo>
                  <a:cubicBezTo>
                    <a:pt x="194" y="1053"/>
                    <a:pt x="192" y="1051"/>
                    <a:pt x="194" y="1050"/>
                  </a:cubicBezTo>
                  <a:cubicBezTo>
                    <a:pt x="193" y="1050"/>
                    <a:pt x="193" y="1050"/>
                    <a:pt x="193" y="1049"/>
                  </a:cubicBezTo>
                  <a:cubicBezTo>
                    <a:pt x="194" y="1049"/>
                    <a:pt x="193" y="1048"/>
                    <a:pt x="193" y="1047"/>
                  </a:cubicBezTo>
                  <a:cubicBezTo>
                    <a:pt x="193" y="1046"/>
                    <a:pt x="194" y="1045"/>
                    <a:pt x="193" y="1044"/>
                  </a:cubicBezTo>
                  <a:cubicBezTo>
                    <a:pt x="193" y="1043"/>
                    <a:pt x="193" y="1043"/>
                    <a:pt x="194" y="1042"/>
                  </a:cubicBezTo>
                  <a:cubicBezTo>
                    <a:pt x="193" y="1041"/>
                    <a:pt x="194" y="1041"/>
                    <a:pt x="193" y="1040"/>
                  </a:cubicBezTo>
                  <a:cubicBezTo>
                    <a:pt x="193" y="1040"/>
                    <a:pt x="193" y="1040"/>
                    <a:pt x="193" y="1040"/>
                  </a:cubicBezTo>
                  <a:cubicBezTo>
                    <a:pt x="193" y="1040"/>
                    <a:pt x="193" y="1040"/>
                    <a:pt x="193" y="1040"/>
                  </a:cubicBezTo>
                  <a:cubicBezTo>
                    <a:pt x="193" y="1039"/>
                    <a:pt x="192" y="1038"/>
                    <a:pt x="194" y="1038"/>
                  </a:cubicBezTo>
                  <a:cubicBezTo>
                    <a:pt x="193" y="1035"/>
                    <a:pt x="194" y="1032"/>
                    <a:pt x="193" y="1029"/>
                  </a:cubicBezTo>
                  <a:cubicBezTo>
                    <a:pt x="194" y="1026"/>
                    <a:pt x="193" y="1024"/>
                    <a:pt x="193" y="1021"/>
                  </a:cubicBezTo>
                  <a:cubicBezTo>
                    <a:pt x="192" y="1021"/>
                    <a:pt x="193" y="1018"/>
                    <a:pt x="193" y="1017"/>
                  </a:cubicBezTo>
                  <a:cubicBezTo>
                    <a:pt x="194" y="1016"/>
                    <a:pt x="192" y="1016"/>
                    <a:pt x="193" y="1016"/>
                  </a:cubicBezTo>
                  <a:cubicBezTo>
                    <a:pt x="193" y="1015"/>
                    <a:pt x="193" y="1014"/>
                    <a:pt x="193" y="1013"/>
                  </a:cubicBezTo>
                  <a:cubicBezTo>
                    <a:pt x="193" y="1012"/>
                    <a:pt x="194" y="1011"/>
                    <a:pt x="193" y="1011"/>
                  </a:cubicBezTo>
                  <a:cubicBezTo>
                    <a:pt x="193" y="1010"/>
                    <a:pt x="193" y="1010"/>
                    <a:pt x="194" y="1009"/>
                  </a:cubicBezTo>
                  <a:cubicBezTo>
                    <a:pt x="194" y="1007"/>
                    <a:pt x="193" y="1005"/>
                    <a:pt x="194" y="1002"/>
                  </a:cubicBezTo>
                  <a:cubicBezTo>
                    <a:pt x="194" y="998"/>
                    <a:pt x="194" y="994"/>
                    <a:pt x="194" y="990"/>
                  </a:cubicBezTo>
                  <a:cubicBezTo>
                    <a:pt x="194" y="990"/>
                    <a:pt x="194" y="991"/>
                    <a:pt x="194" y="990"/>
                  </a:cubicBezTo>
                  <a:cubicBezTo>
                    <a:pt x="195" y="990"/>
                    <a:pt x="194" y="989"/>
                    <a:pt x="194" y="990"/>
                  </a:cubicBezTo>
                  <a:cubicBezTo>
                    <a:pt x="194" y="989"/>
                    <a:pt x="194" y="988"/>
                    <a:pt x="195" y="988"/>
                  </a:cubicBezTo>
                  <a:cubicBezTo>
                    <a:pt x="194" y="987"/>
                    <a:pt x="194" y="987"/>
                    <a:pt x="194" y="987"/>
                  </a:cubicBezTo>
                  <a:cubicBezTo>
                    <a:pt x="194" y="985"/>
                    <a:pt x="194" y="983"/>
                    <a:pt x="194" y="981"/>
                  </a:cubicBezTo>
                  <a:cubicBezTo>
                    <a:pt x="194" y="981"/>
                    <a:pt x="194" y="980"/>
                    <a:pt x="194" y="980"/>
                  </a:cubicBezTo>
                  <a:cubicBezTo>
                    <a:pt x="194" y="979"/>
                    <a:pt x="194" y="979"/>
                    <a:pt x="194" y="979"/>
                  </a:cubicBezTo>
                  <a:cubicBezTo>
                    <a:pt x="194" y="977"/>
                    <a:pt x="194" y="975"/>
                    <a:pt x="194" y="973"/>
                  </a:cubicBezTo>
                  <a:cubicBezTo>
                    <a:pt x="194" y="972"/>
                    <a:pt x="194" y="972"/>
                    <a:pt x="194" y="972"/>
                  </a:cubicBezTo>
                  <a:cubicBezTo>
                    <a:pt x="194" y="971"/>
                    <a:pt x="193" y="970"/>
                    <a:pt x="195" y="970"/>
                  </a:cubicBezTo>
                  <a:cubicBezTo>
                    <a:pt x="193" y="968"/>
                    <a:pt x="195" y="966"/>
                    <a:pt x="194" y="964"/>
                  </a:cubicBezTo>
                  <a:cubicBezTo>
                    <a:pt x="194" y="964"/>
                    <a:pt x="194" y="964"/>
                    <a:pt x="195" y="963"/>
                  </a:cubicBezTo>
                  <a:cubicBezTo>
                    <a:pt x="193" y="961"/>
                    <a:pt x="195" y="959"/>
                    <a:pt x="194" y="957"/>
                  </a:cubicBezTo>
                  <a:cubicBezTo>
                    <a:pt x="194" y="957"/>
                    <a:pt x="195" y="957"/>
                    <a:pt x="195" y="956"/>
                  </a:cubicBezTo>
                  <a:cubicBezTo>
                    <a:pt x="195" y="955"/>
                    <a:pt x="194" y="953"/>
                    <a:pt x="195" y="952"/>
                  </a:cubicBezTo>
                  <a:cubicBezTo>
                    <a:pt x="195" y="952"/>
                    <a:pt x="194" y="952"/>
                    <a:pt x="194" y="951"/>
                  </a:cubicBezTo>
                  <a:cubicBezTo>
                    <a:pt x="195" y="948"/>
                    <a:pt x="194" y="945"/>
                    <a:pt x="195" y="942"/>
                  </a:cubicBezTo>
                  <a:cubicBezTo>
                    <a:pt x="195" y="941"/>
                    <a:pt x="195" y="941"/>
                    <a:pt x="195" y="940"/>
                  </a:cubicBezTo>
                  <a:cubicBezTo>
                    <a:pt x="195" y="939"/>
                    <a:pt x="195" y="939"/>
                    <a:pt x="195" y="939"/>
                  </a:cubicBezTo>
                  <a:cubicBezTo>
                    <a:pt x="195" y="937"/>
                    <a:pt x="196" y="935"/>
                    <a:pt x="195" y="933"/>
                  </a:cubicBezTo>
                  <a:cubicBezTo>
                    <a:pt x="196" y="932"/>
                    <a:pt x="194" y="932"/>
                    <a:pt x="195" y="931"/>
                  </a:cubicBezTo>
                  <a:cubicBezTo>
                    <a:pt x="195" y="931"/>
                    <a:pt x="194" y="930"/>
                    <a:pt x="194" y="930"/>
                  </a:cubicBezTo>
                  <a:cubicBezTo>
                    <a:pt x="195" y="929"/>
                    <a:pt x="195" y="928"/>
                    <a:pt x="196" y="928"/>
                  </a:cubicBezTo>
                  <a:cubicBezTo>
                    <a:pt x="194" y="925"/>
                    <a:pt x="195" y="923"/>
                    <a:pt x="195" y="921"/>
                  </a:cubicBezTo>
                  <a:cubicBezTo>
                    <a:pt x="194" y="918"/>
                    <a:pt x="194" y="916"/>
                    <a:pt x="195" y="914"/>
                  </a:cubicBezTo>
                  <a:cubicBezTo>
                    <a:pt x="195" y="913"/>
                    <a:pt x="195" y="913"/>
                    <a:pt x="194" y="912"/>
                  </a:cubicBezTo>
                  <a:cubicBezTo>
                    <a:pt x="195" y="911"/>
                    <a:pt x="194" y="911"/>
                    <a:pt x="195" y="911"/>
                  </a:cubicBezTo>
                  <a:cubicBezTo>
                    <a:pt x="194" y="909"/>
                    <a:pt x="194" y="906"/>
                    <a:pt x="195" y="904"/>
                  </a:cubicBezTo>
                  <a:cubicBezTo>
                    <a:pt x="194" y="903"/>
                    <a:pt x="195" y="902"/>
                    <a:pt x="194" y="901"/>
                  </a:cubicBezTo>
                  <a:cubicBezTo>
                    <a:pt x="196" y="899"/>
                    <a:pt x="194" y="897"/>
                    <a:pt x="195" y="895"/>
                  </a:cubicBezTo>
                  <a:cubicBezTo>
                    <a:pt x="195" y="895"/>
                    <a:pt x="195" y="894"/>
                    <a:pt x="195" y="894"/>
                  </a:cubicBezTo>
                  <a:cubicBezTo>
                    <a:pt x="195" y="893"/>
                    <a:pt x="195" y="892"/>
                    <a:pt x="195" y="892"/>
                  </a:cubicBezTo>
                  <a:cubicBezTo>
                    <a:pt x="195" y="890"/>
                    <a:pt x="194" y="888"/>
                    <a:pt x="195" y="887"/>
                  </a:cubicBezTo>
                  <a:cubicBezTo>
                    <a:pt x="194" y="880"/>
                    <a:pt x="195" y="874"/>
                    <a:pt x="194" y="868"/>
                  </a:cubicBezTo>
                  <a:cubicBezTo>
                    <a:pt x="195" y="865"/>
                    <a:pt x="195" y="862"/>
                    <a:pt x="194" y="859"/>
                  </a:cubicBezTo>
                  <a:cubicBezTo>
                    <a:pt x="195" y="858"/>
                    <a:pt x="195" y="857"/>
                    <a:pt x="195" y="856"/>
                  </a:cubicBezTo>
                  <a:cubicBezTo>
                    <a:pt x="195" y="854"/>
                    <a:pt x="194" y="853"/>
                    <a:pt x="195" y="852"/>
                  </a:cubicBezTo>
                  <a:cubicBezTo>
                    <a:pt x="195" y="852"/>
                    <a:pt x="195" y="851"/>
                    <a:pt x="194" y="852"/>
                  </a:cubicBezTo>
                  <a:cubicBezTo>
                    <a:pt x="195" y="850"/>
                    <a:pt x="195" y="849"/>
                    <a:pt x="194" y="848"/>
                  </a:cubicBezTo>
                  <a:cubicBezTo>
                    <a:pt x="195" y="847"/>
                    <a:pt x="195" y="846"/>
                    <a:pt x="195" y="845"/>
                  </a:cubicBezTo>
                  <a:cubicBezTo>
                    <a:pt x="195" y="845"/>
                    <a:pt x="195" y="845"/>
                    <a:pt x="195" y="845"/>
                  </a:cubicBezTo>
                  <a:cubicBezTo>
                    <a:pt x="195" y="845"/>
                    <a:pt x="195" y="845"/>
                    <a:pt x="194" y="845"/>
                  </a:cubicBezTo>
                  <a:cubicBezTo>
                    <a:pt x="195" y="841"/>
                    <a:pt x="194" y="838"/>
                    <a:pt x="195" y="834"/>
                  </a:cubicBezTo>
                  <a:cubicBezTo>
                    <a:pt x="195" y="834"/>
                    <a:pt x="195" y="834"/>
                    <a:pt x="195" y="834"/>
                  </a:cubicBezTo>
                  <a:cubicBezTo>
                    <a:pt x="194" y="828"/>
                    <a:pt x="194" y="821"/>
                    <a:pt x="194" y="815"/>
                  </a:cubicBezTo>
                  <a:cubicBezTo>
                    <a:pt x="194" y="812"/>
                    <a:pt x="194" y="810"/>
                    <a:pt x="193" y="807"/>
                  </a:cubicBezTo>
                  <a:cubicBezTo>
                    <a:pt x="193" y="807"/>
                    <a:pt x="193" y="807"/>
                    <a:pt x="193" y="807"/>
                  </a:cubicBezTo>
                  <a:cubicBezTo>
                    <a:pt x="193" y="807"/>
                    <a:pt x="193" y="806"/>
                    <a:pt x="194" y="806"/>
                  </a:cubicBezTo>
                  <a:cubicBezTo>
                    <a:pt x="194" y="806"/>
                    <a:pt x="195" y="807"/>
                    <a:pt x="194" y="807"/>
                  </a:cubicBezTo>
                  <a:cubicBezTo>
                    <a:pt x="194" y="810"/>
                    <a:pt x="195" y="812"/>
                    <a:pt x="195" y="815"/>
                  </a:cubicBezTo>
                  <a:cubicBezTo>
                    <a:pt x="195" y="821"/>
                    <a:pt x="195" y="828"/>
                    <a:pt x="196" y="834"/>
                  </a:cubicBezTo>
                  <a:cubicBezTo>
                    <a:pt x="196" y="834"/>
                    <a:pt x="196" y="834"/>
                    <a:pt x="196" y="834"/>
                  </a:cubicBezTo>
                  <a:cubicBezTo>
                    <a:pt x="196" y="835"/>
                    <a:pt x="196" y="836"/>
                    <a:pt x="196" y="837"/>
                  </a:cubicBezTo>
                  <a:cubicBezTo>
                    <a:pt x="196" y="838"/>
                    <a:pt x="196" y="839"/>
                    <a:pt x="196" y="840"/>
                  </a:cubicBezTo>
                  <a:cubicBezTo>
                    <a:pt x="196" y="842"/>
                    <a:pt x="197" y="843"/>
                    <a:pt x="196" y="845"/>
                  </a:cubicBezTo>
                  <a:cubicBezTo>
                    <a:pt x="196" y="845"/>
                    <a:pt x="196" y="845"/>
                    <a:pt x="196" y="845"/>
                  </a:cubicBezTo>
                  <a:cubicBezTo>
                    <a:pt x="196" y="845"/>
                    <a:pt x="196" y="845"/>
                    <a:pt x="196" y="846"/>
                  </a:cubicBezTo>
                  <a:cubicBezTo>
                    <a:pt x="196" y="846"/>
                    <a:pt x="196" y="846"/>
                    <a:pt x="196" y="846"/>
                  </a:cubicBezTo>
                  <a:cubicBezTo>
                    <a:pt x="196" y="846"/>
                    <a:pt x="197" y="847"/>
                    <a:pt x="196" y="848"/>
                  </a:cubicBezTo>
                  <a:cubicBezTo>
                    <a:pt x="197" y="850"/>
                    <a:pt x="196" y="853"/>
                    <a:pt x="197" y="854"/>
                  </a:cubicBezTo>
                  <a:cubicBezTo>
                    <a:pt x="197" y="859"/>
                    <a:pt x="197" y="863"/>
                    <a:pt x="197" y="868"/>
                  </a:cubicBezTo>
                  <a:cubicBezTo>
                    <a:pt x="197" y="868"/>
                    <a:pt x="198" y="868"/>
                    <a:pt x="197" y="868"/>
                  </a:cubicBezTo>
                  <a:cubicBezTo>
                    <a:pt x="198" y="869"/>
                    <a:pt x="198" y="871"/>
                    <a:pt x="197" y="872"/>
                  </a:cubicBezTo>
                  <a:cubicBezTo>
                    <a:pt x="198" y="876"/>
                    <a:pt x="199" y="880"/>
                    <a:pt x="198" y="884"/>
                  </a:cubicBezTo>
                  <a:cubicBezTo>
                    <a:pt x="198" y="885"/>
                    <a:pt x="199" y="885"/>
                    <a:pt x="199" y="885"/>
                  </a:cubicBezTo>
                  <a:cubicBezTo>
                    <a:pt x="198" y="887"/>
                    <a:pt x="198" y="888"/>
                    <a:pt x="199" y="890"/>
                  </a:cubicBezTo>
                  <a:cubicBezTo>
                    <a:pt x="198" y="894"/>
                    <a:pt x="199" y="898"/>
                    <a:pt x="199" y="902"/>
                  </a:cubicBezTo>
                  <a:cubicBezTo>
                    <a:pt x="198" y="902"/>
                    <a:pt x="199" y="903"/>
                    <a:pt x="198" y="903"/>
                  </a:cubicBezTo>
                  <a:cubicBezTo>
                    <a:pt x="199" y="904"/>
                    <a:pt x="198" y="906"/>
                    <a:pt x="199" y="907"/>
                  </a:cubicBezTo>
                  <a:cubicBezTo>
                    <a:pt x="199" y="907"/>
                    <a:pt x="198" y="907"/>
                    <a:pt x="198" y="908"/>
                  </a:cubicBezTo>
                  <a:cubicBezTo>
                    <a:pt x="200" y="911"/>
                    <a:pt x="198" y="916"/>
                    <a:pt x="199" y="919"/>
                  </a:cubicBezTo>
                  <a:cubicBezTo>
                    <a:pt x="198" y="920"/>
                    <a:pt x="199" y="921"/>
                    <a:pt x="198" y="922"/>
                  </a:cubicBezTo>
                  <a:cubicBezTo>
                    <a:pt x="198" y="923"/>
                    <a:pt x="198" y="924"/>
                    <a:pt x="199" y="924"/>
                  </a:cubicBezTo>
                  <a:cubicBezTo>
                    <a:pt x="197" y="927"/>
                    <a:pt x="199" y="930"/>
                    <a:pt x="197" y="932"/>
                  </a:cubicBezTo>
                  <a:cubicBezTo>
                    <a:pt x="197" y="933"/>
                    <a:pt x="198" y="933"/>
                    <a:pt x="198" y="933"/>
                  </a:cubicBezTo>
                  <a:cubicBezTo>
                    <a:pt x="197" y="934"/>
                    <a:pt x="198" y="936"/>
                    <a:pt x="197" y="937"/>
                  </a:cubicBezTo>
                  <a:cubicBezTo>
                    <a:pt x="197" y="940"/>
                    <a:pt x="199" y="942"/>
                    <a:pt x="198" y="945"/>
                  </a:cubicBezTo>
                  <a:cubicBezTo>
                    <a:pt x="200" y="948"/>
                    <a:pt x="197" y="951"/>
                    <a:pt x="199" y="955"/>
                  </a:cubicBezTo>
                  <a:cubicBezTo>
                    <a:pt x="198" y="956"/>
                    <a:pt x="198" y="957"/>
                    <a:pt x="198" y="958"/>
                  </a:cubicBezTo>
                  <a:cubicBezTo>
                    <a:pt x="199" y="960"/>
                    <a:pt x="199" y="961"/>
                    <a:pt x="198" y="963"/>
                  </a:cubicBezTo>
                  <a:cubicBezTo>
                    <a:pt x="198" y="963"/>
                    <a:pt x="199" y="963"/>
                    <a:pt x="199" y="964"/>
                  </a:cubicBezTo>
                  <a:cubicBezTo>
                    <a:pt x="199" y="966"/>
                    <a:pt x="198" y="968"/>
                    <a:pt x="198" y="969"/>
                  </a:cubicBezTo>
                  <a:cubicBezTo>
                    <a:pt x="198" y="971"/>
                    <a:pt x="199" y="973"/>
                    <a:pt x="199" y="974"/>
                  </a:cubicBezTo>
                  <a:cubicBezTo>
                    <a:pt x="199" y="974"/>
                    <a:pt x="198" y="974"/>
                    <a:pt x="198" y="974"/>
                  </a:cubicBezTo>
                  <a:cubicBezTo>
                    <a:pt x="198" y="974"/>
                    <a:pt x="199" y="974"/>
                    <a:pt x="199" y="974"/>
                  </a:cubicBezTo>
                  <a:cubicBezTo>
                    <a:pt x="198" y="979"/>
                    <a:pt x="198" y="984"/>
                    <a:pt x="199" y="989"/>
                  </a:cubicBezTo>
                  <a:cubicBezTo>
                    <a:pt x="197" y="992"/>
                    <a:pt x="200" y="994"/>
                    <a:pt x="198" y="997"/>
                  </a:cubicBezTo>
                  <a:cubicBezTo>
                    <a:pt x="198" y="1000"/>
                    <a:pt x="199" y="1003"/>
                    <a:pt x="198" y="1006"/>
                  </a:cubicBezTo>
                  <a:cubicBezTo>
                    <a:pt x="199" y="1011"/>
                    <a:pt x="198" y="1017"/>
                    <a:pt x="199" y="1022"/>
                  </a:cubicBezTo>
                  <a:cubicBezTo>
                    <a:pt x="198" y="1025"/>
                    <a:pt x="198" y="1028"/>
                    <a:pt x="199" y="1031"/>
                  </a:cubicBezTo>
                  <a:cubicBezTo>
                    <a:pt x="198" y="1032"/>
                    <a:pt x="199" y="1032"/>
                    <a:pt x="198" y="1033"/>
                  </a:cubicBezTo>
                  <a:cubicBezTo>
                    <a:pt x="198" y="1033"/>
                    <a:pt x="198" y="1034"/>
                    <a:pt x="199" y="1034"/>
                  </a:cubicBezTo>
                  <a:cubicBezTo>
                    <a:pt x="197" y="1040"/>
                    <a:pt x="200" y="1045"/>
                    <a:pt x="198" y="1050"/>
                  </a:cubicBezTo>
                  <a:cubicBezTo>
                    <a:pt x="199" y="1052"/>
                    <a:pt x="199" y="1054"/>
                    <a:pt x="199" y="1056"/>
                  </a:cubicBezTo>
                  <a:cubicBezTo>
                    <a:pt x="199" y="1057"/>
                    <a:pt x="199" y="1058"/>
                    <a:pt x="198" y="1059"/>
                  </a:cubicBezTo>
                  <a:cubicBezTo>
                    <a:pt x="200" y="1062"/>
                    <a:pt x="198" y="1064"/>
                    <a:pt x="199" y="1067"/>
                  </a:cubicBezTo>
                  <a:cubicBezTo>
                    <a:pt x="198" y="1068"/>
                    <a:pt x="199" y="1069"/>
                    <a:pt x="198" y="1070"/>
                  </a:cubicBezTo>
                  <a:cubicBezTo>
                    <a:pt x="198" y="1070"/>
                    <a:pt x="198" y="1070"/>
                    <a:pt x="199" y="1070"/>
                  </a:cubicBezTo>
                  <a:cubicBezTo>
                    <a:pt x="198" y="1071"/>
                    <a:pt x="199" y="1071"/>
                    <a:pt x="198" y="1072"/>
                  </a:cubicBezTo>
                  <a:cubicBezTo>
                    <a:pt x="199" y="1073"/>
                    <a:pt x="198" y="1075"/>
                    <a:pt x="198" y="1077"/>
                  </a:cubicBezTo>
                  <a:cubicBezTo>
                    <a:pt x="198" y="1079"/>
                    <a:pt x="198" y="1082"/>
                    <a:pt x="198" y="1084"/>
                  </a:cubicBezTo>
                  <a:cubicBezTo>
                    <a:pt x="198" y="1087"/>
                    <a:pt x="199" y="1090"/>
                    <a:pt x="197" y="1093"/>
                  </a:cubicBezTo>
                  <a:cubicBezTo>
                    <a:pt x="197" y="1093"/>
                    <a:pt x="198" y="1093"/>
                    <a:pt x="198" y="1094"/>
                  </a:cubicBezTo>
                  <a:cubicBezTo>
                    <a:pt x="197" y="1100"/>
                    <a:pt x="198" y="1106"/>
                    <a:pt x="196" y="1111"/>
                  </a:cubicBezTo>
                  <a:cubicBezTo>
                    <a:pt x="196" y="1118"/>
                    <a:pt x="196" y="1125"/>
                    <a:pt x="195" y="1131"/>
                  </a:cubicBezTo>
                  <a:cubicBezTo>
                    <a:pt x="195" y="1133"/>
                    <a:pt x="195" y="1135"/>
                    <a:pt x="195" y="1137"/>
                  </a:cubicBezTo>
                  <a:cubicBezTo>
                    <a:pt x="195" y="1140"/>
                    <a:pt x="195" y="1142"/>
                    <a:pt x="194" y="1145"/>
                  </a:cubicBezTo>
                  <a:cubicBezTo>
                    <a:pt x="194" y="1146"/>
                    <a:pt x="194" y="1146"/>
                    <a:pt x="194" y="1147"/>
                  </a:cubicBezTo>
                  <a:cubicBezTo>
                    <a:pt x="194" y="1147"/>
                    <a:pt x="195" y="1148"/>
                    <a:pt x="195" y="1148"/>
                  </a:cubicBezTo>
                  <a:cubicBezTo>
                    <a:pt x="195" y="1149"/>
                    <a:pt x="194" y="1150"/>
                    <a:pt x="194" y="1151"/>
                  </a:cubicBezTo>
                  <a:cubicBezTo>
                    <a:pt x="194" y="1153"/>
                    <a:pt x="195" y="1156"/>
                    <a:pt x="193" y="1159"/>
                  </a:cubicBezTo>
                  <a:cubicBezTo>
                    <a:pt x="193" y="1160"/>
                    <a:pt x="194" y="1160"/>
                    <a:pt x="194" y="1160"/>
                  </a:cubicBezTo>
                  <a:cubicBezTo>
                    <a:pt x="194" y="1164"/>
                    <a:pt x="194" y="1168"/>
                    <a:pt x="194" y="1172"/>
                  </a:cubicBezTo>
                  <a:cubicBezTo>
                    <a:pt x="193" y="1173"/>
                    <a:pt x="192" y="1174"/>
                    <a:pt x="192" y="1176"/>
                  </a:cubicBezTo>
                  <a:cubicBezTo>
                    <a:pt x="191" y="1177"/>
                    <a:pt x="191" y="1176"/>
                    <a:pt x="191" y="1176"/>
                  </a:cubicBezTo>
                  <a:cubicBezTo>
                    <a:pt x="190" y="1175"/>
                    <a:pt x="189" y="1176"/>
                    <a:pt x="188" y="1174"/>
                  </a:cubicBezTo>
                  <a:cubicBezTo>
                    <a:pt x="188" y="1174"/>
                    <a:pt x="187" y="1174"/>
                    <a:pt x="187" y="1175"/>
                  </a:cubicBezTo>
                  <a:cubicBezTo>
                    <a:pt x="187" y="1175"/>
                    <a:pt x="186" y="1174"/>
                    <a:pt x="186" y="1173"/>
                  </a:cubicBezTo>
                  <a:cubicBezTo>
                    <a:pt x="185" y="1174"/>
                    <a:pt x="184" y="1175"/>
                    <a:pt x="184" y="1175"/>
                  </a:cubicBezTo>
                  <a:cubicBezTo>
                    <a:pt x="182" y="1176"/>
                    <a:pt x="179" y="1178"/>
                    <a:pt x="177" y="1177"/>
                  </a:cubicBezTo>
                  <a:cubicBezTo>
                    <a:pt x="177" y="1177"/>
                    <a:pt x="177" y="1177"/>
                    <a:pt x="177" y="1177"/>
                  </a:cubicBezTo>
                  <a:cubicBezTo>
                    <a:pt x="177" y="1177"/>
                    <a:pt x="177" y="1177"/>
                    <a:pt x="177" y="1177"/>
                  </a:cubicBezTo>
                  <a:cubicBezTo>
                    <a:pt x="177" y="1177"/>
                    <a:pt x="176" y="1178"/>
                    <a:pt x="176" y="1177"/>
                  </a:cubicBezTo>
                  <a:cubicBezTo>
                    <a:pt x="176" y="1177"/>
                    <a:pt x="176" y="1177"/>
                    <a:pt x="176" y="1177"/>
                  </a:cubicBezTo>
                  <a:cubicBezTo>
                    <a:pt x="176" y="1177"/>
                    <a:pt x="176" y="1177"/>
                    <a:pt x="176" y="1177"/>
                  </a:cubicBezTo>
                  <a:cubicBezTo>
                    <a:pt x="177" y="1174"/>
                    <a:pt x="174" y="1174"/>
                    <a:pt x="172" y="1173"/>
                  </a:cubicBezTo>
                  <a:cubicBezTo>
                    <a:pt x="171" y="1172"/>
                    <a:pt x="172" y="1171"/>
                    <a:pt x="172" y="1171"/>
                  </a:cubicBezTo>
                  <a:cubicBezTo>
                    <a:pt x="171" y="1169"/>
                    <a:pt x="173" y="1167"/>
                    <a:pt x="172" y="1164"/>
                  </a:cubicBezTo>
                  <a:cubicBezTo>
                    <a:pt x="172" y="1163"/>
                    <a:pt x="172" y="1161"/>
                    <a:pt x="172" y="1160"/>
                  </a:cubicBezTo>
                  <a:cubicBezTo>
                    <a:pt x="173" y="1158"/>
                    <a:pt x="172" y="1155"/>
                    <a:pt x="173" y="1153"/>
                  </a:cubicBezTo>
                  <a:cubicBezTo>
                    <a:pt x="172" y="1150"/>
                    <a:pt x="173" y="1147"/>
                    <a:pt x="173" y="1143"/>
                  </a:cubicBezTo>
                  <a:cubicBezTo>
                    <a:pt x="173" y="1139"/>
                    <a:pt x="174" y="1135"/>
                    <a:pt x="174" y="1130"/>
                  </a:cubicBezTo>
                  <a:cubicBezTo>
                    <a:pt x="175" y="1123"/>
                    <a:pt x="175" y="1115"/>
                    <a:pt x="176" y="1108"/>
                  </a:cubicBezTo>
                  <a:cubicBezTo>
                    <a:pt x="177" y="1102"/>
                    <a:pt x="177" y="1096"/>
                    <a:pt x="177" y="1089"/>
                  </a:cubicBezTo>
                  <a:cubicBezTo>
                    <a:pt x="177" y="1087"/>
                    <a:pt x="178" y="1085"/>
                    <a:pt x="178" y="1082"/>
                  </a:cubicBezTo>
                  <a:cubicBezTo>
                    <a:pt x="178" y="1079"/>
                    <a:pt x="178" y="1076"/>
                    <a:pt x="178" y="1072"/>
                  </a:cubicBezTo>
                  <a:cubicBezTo>
                    <a:pt x="178" y="1067"/>
                    <a:pt x="178" y="1063"/>
                    <a:pt x="178" y="1058"/>
                  </a:cubicBezTo>
                  <a:cubicBezTo>
                    <a:pt x="179" y="1057"/>
                    <a:pt x="179" y="1058"/>
                    <a:pt x="180" y="1057"/>
                  </a:cubicBezTo>
                  <a:cubicBezTo>
                    <a:pt x="180" y="1056"/>
                    <a:pt x="179" y="1055"/>
                    <a:pt x="181" y="1053"/>
                  </a:cubicBezTo>
                  <a:cubicBezTo>
                    <a:pt x="181" y="1039"/>
                    <a:pt x="181" y="1024"/>
                    <a:pt x="181" y="1009"/>
                  </a:cubicBezTo>
                  <a:cubicBezTo>
                    <a:pt x="181" y="990"/>
                    <a:pt x="181" y="970"/>
                    <a:pt x="182" y="951"/>
                  </a:cubicBezTo>
                  <a:cubicBezTo>
                    <a:pt x="182" y="950"/>
                    <a:pt x="182" y="949"/>
                    <a:pt x="182" y="948"/>
                  </a:cubicBezTo>
                  <a:cubicBezTo>
                    <a:pt x="183" y="939"/>
                    <a:pt x="181" y="930"/>
                    <a:pt x="182" y="920"/>
                  </a:cubicBezTo>
                  <a:cubicBezTo>
                    <a:pt x="182" y="917"/>
                    <a:pt x="182" y="913"/>
                    <a:pt x="182" y="909"/>
                  </a:cubicBezTo>
                  <a:cubicBezTo>
                    <a:pt x="182" y="907"/>
                    <a:pt x="182" y="906"/>
                    <a:pt x="182" y="904"/>
                  </a:cubicBezTo>
                  <a:cubicBezTo>
                    <a:pt x="182" y="900"/>
                    <a:pt x="182" y="896"/>
                    <a:pt x="182" y="892"/>
                  </a:cubicBezTo>
                  <a:cubicBezTo>
                    <a:pt x="182" y="890"/>
                    <a:pt x="182" y="889"/>
                    <a:pt x="182" y="888"/>
                  </a:cubicBezTo>
                  <a:cubicBezTo>
                    <a:pt x="182" y="882"/>
                    <a:pt x="182" y="876"/>
                    <a:pt x="182" y="869"/>
                  </a:cubicBezTo>
                  <a:cubicBezTo>
                    <a:pt x="182" y="866"/>
                    <a:pt x="181" y="862"/>
                    <a:pt x="182" y="857"/>
                  </a:cubicBezTo>
                  <a:cubicBezTo>
                    <a:pt x="181" y="854"/>
                    <a:pt x="181" y="849"/>
                    <a:pt x="181" y="845"/>
                  </a:cubicBezTo>
                  <a:cubicBezTo>
                    <a:pt x="181" y="834"/>
                    <a:pt x="181" y="822"/>
                    <a:pt x="180" y="811"/>
                  </a:cubicBezTo>
                  <a:cubicBezTo>
                    <a:pt x="180" y="811"/>
                    <a:pt x="180" y="811"/>
                    <a:pt x="180" y="811"/>
                  </a:cubicBezTo>
                  <a:cubicBezTo>
                    <a:pt x="179" y="803"/>
                    <a:pt x="179" y="796"/>
                    <a:pt x="179" y="788"/>
                  </a:cubicBezTo>
                  <a:cubicBezTo>
                    <a:pt x="178" y="783"/>
                    <a:pt x="178" y="779"/>
                    <a:pt x="178" y="774"/>
                  </a:cubicBezTo>
                  <a:cubicBezTo>
                    <a:pt x="178" y="772"/>
                    <a:pt x="177" y="770"/>
                    <a:pt x="177" y="768"/>
                  </a:cubicBezTo>
                  <a:cubicBezTo>
                    <a:pt x="177" y="763"/>
                    <a:pt x="177" y="758"/>
                    <a:pt x="176" y="753"/>
                  </a:cubicBezTo>
                  <a:cubicBezTo>
                    <a:pt x="176" y="751"/>
                    <a:pt x="176" y="748"/>
                    <a:pt x="176" y="745"/>
                  </a:cubicBezTo>
                  <a:cubicBezTo>
                    <a:pt x="175" y="742"/>
                    <a:pt x="176" y="739"/>
                    <a:pt x="176" y="735"/>
                  </a:cubicBezTo>
                  <a:cubicBezTo>
                    <a:pt x="175" y="734"/>
                    <a:pt x="175" y="734"/>
                    <a:pt x="175" y="733"/>
                  </a:cubicBezTo>
                  <a:cubicBezTo>
                    <a:pt x="175" y="732"/>
                    <a:pt x="175" y="730"/>
                    <a:pt x="175" y="729"/>
                  </a:cubicBezTo>
                  <a:cubicBezTo>
                    <a:pt x="175" y="726"/>
                    <a:pt x="175" y="723"/>
                    <a:pt x="175" y="720"/>
                  </a:cubicBezTo>
                  <a:cubicBezTo>
                    <a:pt x="174" y="718"/>
                    <a:pt x="174" y="716"/>
                    <a:pt x="174" y="713"/>
                  </a:cubicBezTo>
                  <a:cubicBezTo>
                    <a:pt x="174" y="713"/>
                    <a:pt x="174" y="712"/>
                    <a:pt x="174" y="712"/>
                  </a:cubicBezTo>
                  <a:cubicBezTo>
                    <a:pt x="174" y="706"/>
                    <a:pt x="173" y="700"/>
                    <a:pt x="174" y="694"/>
                  </a:cubicBezTo>
                  <a:cubicBezTo>
                    <a:pt x="173" y="687"/>
                    <a:pt x="175" y="681"/>
                    <a:pt x="174" y="675"/>
                  </a:cubicBezTo>
                  <a:cubicBezTo>
                    <a:pt x="174" y="674"/>
                    <a:pt x="174" y="674"/>
                    <a:pt x="174" y="673"/>
                  </a:cubicBezTo>
                  <a:cubicBezTo>
                    <a:pt x="174" y="669"/>
                    <a:pt x="174" y="665"/>
                    <a:pt x="174" y="660"/>
                  </a:cubicBezTo>
                  <a:cubicBezTo>
                    <a:pt x="174" y="660"/>
                    <a:pt x="174" y="660"/>
                    <a:pt x="174" y="660"/>
                  </a:cubicBezTo>
                  <a:cubicBezTo>
                    <a:pt x="174" y="660"/>
                    <a:pt x="174" y="660"/>
                    <a:pt x="174" y="659"/>
                  </a:cubicBezTo>
                  <a:cubicBezTo>
                    <a:pt x="174" y="659"/>
                    <a:pt x="174" y="659"/>
                    <a:pt x="174" y="659"/>
                  </a:cubicBezTo>
                  <a:cubicBezTo>
                    <a:pt x="174" y="659"/>
                    <a:pt x="174" y="658"/>
                    <a:pt x="174" y="658"/>
                  </a:cubicBezTo>
                  <a:cubicBezTo>
                    <a:pt x="174" y="658"/>
                    <a:pt x="174" y="658"/>
                    <a:pt x="174" y="658"/>
                  </a:cubicBezTo>
                  <a:cubicBezTo>
                    <a:pt x="174" y="658"/>
                    <a:pt x="174" y="658"/>
                    <a:pt x="175" y="658"/>
                  </a:cubicBezTo>
                  <a:cubicBezTo>
                    <a:pt x="175" y="659"/>
                    <a:pt x="175" y="659"/>
                    <a:pt x="175" y="659"/>
                  </a:cubicBezTo>
                  <a:cubicBezTo>
                    <a:pt x="175" y="660"/>
                    <a:pt x="175" y="660"/>
                    <a:pt x="175" y="660"/>
                  </a:cubicBezTo>
                  <a:cubicBezTo>
                    <a:pt x="175" y="660"/>
                    <a:pt x="175" y="660"/>
                    <a:pt x="175" y="660"/>
                  </a:cubicBezTo>
                  <a:cubicBezTo>
                    <a:pt x="176" y="660"/>
                    <a:pt x="175" y="658"/>
                    <a:pt x="176" y="657"/>
                  </a:cubicBezTo>
                  <a:cubicBezTo>
                    <a:pt x="176" y="657"/>
                    <a:pt x="176" y="657"/>
                    <a:pt x="176" y="657"/>
                  </a:cubicBezTo>
                  <a:cubicBezTo>
                    <a:pt x="176" y="656"/>
                    <a:pt x="176" y="655"/>
                    <a:pt x="176" y="655"/>
                  </a:cubicBezTo>
                  <a:cubicBezTo>
                    <a:pt x="176" y="654"/>
                    <a:pt x="176" y="654"/>
                    <a:pt x="176" y="653"/>
                  </a:cubicBezTo>
                  <a:cubicBezTo>
                    <a:pt x="176" y="653"/>
                    <a:pt x="176" y="653"/>
                    <a:pt x="176" y="653"/>
                  </a:cubicBezTo>
                  <a:cubicBezTo>
                    <a:pt x="176" y="653"/>
                    <a:pt x="176" y="653"/>
                    <a:pt x="176" y="653"/>
                  </a:cubicBezTo>
                  <a:cubicBezTo>
                    <a:pt x="177" y="652"/>
                    <a:pt x="177" y="653"/>
                    <a:pt x="177" y="653"/>
                  </a:cubicBezTo>
                  <a:cubicBezTo>
                    <a:pt x="177" y="654"/>
                    <a:pt x="177" y="654"/>
                    <a:pt x="177" y="655"/>
                  </a:cubicBezTo>
                  <a:cubicBezTo>
                    <a:pt x="177" y="655"/>
                    <a:pt x="177" y="656"/>
                    <a:pt x="177" y="656"/>
                  </a:cubicBezTo>
                  <a:cubicBezTo>
                    <a:pt x="177" y="658"/>
                    <a:pt x="177" y="659"/>
                    <a:pt x="177" y="660"/>
                  </a:cubicBezTo>
                  <a:cubicBezTo>
                    <a:pt x="177" y="661"/>
                    <a:pt x="177" y="661"/>
                    <a:pt x="177" y="661"/>
                  </a:cubicBezTo>
                  <a:cubicBezTo>
                    <a:pt x="177" y="662"/>
                    <a:pt x="177" y="664"/>
                    <a:pt x="177" y="665"/>
                  </a:cubicBezTo>
                  <a:cubicBezTo>
                    <a:pt x="177" y="665"/>
                    <a:pt x="177" y="665"/>
                    <a:pt x="178" y="666"/>
                  </a:cubicBezTo>
                  <a:close/>
                  <a:moveTo>
                    <a:pt x="187" y="925"/>
                  </a:moveTo>
                  <a:cubicBezTo>
                    <a:pt x="187" y="925"/>
                    <a:pt x="187" y="925"/>
                    <a:pt x="187" y="925"/>
                  </a:cubicBezTo>
                  <a:cubicBezTo>
                    <a:pt x="187" y="925"/>
                    <a:pt x="187" y="926"/>
                    <a:pt x="188" y="926"/>
                  </a:cubicBezTo>
                  <a:cubicBezTo>
                    <a:pt x="188" y="926"/>
                    <a:pt x="188" y="926"/>
                    <a:pt x="188" y="925"/>
                  </a:cubicBezTo>
                  <a:cubicBezTo>
                    <a:pt x="188" y="925"/>
                    <a:pt x="188" y="925"/>
                    <a:pt x="187" y="925"/>
                  </a:cubicBezTo>
                  <a:close/>
                  <a:moveTo>
                    <a:pt x="188" y="920"/>
                  </a:moveTo>
                  <a:cubicBezTo>
                    <a:pt x="187" y="920"/>
                    <a:pt x="187" y="922"/>
                    <a:pt x="188" y="922"/>
                  </a:cubicBezTo>
                  <a:cubicBezTo>
                    <a:pt x="188" y="921"/>
                    <a:pt x="189" y="920"/>
                    <a:pt x="188" y="920"/>
                  </a:cubicBezTo>
                  <a:close/>
                  <a:moveTo>
                    <a:pt x="188" y="909"/>
                  </a:moveTo>
                  <a:cubicBezTo>
                    <a:pt x="188" y="909"/>
                    <a:pt x="187" y="909"/>
                    <a:pt x="187" y="910"/>
                  </a:cubicBezTo>
                  <a:cubicBezTo>
                    <a:pt x="187" y="909"/>
                    <a:pt x="187" y="910"/>
                    <a:pt x="187" y="910"/>
                  </a:cubicBezTo>
                  <a:cubicBezTo>
                    <a:pt x="188" y="910"/>
                    <a:pt x="188" y="909"/>
                    <a:pt x="188" y="909"/>
                  </a:cubicBezTo>
                  <a:close/>
                  <a:moveTo>
                    <a:pt x="188" y="904"/>
                  </a:moveTo>
                  <a:cubicBezTo>
                    <a:pt x="188" y="904"/>
                    <a:pt x="188" y="905"/>
                    <a:pt x="187" y="905"/>
                  </a:cubicBezTo>
                  <a:cubicBezTo>
                    <a:pt x="187" y="905"/>
                    <a:pt x="187" y="905"/>
                    <a:pt x="187" y="905"/>
                  </a:cubicBezTo>
                  <a:cubicBezTo>
                    <a:pt x="187" y="905"/>
                    <a:pt x="187" y="905"/>
                    <a:pt x="187" y="905"/>
                  </a:cubicBezTo>
                  <a:cubicBezTo>
                    <a:pt x="187" y="906"/>
                    <a:pt x="187" y="906"/>
                    <a:pt x="187" y="906"/>
                  </a:cubicBezTo>
                  <a:cubicBezTo>
                    <a:pt x="187" y="907"/>
                    <a:pt x="188" y="907"/>
                    <a:pt x="188" y="907"/>
                  </a:cubicBezTo>
                  <a:cubicBezTo>
                    <a:pt x="188" y="907"/>
                    <a:pt x="188" y="907"/>
                    <a:pt x="188" y="907"/>
                  </a:cubicBezTo>
                  <a:cubicBezTo>
                    <a:pt x="188" y="907"/>
                    <a:pt x="188" y="907"/>
                    <a:pt x="188" y="907"/>
                  </a:cubicBezTo>
                  <a:cubicBezTo>
                    <a:pt x="188" y="906"/>
                    <a:pt x="188" y="905"/>
                    <a:pt x="188" y="904"/>
                  </a:cubicBezTo>
                  <a:close/>
                  <a:moveTo>
                    <a:pt x="185" y="800"/>
                  </a:moveTo>
                  <a:cubicBezTo>
                    <a:pt x="185" y="800"/>
                    <a:pt x="184" y="800"/>
                    <a:pt x="184" y="801"/>
                  </a:cubicBezTo>
                  <a:cubicBezTo>
                    <a:pt x="184" y="801"/>
                    <a:pt x="184" y="801"/>
                    <a:pt x="184" y="801"/>
                  </a:cubicBezTo>
                  <a:cubicBezTo>
                    <a:pt x="184" y="801"/>
                    <a:pt x="184" y="800"/>
                    <a:pt x="184" y="800"/>
                  </a:cubicBezTo>
                  <a:cubicBezTo>
                    <a:pt x="184" y="800"/>
                    <a:pt x="184" y="800"/>
                    <a:pt x="184" y="800"/>
                  </a:cubicBezTo>
                  <a:cubicBezTo>
                    <a:pt x="184" y="799"/>
                    <a:pt x="184" y="799"/>
                    <a:pt x="184" y="799"/>
                  </a:cubicBezTo>
                  <a:cubicBezTo>
                    <a:pt x="184" y="799"/>
                    <a:pt x="184" y="799"/>
                    <a:pt x="184" y="799"/>
                  </a:cubicBezTo>
                  <a:cubicBezTo>
                    <a:pt x="184" y="800"/>
                    <a:pt x="183" y="802"/>
                    <a:pt x="183" y="803"/>
                  </a:cubicBezTo>
                  <a:cubicBezTo>
                    <a:pt x="183" y="803"/>
                    <a:pt x="184" y="804"/>
                    <a:pt x="184" y="804"/>
                  </a:cubicBezTo>
                  <a:cubicBezTo>
                    <a:pt x="184" y="804"/>
                    <a:pt x="185" y="804"/>
                    <a:pt x="185" y="804"/>
                  </a:cubicBezTo>
                  <a:cubicBezTo>
                    <a:pt x="185" y="805"/>
                    <a:pt x="185" y="806"/>
                    <a:pt x="185" y="808"/>
                  </a:cubicBezTo>
                  <a:cubicBezTo>
                    <a:pt x="185" y="808"/>
                    <a:pt x="185" y="808"/>
                    <a:pt x="185" y="809"/>
                  </a:cubicBezTo>
                  <a:cubicBezTo>
                    <a:pt x="185" y="809"/>
                    <a:pt x="185" y="809"/>
                    <a:pt x="185" y="809"/>
                  </a:cubicBezTo>
                  <a:cubicBezTo>
                    <a:pt x="185" y="809"/>
                    <a:pt x="185" y="809"/>
                    <a:pt x="185" y="809"/>
                  </a:cubicBezTo>
                  <a:cubicBezTo>
                    <a:pt x="185" y="810"/>
                    <a:pt x="185" y="811"/>
                    <a:pt x="185" y="812"/>
                  </a:cubicBezTo>
                  <a:cubicBezTo>
                    <a:pt x="185" y="813"/>
                    <a:pt x="185" y="813"/>
                    <a:pt x="185" y="814"/>
                  </a:cubicBezTo>
                  <a:cubicBezTo>
                    <a:pt x="185" y="814"/>
                    <a:pt x="185" y="814"/>
                    <a:pt x="185" y="814"/>
                  </a:cubicBezTo>
                  <a:cubicBezTo>
                    <a:pt x="185" y="814"/>
                    <a:pt x="185" y="814"/>
                    <a:pt x="185" y="814"/>
                  </a:cubicBezTo>
                  <a:cubicBezTo>
                    <a:pt x="185" y="813"/>
                    <a:pt x="185" y="813"/>
                    <a:pt x="185" y="812"/>
                  </a:cubicBezTo>
                  <a:cubicBezTo>
                    <a:pt x="185" y="811"/>
                    <a:pt x="185" y="810"/>
                    <a:pt x="184" y="809"/>
                  </a:cubicBezTo>
                  <a:cubicBezTo>
                    <a:pt x="184" y="809"/>
                    <a:pt x="184" y="809"/>
                    <a:pt x="184" y="809"/>
                  </a:cubicBezTo>
                  <a:cubicBezTo>
                    <a:pt x="184" y="809"/>
                    <a:pt x="184" y="809"/>
                    <a:pt x="184" y="809"/>
                  </a:cubicBezTo>
                  <a:cubicBezTo>
                    <a:pt x="185" y="808"/>
                    <a:pt x="185" y="808"/>
                    <a:pt x="184" y="808"/>
                  </a:cubicBezTo>
                  <a:cubicBezTo>
                    <a:pt x="184" y="808"/>
                    <a:pt x="184" y="808"/>
                    <a:pt x="184" y="808"/>
                  </a:cubicBezTo>
                  <a:cubicBezTo>
                    <a:pt x="184" y="808"/>
                    <a:pt x="184" y="808"/>
                    <a:pt x="184" y="808"/>
                  </a:cubicBezTo>
                  <a:cubicBezTo>
                    <a:pt x="184" y="808"/>
                    <a:pt x="184" y="809"/>
                    <a:pt x="184" y="809"/>
                  </a:cubicBezTo>
                  <a:cubicBezTo>
                    <a:pt x="184" y="809"/>
                    <a:pt x="184" y="809"/>
                    <a:pt x="184" y="809"/>
                  </a:cubicBezTo>
                  <a:cubicBezTo>
                    <a:pt x="184" y="810"/>
                    <a:pt x="184" y="810"/>
                    <a:pt x="184" y="810"/>
                  </a:cubicBezTo>
                  <a:cubicBezTo>
                    <a:pt x="184" y="810"/>
                    <a:pt x="184" y="810"/>
                    <a:pt x="184" y="811"/>
                  </a:cubicBezTo>
                  <a:cubicBezTo>
                    <a:pt x="185" y="818"/>
                    <a:pt x="184" y="826"/>
                    <a:pt x="185" y="833"/>
                  </a:cubicBezTo>
                  <a:cubicBezTo>
                    <a:pt x="184" y="834"/>
                    <a:pt x="185" y="836"/>
                    <a:pt x="184" y="837"/>
                  </a:cubicBezTo>
                  <a:cubicBezTo>
                    <a:pt x="185" y="837"/>
                    <a:pt x="185" y="838"/>
                    <a:pt x="185" y="838"/>
                  </a:cubicBezTo>
                  <a:cubicBezTo>
                    <a:pt x="185" y="839"/>
                    <a:pt x="185" y="841"/>
                    <a:pt x="185" y="842"/>
                  </a:cubicBezTo>
                  <a:cubicBezTo>
                    <a:pt x="186" y="843"/>
                    <a:pt x="185" y="845"/>
                    <a:pt x="185" y="846"/>
                  </a:cubicBezTo>
                  <a:cubicBezTo>
                    <a:pt x="185" y="846"/>
                    <a:pt x="185" y="847"/>
                    <a:pt x="185" y="847"/>
                  </a:cubicBezTo>
                  <a:cubicBezTo>
                    <a:pt x="186" y="848"/>
                    <a:pt x="185" y="850"/>
                    <a:pt x="185" y="851"/>
                  </a:cubicBezTo>
                  <a:cubicBezTo>
                    <a:pt x="186" y="854"/>
                    <a:pt x="186" y="857"/>
                    <a:pt x="185" y="859"/>
                  </a:cubicBezTo>
                  <a:cubicBezTo>
                    <a:pt x="185" y="861"/>
                    <a:pt x="186" y="863"/>
                    <a:pt x="185" y="865"/>
                  </a:cubicBezTo>
                  <a:cubicBezTo>
                    <a:pt x="187" y="870"/>
                    <a:pt x="184" y="875"/>
                    <a:pt x="186" y="881"/>
                  </a:cubicBezTo>
                  <a:cubicBezTo>
                    <a:pt x="185" y="885"/>
                    <a:pt x="186" y="888"/>
                    <a:pt x="186" y="892"/>
                  </a:cubicBezTo>
                  <a:cubicBezTo>
                    <a:pt x="186" y="892"/>
                    <a:pt x="186" y="893"/>
                    <a:pt x="186" y="893"/>
                  </a:cubicBezTo>
                  <a:cubicBezTo>
                    <a:pt x="185" y="898"/>
                    <a:pt x="186" y="904"/>
                    <a:pt x="186" y="910"/>
                  </a:cubicBezTo>
                  <a:cubicBezTo>
                    <a:pt x="186" y="912"/>
                    <a:pt x="185" y="915"/>
                    <a:pt x="186" y="916"/>
                  </a:cubicBezTo>
                  <a:cubicBezTo>
                    <a:pt x="186" y="916"/>
                    <a:pt x="186" y="916"/>
                    <a:pt x="186" y="916"/>
                  </a:cubicBezTo>
                  <a:cubicBezTo>
                    <a:pt x="187" y="916"/>
                    <a:pt x="187" y="916"/>
                    <a:pt x="187" y="916"/>
                  </a:cubicBezTo>
                  <a:cubicBezTo>
                    <a:pt x="187" y="916"/>
                    <a:pt x="187" y="916"/>
                    <a:pt x="187" y="916"/>
                  </a:cubicBezTo>
                  <a:cubicBezTo>
                    <a:pt x="187" y="916"/>
                    <a:pt x="187" y="916"/>
                    <a:pt x="187" y="916"/>
                  </a:cubicBezTo>
                  <a:cubicBezTo>
                    <a:pt x="187" y="917"/>
                    <a:pt x="187" y="917"/>
                    <a:pt x="187" y="917"/>
                  </a:cubicBezTo>
                  <a:cubicBezTo>
                    <a:pt x="187" y="917"/>
                    <a:pt x="187" y="917"/>
                    <a:pt x="187" y="917"/>
                  </a:cubicBezTo>
                  <a:cubicBezTo>
                    <a:pt x="187" y="917"/>
                    <a:pt x="187" y="918"/>
                    <a:pt x="188" y="918"/>
                  </a:cubicBezTo>
                  <a:cubicBezTo>
                    <a:pt x="188" y="918"/>
                    <a:pt x="188" y="918"/>
                    <a:pt x="188" y="918"/>
                  </a:cubicBezTo>
                  <a:cubicBezTo>
                    <a:pt x="188" y="918"/>
                    <a:pt x="188" y="918"/>
                    <a:pt x="188" y="918"/>
                  </a:cubicBezTo>
                  <a:cubicBezTo>
                    <a:pt x="188" y="917"/>
                    <a:pt x="188" y="917"/>
                    <a:pt x="188" y="917"/>
                  </a:cubicBezTo>
                  <a:cubicBezTo>
                    <a:pt x="188" y="916"/>
                    <a:pt x="188" y="916"/>
                    <a:pt x="188" y="915"/>
                  </a:cubicBezTo>
                  <a:cubicBezTo>
                    <a:pt x="188" y="915"/>
                    <a:pt x="188" y="915"/>
                    <a:pt x="188" y="915"/>
                  </a:cubicBezTo>
                  <a:cubicBezTo>
                    <a:pt x="188" y="915"/>
                    <a:pt x="188" y="915"/>
                    <a:pt x="188" y="915"/>
                  </a:cubicBezTo>
                  <a:cubicBezTo>
                    <a:pt x="188" y="915"/>
                    <a:pt x="187" y="915"/>
                    <a:pt x="187" y="915"/>
                  </a:cubicBezTo>
                  <a:cubicBezTo>
                    <a:pt x="187" y="914"/>
                    <a:pt x="187" y="913"/>
                    <a:pt x="187" y="912"/>
                  </a:cubicBezTo>
                  <a:cubicBezTo>
                    <a:pt x="187" y="911"/>
                    <a:pt x="187" y="911"/>
                    <a:pt x="187" y="911"/>
                  </a:cubicBezTo>
                  <a:cubicBezTo>
                    <a:pt x="187" y="911"/>
                    <a:pt x="187" y="911"/>
                    <a:pt x="187" y="911"/>
                  </a:cubicBezTo>
                  <a:cubicBezTo>
                    <a:pt x="187" y="911"/>
                    <a:pt x="187" y="911"/>
                    <a:pt x="187" y="911"/>
                  </a:cubicBezTo>
                  <a:cubicBezTo>
                    <a:pt x="187" y="910"/>
                    <a:pt x="187" y="910"/>
                    <a:pt x="187" y="909"/>
                  </a:cubicBezTo>
                  <a:cubicBezTo>
                    <a:pt x="187" y="909"/>
                    <a:pt x="187" y="909"/>
                    <a:pt x="187" y="909"/>
                  </a:cubicBezTo>
                  <a:cubicBezTo>
                    <a:pt x="188" y="909"/>
                    <a:pt x="188" y="908"/>
                    <a:pt x="188" y="908"/>
                  </a:cubicBezTo>
                  <a:cubicBezTo>
                    <a:pt x="188" y="908"/>
                    <a:pt x="188" y="908"/>
                    <a:pt x="188" y="908"/>
                  </a:cubicBezTo>
                  <a:cubicBezTo>
                    <a:pt x="188" y="908"/>
                    <a:pt x="188" y="908"/>
                    <a:pt x="188" y="908"/>
                  </a:cubicBezTo>
                  <a:cubicBezTo>
                    <a:pt x="188" y="907"/>
                    <a:pt x="188" y="907"/>
                    <a:pt x="188" y="907"/>
                  </a:cubicBezTo>
                  <a:cubicBezTo>
                    <a:pt x="188" y="908"/>
                    <a:pt x="188" y="908"/>
                    <a:pt x="188" y="908"/>
                  </a:cubicBezTo>
                  <a:cubicBezTo>
                    <a:pt x="187" y="907"/>
                    <a:pt x="187" y="907"/>
                    <a:pt x="187" y="907"/>
                  </a:cubicBezTo>
                  <a:cubicBezTo>
                    <a:pt x="187" y="906"/>
                    <a:pt x="187" y="906"/>
                    <a:pt x="187" y="905"/>
                  </a:cubicBezTo>
                  <a:cubicBezTo>
                    <a:pt x="187" y="905"/>
                    <a:pt x="187" y="905"/>
                    <a:pt x="187" y="904"/>
                  </a:cubicBezTo>
                  <a:cubicBezTo>
                    <a:pt x="187" y="904"/>
                    <a:pt x="187" y="904"/>
                    <a:pt x="187" y="904"/>
                  </a:cubicBezTo>
                  <a:cubicBezTo>
                    <a:pt x="186" y="902"/>
                    <a:pt x="187" y="899"/>
                    <a:pt x="187" y="897"/>
                  </a:cubicBezTo>
                  <a:cubicBezTo>
                    <a:pt x="187" y="897"/>
                    <a:pt x="187" y="897"/>
                    <a:pt x="187" y="897"/>
                  </a:cubicBezTo>
                  <a:cubicBezTo>
                    <a:pt x="187" y="897"/>
                    <a:pt x="187" y="897"/>
                    <a:pt x="187" y="897"/>
                  </a:cubicBezTo>
                  <a:cubicBezTo>
                    <a:pt x="187" y="897"/>
                    <a:pt x="187" y="897"/>
                    <a:pt x="187" y="897"/>
                  </a:cubicBezTo>
                  <a:cubicBezTo>
                    <a:pt x="187" y="899"/>
                    <a:pt x="187" y="902"/>
                    <a:pt x="187" y="904"/>
                  </a:cubicBezTo>
                  <a:cubicBezTo>
                    <a:pt x="187" y="904"/>
                    <a:pt x="187" y="904"/>
                    <a:pt x="187" y="904"/>
                  </a:cubicBezTo>
                  <a:cubicBezTo>
                    <a:pt x="187" y="904"/>
                    <a:pt x="188" y="904"/>
                    <a:pt x="188" y="904"/>
                  </a:cubicBezTo>
                  <a:cubicBezTo>
                    <a:pt x="188" y="904"/>
                    <a:pt x="188" y="904"/>
                    <a:pt x="188" y="904"/>
                  </a:cubicBezTo>
                  <a:cubicBezTo>
                    <a:pt x="188" y="904"/>
                    <a:pt x="188" y="904"/>
                    <a:pt x="188" y="904"/>
                  </a:cubicBezTo>
                  <a:cubicBezTo>
                    <a:pt x="188" y="902"/>
                    <a:pt x="188" y="901"/>
                    <a:pt x="188" y="900"/>
                  </a:cubicBezTo>
                  <a:cubicBezTo>
                    <a:pt x="188" y="900"/>
                    <a:pt x="188" y="900"/>
                    <a:pt x="188" y="900"/>
                  </a:cubicBezTo>
                  <a:cubicBezTo>
                    <a:pt x="188" y="900"/>
                    <a:pt x="187" y="899"/>
                    <a:pt x="187" y="899"/>
                  </a:cubicBezTo>
                  <a:cubicBezTo>
                    <a:pt x="188" y="898"/>
                    <a:pt x="188" y="898"/>
                    <a:pt x="188" y="898"/>
                  </a:cubicBezTo>
                  <a:cubicBezTo>
                    <a:pt x="188" y="898"/>
                    <a:pt x="188" y="898"/>
                    <a:pt x="188" y="898"/>
                  </a:cubicBezTo>
                  <a:cubicBezTo>
                    <a:pt x="188" y="898"/>
                    <a:pt x="188" y="897"/>
                    <a:pt x="188" y="897"/>
                  </a:cubicBezTo>
                  <a:cubicBezTo>
                    <a:pt x="188" y="897"/>
                    <a:pt x="188" y="897"/>
                    <a:pt x="188" y="897"/>
                  </a:cubicBezTo>
                  <a:cubicBezTo>
                    <a:pt x="188" y="897"/>
                    <a:pt x="188" y="897"/>
                    <a:pt x="188" y="897"/>
                  </a:cubicBezTo>
                  <a:cubicBezTo>
                    <a:pt x="187" y="896"/>
                    <a:pt x="189" y="895"/>
                    <a:pt x="187" y="894"/>
                  </a:cubicBezTo>
                  <a:cubicBezTo>
                    <a:pt x="188" y="894"/>
                    <a:pt x="188" y="894"/>
                    <a:pt x="188" y="893"/>
                  </a:cubicBezTo>
                  <a:cubicBezTo>
                    <a:pt x="188" y="893"/>
                    <a:pt x="188" y="893"/>
                    <a:pt x="188" y="893"/>
                  </a:cubicBezTo>
                  <a:cubicBezTo>
                    <a:pt x="188" y="893"/>
                    <a:pt x="188" y="893"/>
                    <a:pt x="188" y="893"/>
                  </a:cubicBezTo>
                  <a:cubicBezTo>
                    <a:pt x="188" y="891"/>
                    <a:pt x="188" y="888"/>
                    <a:pt x="188" y="886"/>
                  </a:cubicBezTo>
                  <a:cubicBezTo>
                    <a:pt x="188" y="884"/>
                    <a:pt x="188" y="882"/>
                    <a:pt x="188" y="880"/>
                  </a:cubicBezTo>
                  <a:cubicBezTo>
                    <a:pt x="187" y="879"/>
                    <a:pt x="187" y="879"/>
                    <a:pt x="188" y="878"/>
                  </a:cubicBezTo>
                  <a:cubicBezTo>
                    <a:pt x="188" y="878"/>
                    <a:pt x="188" y="878"/>
                    <a:pt x="188" y="878"/>
                  </a:cubicBezTo>
                  <a:cubicBezTo>
                    <a:pt x="188" y="878"/>
                    <a:pt x="188" y="878"/>
                    <a:pt x="188" y="878"/>
                  </a:cubicBezTo>
                  <a:cubicBezTo>
                    <a:pt x="188" y="877"/>
                    <a:pt x="188" y="877"/>
                    <a:pt x="188" y="877"/>
                  </a:cubicBezTo>
                  <a:cubicBezTo>
                    <a:pt x="188" y="876"/>
                    <a:pt x="188" y="875"/>
                    <a:pt x="188" y="874"/>
                  </a:cubicBezTo>
                  <a:cubicBezTo>
                    <a:pt x="188" y="874"/>
                    <a:pt x="188" y="874"/>
                    <a:pt x="188" y="874"/>
                  </a:cubicBezTo>
                  <a:cubicBezTo>
                    <a:pt x="186" y="872"/>
                    <a:pt x="188" y="871"/>
                    <a:pt x="187" y="869"/>
                  </a:cubicBezTo>
                  <a:cubicBezTo>
                    <a:pt x="187" y="869"/>
                    <a:pt x="187" y="869"/>
                    <a:pt x="188" y="868"/>
                  </a:cubicBezTo>
                  <a:cubicBezTo>
                    <a:pt x="188" y="868"/>
                    <a:pt x="188" y="868"/>
                    <a:pt x="188" y="868"/>
                  </a:cubicBezTo>
                  <a:cubicBezTo>
                    <a:pt x="188" y="868"/>
                    <a:pt x="188" y="867"/>
                    <a:pt x="188" y="867"/>
                  </a:cubicBezTo>
                  <a:cubicBezTo>
                    <a:pt x="188" y="867"/>
                    <a:pt x="188" y="866"/>
                    <a:pt x="188" y="866"/>
                  </a:cubicBezTo>
                  <a:cubicBezTo>
                    <a:pt x="188" y="866"/>
                    <a:pt x="188" y="866"/>
                    <a:pt x="188" y="866"/>
                  </a:cubicBezTo>
                  <a:cubicBezTo>
                    <a:pt x="187" y="866"/>
                    <a:pt x="187" y="866"/>
                    <a:pt x="187" y="866"/>
                  </a:cubicBezTo>
                  <a:cubicBezTo>
                    <a:pt x="188" y="865"/>
                    <a:pt x="187" y="864"/>
                    <a:pt x="187" y="864"/>
                  </a:cubicBezTo>
                  <a:cubicBezTo>
                    <a:pt x="187" y="864"/>
                    <a:pt x="187" y="864"/>
                    <a:pt x="187" y="864"/>
                  </a:cubicBezTo>
                  <a:cubicBezTo>
                    <a:pt x="187" y="864"/>
                    <a:pt x="187" y="864"/>
                    <a:pt x="186" y="864"/>
                  </a:cubicBezTo>
                  <a:cubicBezTo>
                    <a:pt x="186" y="863"/>
                    <a:pt x="186" y="863"/>
                    <a:pt x="186" y="862"/>
                  </a:cubicBezTo>
                  <a:cubicBezTo>
                    <a:pt x="186" y="862"/>
                    <a:pt x="186" y="862"/>
                    <a:pt x="186" y="862"/>
                  </a:cubicBezTo>
                  <a:cubicBezTo>
                    <a:pt x="186" y="862"/>
                    <a:pt x="186" y="862"/>
                    <a:pt x="186" y="862"/>
                  </a:cubicBezTo>
                  <a:cubicBezTo>
                    <a:pt x="186" y="862"/>
                    <a:pt x="187" y="862"/>
                    <a:pt x="187" y="862"/>
                  </a:cubicBezTo>
                  <a:cubicBezTo>
                    <a:pt x="186" y="862"/>
                    <a:pt x="186" y="863"/>
                    <a:pt x="187" y="864"/>
                  </a:cubicBezTo>
                  <a:cubicBezTo>
                    <a:pt x="187" y="864"/>
                    <a:pt x="187" y="864"/>
                    <a:pt x="187" y="864"/>
                  </a:cubicBezTo>
                  <a:cubicBezTo>
                    <a:pt x="187" y="864"/>
                    <a:pt x="187" y="864"/>
                    <a:pt x="187" y="863"/>
                  </a:cubicBezTo>
                  <a:cubicBezTo>
                    <a:pt x="187" y="863"/>
                    <a:pt x="187" y="862"/>
                    <a:pt x="188" y="862"/>
                  </a:cubicBezTo>
                  <a:cubicBezTo>
                    <a:pt x="187" y="859"/>
                    <a:pt x="187" y="856"/>
                    <a:pt x="187" y="853"/>
                  </a:cubicBezTo>
                  <a:cubicBezTo>
                    <a:pt x="187" y="853"/>
                    <a:pt x="187" y="853"/>
                    <a:pt x="187" y="853"/>
                  </a:cubicBezTo>
                  <a:cubicBezTo>
                    <a:pt x="187" y="853"/>
                    <a:pt x="187" y="853"/>
                    <a:pt x="187" y="853"/>
                  </a:cubicBezTo>
                  <a:cubicBezTo>
                    <a:pt x="186" y="854"/>
                    <a:pt x="186" y="854"/>
                    <a:pt x="186" y="855"/>
                  </a:cubicBezTo>
                  <a:cubicBezTo>
                    <a:pt x="186" y="855"/>
                    <a:pt x="186" y="856"/>
                    <a:pt x="186" y="856"/>
                  </a:cubicBezTo>
                  <a:cubicBezTo>
                    <a:pt x="186" y="856"/>
                    <a:pt x="186" y="856"/>
                    <a:pt x="186" y="856"/>
                  </a:cubicBezTo>
                  <a:cubicBezTo>
                    <a:pt x="186" y="856"/>
                    <a:pt x="186" y="856"/>
                    <a:pt x="186" y="856"/>
                  </a:cubicBezTo>
                  <a:cubicBezTo>
                    <a:pt x="186" y="856"/>
                    <a:pt x="186" y="855"/>
                    <a:pt x="186" y="855"/>
                  </a:cubicBezTo>
                  <a:cubicBezTo>
                    <a:pt x="186" y="854"/>
                    <a:pt x="186" y="853"/>
                    <a:pt x="186" y="853"/>
                  </a:cubicBezTo>
                  <a:cubicBezTo>
                    <a:pt x="186" y="853"/>
                    <a:pt x="186" y="852"/>
                    <a:pt x="186" y="852"/>
                  </a:cubicBezTo>
                  <a:cubicBezTo>
                    <a:pt x="186" y="852"/>
                    <a:pt x="186" y="852"/>
                    <a:pt x="186" y="852"/>
                  </a:cubicBezTo>
                  <a:cubicBezTo>
                    <a:pt x="186" y="852"/>
                    <a:pt x="186" y="852"/>
                    <a:pt x="186" y="852"/>
                  </a:cubicBezTo>
                  <a:cubicBezTo>
                    <a:pt x="186" y="852"/>
                    <a:pt x="186" y="852"/>
                    <a:pt x="186" y="852"/>
                  </a:cubicBezTo>
                  <a:cubicBezTo>
                    <a:pt x="186" y="851"/>
                    <a:pt x="186" y="852"/>
                    <a:pt x="186" y="852"/>
                  </a:cubicBezTo>
                  <a:cubicBezTo>
                    <a:pt x="186" y="852"/>
                    <a:pt x="186" y="852"/>
                    <a:pt x="186" y="852"/>
                  </a:cubicBezTo>
                  <a:cubicBezTo>
                    <a:pt x="187" y="852"/>
                    <a:pt x="187" y="852"/>
                    <a:pt x="187" y="852"/>
                  </a:cubicBezTo>
                  <a:cubicBezTo>
                    <a:pt x="187" y="852"/>
                    <a:pt x="187" y="852"/>
                    <a:pt x="187" y="852"/>
                  </a:cubicBezTo>
                  <a:cubicBezTo>
                    <a:pt x="187" y="850"/>
                    <a:pt x="187" y="848"/>
                    <a:pt x="187" y="845"/>
                  </a:cubicBezTo>
                  <a:cubicBezTo>
                    <a:pt x="187" y="845"/>
                    <a:pt x="187" y="845"/>
                    <a:pt x="187" y="845"/>
                  </a:cubicBezTo>
                  <a:cubicBezTo>
                    <a:pt x="187" y="845"/>
                    <a:pt x="187" y="845"/>
                    <a:pt x="187" y="845"/>
                  </a:cubicBezTo>
                  <a:cubicBezTo>
                    <a:pt x="186" y="845"/>
                    <a:pt x="187" y="844"/>
                    <a:pt x="187" y="844"/>
                  </a:cubicBezTo>
                  <a:cubicBezTo>
                    <a:pt x="187" y="844"/>
                    <a:pt x="187" y="844"/>
                    <a:pt x="187" y="844"/>
                  </a:cubicBezTo>
                  <a:cubicBezTo>
                    <a:pt x="187" y="843"/>
                    <a:pt x="187" y="843"/>
                    <a:pt x="187" y="843"/>
                  </a:cubicBezTo>
                  <a:cubicBezTo>
                    <a:pt x="188" y="842"/>
                    <a:pt x="187" y="841"/>
                    <a:pt x="186" y="841"/>
                  </a:cubicBezTo>
                  <a:cubicBezTo>
                    <a:pt x="187" y="841"/>
                    <a:pt x="187" y="840"/>
                    <a:pt x="187" y="840"/>
                  </a:cubicBezTo>
                  <a:cubicBezTo>
                    <a:pt x="187" y="839"/>
                    <a:pt x="187" y="837"/>
                    <a:pt x="187" y="835"/>
                  </a:cubicBezTo>
                  <a:cubicBezTo>
                    <a:pt x="187" y="833"/>
                    <a:pt x="187" y="830"/>
                    <a:pt x="187" y="828"/>
                  </a:cubicBezTo>
                  <a:cubicBezTo>
                    <a:pt x="186" y="828"/>
                    <a:pt x="186" y="828"/>
                    <a:pt x="186" y="828"/>
                  </a:cubicBezTo>
                  <a:cubicBezTo>
                    <a:pt x="185" y="827"/>
                    <a:pt x="185" y="827"/>
                    <a:pt x="185" y="826"/>
                  </a:cubicBezTo>
                  <a:cubicBezTo>
                    <a:pt x="185" y="825"/>
                    <a:pt x="185" y="825"/>
                    <a:pt x="185" y="825"/>
                  </a:cubicBezTo>
                  <a:cubicBezTo>
                    <a:pt x="185" y="824"/>
                    <a:pt x="185" y="824"/>
                    <a:pt x="185" y="824"/>
                  </a:cubicBezTo>
                  <a:cubicBezTo>
                    <a:pt x="185" y="824"/>
                    <a:pt x="185" y="824"/>
                    <a:pt x="185" y="824"/>
                  </a:cubicBezTo>
                  <a:cubicBezTo>
                    <a:pt x="185" y="824"/>
                    <a:pt x="185" y="824"/>
                    <a:pt x="185" y="824"/>
                  </a:cubicBezTo>
                  <a:cubicBezTo>
                    <a:pt x="186" y="825"/>
                    <a:pt x="186" y="825"/>
                    <a:pt x="186" y="826"/>
                  </a:cubicBezTo>
                  <a:cubicBezTo>
                    <a:pt x="186" y="827"/>
                    <a:pt x="186" y="827"/>
                    <a:pt x="186" y="828"/>
                  </a:cubicBezTo>
                  <a:cubicBezTo>
                    <a:pt x="186" y="828"/>
                    <a:pt x="186" y="827"/>
                    <a:pt x="186" y="827"/>
                  </a:cubicBezTo>
                  <a:cubicBezTo>
                    <a:pt x="186" y="826"/>
                    <a:pt x="186" y="824"/>
                    <a:pt x="186" y="822"/>
                  </a:cubicBezTo>
                  <a:cubicBezTo>
                    <a:pt x="186" y="821"/>
                    <a:pt x="186" y="819"/>
                    <a:pt x="186" y="818"/>
                  </a:cubicBezTo>
                  <a:cubicBezTo>
                    <a:pt x="186" y="818"/>
                    <a:pt x="186" y="818"/>
                    <a:pt x="186" y="818"/>
                  </a:cubicBezTo>
                  <a:cubicBezTo>
                    <a:pt x="185" y="819"/>
                    <a:pt x="185" y="820"/>
                    <a:pt x="185" y="820"/>
                  </a:cubicBezTo>
                  <a:cubicBezTo>
                    <a:pt x="185" y="821"/>
                    <a:pt x="185" y="821"/>
                    <a:pt x="185" y="822"/>
                  </a:cubicBezTo>
                  <a:cubicBezTo>
                    <a:pt x="185" y="822"/>
                    <a:pt x="185" y="822"/>
                    <a:pt x="185" y="822"/>
                  </a:cubicBezTo>
                  <a:cubicBezTo>
                    <a:pt x="185" y="822"/>
                    <a:pt x="185" y="822"/>
                    <a:pt x="185" y="822"/>
                  </a:cubicBezTo>
                  <a:cubicBezTo>
                    <a:pt x="185" y="821"/>
                    <a:pt x="185" y="821"/>
                    <a:pt x="185" y="820"/>
                  </a:cubicBezTo>
                  <a:cubicBezTo>
                    <a:pt x="185" y="820"/>
                    <a:pt x="185" y="819"/>
                    <a:pt x="185" y="818"/>
                  </a:cubicBezTo>
                  <a:cubicBezTo>
                    <a:pt x="185" y="818"/>
                    <a:pt x="185" y="818"/>
                    <a:pt x="185" y="818"/>
                  </a:cubicBezTo>
                  <a:cubicBezTo>
                    <a:pt x="185" y="818"/>
                    <a:pt x="185" y="818"/>
                    <a:pt x="185" y="818"/>
                  </a:cubicBezTo>
                  <a:cubicBezTo>
                    <a:pt x="185" y="818"/>
                    <a:pt x="185" y="818"/>
                    <a:pt x="185" y="818"/>
                  </a:cubicBezTo>
                  <a:cubicBezTo>
                    <a:pt x="186" y="818"/>
                    <a:pt x="186" y="818"/>
                    <a:pt x="186" y="818"/>
                  </a:cubicBezTo>
                  <a:cubicBezTo>
                    <a:pt x="186" y="818"/>
                    <a:pt x="186" y="818"/>
                    <a:pt x="186" y="818"/>
                  </a:cubicBezTo>
                  <a:cubicBezTo>
                    <a:pt x="186" y="817"/>
                    <a:pt x="186" y="817"/>
                    <a:pt x="186" y="817"/>
                  </a:cubicBezTo>
                  <a:cubicBezTo>
                    <a:pt x="186" y="817"/>
                    <a:pt x="186" y="816"/>
                    <a:pt x="186" y="815"/>
                  </a:cubicBezTo>
                  <a:cubicBezTo>
                    <a:pt x="186" y="814"/>
                    <a:pt x="186" y="813"/>
                    <a:pt x="186" y="812"/>
                  </a:cubicBezTo>
                  <a:cubicBezTo>
                    <a:pt x="186" y="812"/>
                    <a:pt x="186" y="812"/>
                    <a:pt x="186" y="812"/>
                  </a:cubicBezTo>
                  <a:cubicBezTo>
                    <a:pt x="184" y="808"/>
                    <a:pt x="186" y="804"/>
                    <a:pt x="185" y="800"/>
                  </a:cubicBezTo>
                  <a:close/>
                  <a:moveTo>
                    <a:pt x="184" y="795"/>
                  </a:moveTo>
                  <a:cubicBezTo>
                    <a:pt x="184" y="796"/>
                    <a:pt x="184" y="797"/>
                    <a:pt x="184" y="798"/>
                  </a:cubicBezTo>
                  <a:cubicBezTo>
                    <a:pt x="184" y="798"/>
                    <a:pt x="184" y="798"/>
                    <a:pt x="184" y="798"/>
                  </a:cubicBezTo>
                  <a:cubicBezTo>
                    <a:pt x="184" y="799"/>
                    <a:pt x="184" y="799"/>
                    <a:pt x="184" y="799"/>
                  </a:cubicBezTo>
                  <a:cubicBezTo>
                    <a:pt x="184" y="799"/>
                    <a:pt x="184" y="799"/>
                    <a:pt x="185" y="799"/>
                  </a:cubicBezTo>
                  <a:cubicBezTo>
                    <a:pt x="185" y="798"/>
                    <a:pt x="185" y="796"/>
                    <a:pt x="184" y="795"/>
                  </a:cubicBezTo>
                  <a:close/>
                  <a:moveTo>
                    <a:pt x="184" y="790"/>
                  </a:moveTo>
                  <a:cubicBezTo>
                    <a:pt x="184" y="791"/>
                    <a:pt x="184" y="792"/>
                    <a:pt x="184" y="793"/>
                  </a:cubicBezTo>
                  <a:cubicBezTo>
                    <a:pt x="184" y="792"/>
                    <a:pt x="185" y="791"/>
                    <a:pt x="184" y="790"/>
                  </a:cubicBezTo>
                  <a:close/>
                  <a:moveTo>
                    <a:pt x="186" y="842"/>
                  </a:moveTo>
                  <a:cubicBezTo>
                    <a:pt x="186" y="842"/>
                    <a:pt x="186" y="843"/>
                    <a:pt x="186" y="843"/>
                  </a:cubicBezTo>
                  <a:cubicBezTo>
                    <a:pt x="186" y="843"/>
                    <a:pt x="186" y="843"/>
                    <a:pt x="186" y="843"/>
                  </a:cubicBezTo>
                  <a:cubicBezTo>
                    <a:pt x="186" y="843"/>
                    <a:pt x="186" y="844"/>
                    <a:pt x="186" y="844"/>
                  </a:cubicBezTo>
                  <a:cubicBezTo>
                    <a:pt x="186" y="844"/>
                    <a:pt x="186" y="844"/>
                    <a:pt x="186" y="844"/>
                  </a:cubicBezTo>
                  <a:cubicBezTo>
                    <a:pt x="186" y="845"/>
                    <a:pt x="186" y="845"/>
                    <a:pt x="186" y="845"/>
                  </a:cubicBezTo>
                  <a:cubicBezTo>
                    <a:pt x="186" y="846"/>
                    <a:pt x="186" y="846"/>
                    <a:pt x="186" y="846"/>
                  </a:cubicBezTo>
                  <a:cubicBezTo>
                    <a:pt x="186" y="847"/>
                    <a:pt x="186" y="847"/>
                    <a:pt x="186" y="847"/>
                  </a:cubicBezTo>
                  <a:cubicBezTo>
                    <a:pt x="186" y="847"/>
                    <a:pt x="186" y="847"/>
                    <a:pt x="186" y="847"/>
                  </a:cubicBezTo>
                  <a:cubicBezTo>
                    <a:pt x="186" y="847"/>
                    <a:pt x="186" y="847"/>
                    <a:pt x="186" y="847"/>
                  </a:cubicBezTo>
                  <a:cubicBezTo>
                    <a:pt x="186" y="847"/>
                    <a:pt x="186" y="847"/>
                    <a:pt x="186" y="846"/>
                  </a:cubicBezTo>
                  <a:cubicBezTo>
                    <a:pt x="186" y="846"/>
                    <a:pt x="186" y="846"/>
                    <a:pt x="186" y="845"/>
                  </a:cubicBezTo>
                  <a:cubicBezTo>
                    <a:pt x="186" y="845"/>
                    <a:pt x="186" y="845"/>
                    <a:pt x="186" y="845"/>
                  </a:cubicBezTo>
                  <a:cubicBezTo>
                    <a:pt x="186" y="845"/>
                    <a:pt x="186" y="845"/>
                    <a:pt x="186" y="845"/>
                  </a:cubicBezTo>
                  <a:cubicBezTo>
                    <a:pt x="186" y="845"/>
                    <a:pt x="186" y="845"/>
                    <a:pt x="186" y="844"/>
                  </a:cubicBezTo>
                  <a:cubicBezTo>
                    <a:pt x="186" y="844"/>
                    <a:pt x="186" y="844"/>
                    <a:pt x="186" y="844"/>
                  </a:cubicBezTo>
                  <a:cubicBezTo>
                    <a:pt x="186" y="844"/>
                    <a:pt x="186" y="844"/>
                    <a:pt x="186" y="844"/>
                  </a:cubicBezTo>
                  <a:cubicBezTo>
                    <a:pt x="186" y="844"/>
                    <a:pt x="186" y="844"/>
                    <a:pt x="186" y="844"/>
                  </a:cubicBezTo>
                  <a:cubicBezTo>
                    <a:pt x="186" y="844"/>
                    <a:pt x="186" y="844"/>
                    <a:pt x="186" y="844"/>
                  </a:cubicBezTo>
                  <a:cubicBezTo>
                    <a:pt x="186" y="844"/>
                    <a:pt x="186" y="844"/>
                    <a:pt x="186" y="844"/>
                  </a:cubicBezTo>
                  <a:cubicBezTo>
                    <a:pt x="186" y="844"/>
                    <a:pt x="186" y="844"/>
                    <a:pt x="186" y="844"/>
                  </a:cubicBezTo>
                  <a:cubicBezTo>
                    <a:pt x="186" y="843"/>
                    <a:pt x="186" y="843"/>
                    <a:pt x="186" y="843"/>
                  </a:cubicBezTo>
                  <a:cubicBezTo>
                    <a:pt x="186" y="843"/>
                    <a:pt x="186" y="843"/>
                    <a:pt x="186" y="843"/>
                  </a:cubicBezTo>
                  <a:cubicBezTo>
                    <a:pt x="186" y="842"/>
                    <a:pt x="186" y="842"/>
                    <a:pt x="186" y="842"/>
                  </a:cubicBezTo>
                  <a:cubicBezTo>
                    <a:pt x="186" y="842"/>
                    <a:pt x="186" y="842"/>
                    <a:pt x="186" y="842"/>
                  </a:cubicBezTo>
                  <a:close/>
                  <a:moveTo>
                    <a:pt x="9" y="151"/>
                  </a:moveTo>
                  <a:cubicBezTo>
                    <a:pt x="9" y="142"/>
                    <a:pt x="11" y="134"/>
                    <a:pt x="11" y="125"/>
                  </a:cubicBezTo>
                  <a:cubicBezTo>
                    <a:pt x="11" y="125"/>
                    <a:pt x="12" y="124"/>
                    <a:pt x="12" y="124"/>
                  </a:cubicBezTo>
                  <a:cubicBezTo>
                    <a:pt x="13" y="117"/>
                    <a:pt x="13" y="110"/>
                    <a:pt x="13" y="103"/>
                  </a:cubicBezTo>
                  <a:cubicBezTo>
                    <a:pt x="14" y="103"/>
                    <a:pt x="15" y="103"/>
                    <a:pt x="15" y="102"/>
                  </a:cubicBezTo>
                  <a:cubicBezTo>
                    <a:pt x="16" y="102"/>
                    <a:pt x="16" y="101"/>
                    <a:pt x="16" y="101"/>
                  </a:cubicBezTo>
                  <a:cubicBezTo>
                    <a:pt x="16" y="92"/>
                    <a:pt x="17" y="84"/>
                    <a:pt x="16" y="75"/>
                  </a:cubicBezTo>
                  <a:cubicBezTo>
                    <a:pt x="16" y="75"/>
                    <a:pt x="17" y="74"/>
                    <a:pt x="17" y="74"/>
                  </a:cubicBezTo>
                  <a:cubicBezTo>
                    <a:pt x="17" y="71"/>
                    <a:pt x="18" y="68"/>
                    <a:pt x="18" y="64"/>
                  </a:cubicBezTo>
                  <a:cubicBezTo>
                    <a:pt x="18" y="64"/>
                    <a:pt x="18" y="63"/>
                    <a:pt x="18" y="63"/>
                  </a:cubicBezTo>
                  <a:cubicBezTo>
                    <a:pt x="18" y="60"/>
                    <a:pt x="18" y="58"/>
                    <a:pt x="18" y="55"/>
                  </a:cubicBezTo>
                  <a:cubicBezTo>
                    <a:pt x="18" y="48"/>
                    <a:pt x="18" y="41"/>
                    <a:pt x="18" y="34"/>
                  </a:cubicBezTo>
                  <a:cubicBezTo>
                    <a:pt x="18" y="34"/>
                    <a:pt x="18" y="34"/>
                    <a:pt x="18" y="34"/>
                  </a:cubicBezTo>
                  <a:cubicBezTo>
                    <a:pt x="19" y="34"/>
                    <a:pt x="19" y="34"/>
                    <a:pt x="19" y="34"/>
                  </a:cubicBezTo>
                  <a:cubicBezTo>
                    <a:pt x="20" y="34"/>
                    <a:pt x="19" y="33"/>
                    <a:pt x="20" y="32"/>
                  </a:cubicBezTo>
                  <a:cubicBezTo>
                    <a:pt x="20" y="31"/>
                    <a:pt x="21" y="32"/>
                    <a:pt x="21" y="32"/>
                  </a:cubicBezTo>
                  <a:cubicBezTo>
                    <a:pt x="22" y="26"/>
                    <a:pt x="21" y="20"/>
                    <a:pt x="21" y="14"/>
                  </a:cubicBezTo>
                  <a:cubicBezTo>
                    <a:pt x="21" y="14"/>
                    <a:pt x="21" y="14"/>
                    <a:pt x="21" y="14"/>
                  </a:cubicBezTo>
                  <a:cubicBezTo>
                    <a:pt x="21" y="14"/>
                    <a:pt x="21" y="14"/>
                    <a:pt x="21" y="14"/>
                  </a:cubicBezTo>
                  <a:cubicBezTo>
                    <a:pt x="24" y="14"/>
                    <a:pt x="26" y="14"/>
                    <a:pt x="28" y="14"/>
                  </a:cubicBezTo>
                  <a:cubicBezTo>
                    <a:pt x="32" y="12"/>
                    <a:pt x="36" y="14"/>
                    <a:pt x="39" y="15"/>
                  </a:cubicBezTo>
                  <a:cubicBezTo>
                    <a:pt x="40" y="15"/>
                    <a:pt x="41" y="14"/>
                    <a:pt x="41" y="14"/>
                  </a:cubicBezTo>
                  <a:cubicBezTo>
                    <a:pt x="42" y="20"/>
                    <a:pt x="42" y="26"/>
                    <a:pt x="43" y="33"/>
                  </a:cubicBezTo>
                  <a:cubicBezTo>
                    <a:pt x="44" y="33"/>
                    <a:pt x="44" y="35"/>
                    <a:pt x="45" y="36"/>
                  </a:cubicBezTo>
                  <a:cubicBezTo>
                    <a:pt x="45" y="37"/>
                    <a:pt x="45" y="37"/>
                    <a:pt x="45" y="37"/>
                  </a:cubicBezTo>
                  <a:cubicBezTo>
                    <a:pt x="45" y="37"/>
                    <a:pt x="45" y="37"/>
                    <a:pt x="45" y="37"/>
                  </a:cubicBezTo>
                  <a:cubicBezTo>
                    <a:pt x="45" y="37"/>
                    <a:pt x="45" y="37"/>
                    <a:pt x="45" y="37"/>
                  </a:cubicBezTo>
                  <a:cubicBezTo>
                    <a:pt x="45" y="37"/>
                    <a:pt x="46" y="37"/>
                    <a:pt x="46" y="37"/>
                  </a:cubicBezTo>
                  <a:cubicBezTo>
                    <a:pt x="46" y="37"/>
                    <a:pt x="46" y="37"/>
                    <a:pt x="46" y="36"/>
                  </a:cubicBezTo>
                  <a:cubicBezTo>
                    <a:pt x="46" y="36"/>
                    <a:pt x="46" y="36"/>
                    <a:pt x="46" y="36"/>
                  </a:cubicBezTo>
                  <a:cubicBezTo>
                    <a:pt x="46" y="36"/>
                    <a:pt x="45" y="36"/>
                    <a:pt x="45" y="36"/>
                  </a:cubicBezTo>
                  <a:cubicBezTo>
                    <a:pt x="46" y="36"/>
                    <a:pt x="46" y="36"/>
                    <a:pt x="46" y="36"/>
                  </a:cubicBezTo>
                  <a:cubicBezTo>
                    <a:pt x="46" y="36"/>
                    <a:pt x="46" y="36"/>
                    <a:pt x="46" y="36"/>
                  </a:cubicBezTo>
                  <a:cubicBezTo>
                    <a:pt x="46" y="36"/>
                    <a:pt x="46" y="36"/>
                    <a:pt x="46" y="36"/>
                  </a:cubicBezTo>
                  <a:cubicBezTo>
                    <a:pt x="45" y="36"/>
                    <a:pt x="45" y="36"/>
                    <a:pt x="45" y="36"/>
                  </a:cubicBezTo>
                  <a:cubicBezTo>
                    <a:pt x="45" y="35"/>
                    <a:pt x="46" y="36"/>
                    <a:pt x="46" y="35"/>
                  </a:cubicBezTo>
                  <a:cubicBezTo>
                    <a:pt x="46" y="35"/>
                    <a:pt x="47" y="36"/>
                    <a:pt x="46" y="36"/>
                  </a:cubicBezTo>
                  <a:cubicBezTo>
                    <a:pt x="46" y="36"/>
                    <a:pt x="46" y="36"/>
                    <a:pt x="46" y="36"/>
                  </a:cubicBezTo>
                  <a:cubicBezTo>
                    <a:pt x="46" y="37"/>
                    <a:pt x="46" y="37"/>
                    <a:pt x="46" y="38"/>
                  </a:cubicBezTo>
                  <a:cubicBezTo>
                    <a:pt x="47" y="37"/>
                    <a:pt x="47" y="37"/>
                    <a:pt x="47" y="37"/>
                  </a:cubicBezTo>
                  <a:cubicBezTo>
                    <a:pt x="47" y="38"/>
                    <a:pt x="47" y="39"/>
                    <a:pt x="47" y="39"/>
                  </a:cubicBezTo>
                  <a:cubicBezTo>
                    <a:pt x="48" y="40"/>
                    <a:pt x="47" y="39"/>
                    <a:pt x="48" y="39"/>
                  </a:cubicBezTo>
                  <a:cubicBezTo>
                    <a:pt x="48" y="40"/>
                    <a:pt x="49" y="41"/>
                    <a:pt x="49" y="41"/>
                  </a:cubicBezTo>
                  <a:cubicBezTo>
                    <a:pt x="49" y="42"/>
                    <a:pt x="49" y="42"/>
                    <a:pt x="49" y="43"/>
                  </a:cubicBezTo>
                  <a:cubicBezTo>
                    <a:pt x="50" y="43"/>
                    <a:pt x="50" y="42"/>
                    <a:pt x="50" y="42"/>
                  </a:cubicBezTo>
                  <a:cubicBezTo>
                    <a:pt x="51" y="42"/>
                    <a:pt x="51" y="42"/>
                    <a:pt x="52" y="41"/>
                  </a:cubicBezTo>
                  <a:cubicBezTo>
                    <a:pt x="53" y="40"/>
                    <a:pt x="52" y="40"/>
                    <a:pt x="52" y="39"/>
                  </a:cubicBezTo>
                  <a:cubicBezTo>
                    <a:pt x="53" y="38"/>
                    <a:pt x="53" y="38"/>
                    <a:pt x="54" y="39"/>
                  </a:cubicBezTo>
                  <a:cubicBezTo>
                    <a:pt x="54" y="38"/>
                    <a:pt x="55" y="35"/>
                    <a:pt x="55" y="36"/>
                  </a:cubicBezTo>
                  <a:cubicBezTo>
                    <a:pt x="55" y="36"/>
                    <a:pt x="56" y="34"/>
                    <a:pt x="56" y="36"/>
                  </a:cubicBezTo>
                  <a:cubicBezTo>
                    <a:pt x="57" y="36"/>
                    <a:pt x="56" y="35"/>
                    <a:pt x="56" y="34"/>
                  </a:cubicBezTo>
                  <a:cubicBezTo>
                    <a:pt x="56" y="34"/>
                    <a:pt x="56" y="34"/>
                    <a:pt x="56" y="34"/>
                  </a:cubicBezTo>
                  <a:cubicBezTo>
                    <a:pt x="56" y="34"/>
                    <a:pt x="56" y="34"/>
                    <a:pt x="56" y="34"/>
                  </a:cubicBezTo>
                  <a:cubicBezTo>
                    <a:pt x="56" y="34"/>
                    <a:pt x="56" y="34"/>
                    <a:pt x="56" y="34"/>
                  </a:cubicBezTo>
                  <a:cubicBezTo>
                    <a:pt x="56" y="33"/>
                    <a:pt x="57" y="34"/>
                    <a:pt x="57" y="34"/>
                  </a:cubicBezTo>
                  <a:cubicBezTo>
                    <a:pt x="57" y="34"/>
                    <a:pt x="57" y="34"/>
                    <a:pt x="57" y="35"/>
                  </a:cubicBezTo>
                  <a:cubicBezTo>
                    <a:pt x="57" y="35"/>
                    <a:pt x="57" y="35"/>
                    <a:pt x="57" y="35"/>
                  </a:cubicBezTo>
                  <a:cubicBezTo>
                    <a:pt x="58" y="35"/>
                    <a:pt x="57" y="36"/>
                    <a:pt x="58" y="36"/>
                  </a:cubicBezTo>
                  <a:cubicBezTo>
                    <a:pt x="59" y="37"/>
                    <a:pt x="58" y="36"/>
                    <a:pt x="59" y="37"/>
                  </a:cubicBezTo>
                  <a:cubicBezTo>
                    <a:pt x="62" y="33"/>
                    <a:pt x="59" y="28"/>
                    <a:pt x="61" y="24"/>
                  </a:cubicBezTo>
                  <a:cubicBezTo>
                    <a:pt x="61" y="22"/>
                    <a:pt x="60" y="20"/>
                    <a:pt x="61" y="17"/>
                  </a:cubicBezTo>
                  <a:cubicBezTo>
                    <a:pt x="61" y="18"/>
                    <a:pt x="61" y="18"/>
                    <a:pt x="61" y="18"/>
                  </a:cubicBezTo>
                  <a:cubicBezTo>
                    <a:pt x="61" y="17"/>
                    <a:pt x="61" y="17"/>
                    <a:pt x="61" y="17"/>
                  </a:cubicBezTo>
                  <a:cubicBezTo>
                    <a:pt x="61" y="17"/>
                    <a:pt x="61" y="17"/>
                    <a:pt x="62" y="18"/>
                  </a:cubicBezTo>
                  <a:cubicBezTo>
                    <a:pt x="63" y="15"/>
                    <a:pt x="61" y="12"/>
                    <a:pt x="62" y="9"/>
                  </a:cubicBezTo>
                  <a:cubicBezTo>
                    <a:pt x="62" y="9"/>
                    <a:pt x="62" y="9"/>
                    <a:pt x="62" y="9"/>
                  </a:cubicBezTo>
                  <a:cubicBezTo>
                    <a:pt x="62" y="9"/>
                    <a:pt x="62" y="9"/>
                    <a:pt x="62" y="9"/>
                  </a:cubicBezTo>
                  <a:cubicBezTo>
                    <a:pt x="62" y="7"/>
                    <a:pt x="62" y="5"/>
                    <a:pt x="62" y="4"/>
                  </a:cubicBezTo>
                  <a:cubicBezTo>
                    <a:pt x="62" y="3"/>
                    <a:pt x="62" y="1"/>
                    <a:pt x="61" y="0"/>
                  </a:cubicBezTo>
                  <a:cubicBezTo>
                    <a:pt x="61" y="0"/>
                    <a:pt x="61" y="0"/>
                    <a:pt x="61" y="0"/>
                  </a:cubicBezTo>
                  <a:cubicBezTo>
                    <a:pt x="62" y="0"/>
                    <a:pt x="62" y="0"/>
                    <a:pt x="62" y="0"/>
                  </a:cubicBezTo>
                  <a:cubicBezTo>
                    <a:pt x="62" y="0"/>
                    <a:pt x="62" y="0"/>
                    <a:pt x="62" y="0"/>
                  </a:cubicBezTo>
                  <a:cubicBezTo>
                    <a:pt x="62" y="1"/>
                    <a:pt x="62" y="3"/>
                    <a:pt x="62" y="4"/>
                  </a:cubicBezTo>
                  <a:cubicBezTo>
                    <a:pt x="63" y="5"/>
                    <a:pt x="63" y="7"/>
                    <a:pt x="63" y="8"/>
                  </a:cubicBezTo>
                  <a:cubicBezTo>
                    <a:pt x="63" y="8"/>
                    <a:pt x="63" y="8"/>
                    <a:pt x="63" y="8"/>
                  </a:cubicBezTo>
                  <a:cubicBezTo>
                    <a:pt x="64" y="13"/>
                    <a:pt x="63" y="16"/>
                    <a:pt x="64" y="20"/>
                  </a:cubicBezTo>
                  <a:cubicBezTo>
                    <a:pt x="65" y="21"/>
                    <a:pt x="65" y="19"/>
                    <a:pt x="65" y="19"/>
                  </a:cubicBezTo>
                  <a:cubicBezTo>
                    <a:pt x="65" y="19"/>
                    <a:pt x="65" y="19"/>
                    <a:pt x="65" y="19"/>
                  </a:cubicBezTo>
                  <a:cubicBezTo>
                    <a:pt x="65" y="18"/>
                    <a:pt x="65" y="17"/>
                    <a:pt x="65" y="16"/>
                  </a:cubicBezTo>
                  <a:cubicBezTo>
                    <a:pt x="65" y="15"/>
                    <a:pt x="65" y="13"/>
                    <a:pt x="65" y="11"/>
                  </a:cubicBezTo>
                  <a:cubicBezTo>
                    <a:pt x="65" y="11"/>
                    <a:pt x="65" y="11"/>
                    <a:pt x="65" y="11"/>
                  </a:cubicBezTo>
                  <a:cubicBezTo>
                    <a:pt x="65" y="11"/>
                    <a:pt x="65" y="11"/>
                    <a:pt x="65" y="11"/>
                  </a:cubicBezTo>
                  <a:cubicBezTo>
                    <a:pt x="65" y="11"/>
                    <a:pt x="65" y="11"/>
                    <a:pt x="65" y="11"/>
                  </a:cubicBezTo>
                  <a:cubicBezTo>
                    <a:pt x="65" y="13"/>
                    <a:pt x="65" y="15"/>
                    <a:pt x="65" y="16"/>
                  </a:cubicBezTo>
                  <a:cubicBezTo>
                    <a:pt x="66" y="17"/>
                    <a:pt x="66" y="18"/>
                    <a:pt x="66" y="19"/>
                  </a:cubicBezTo>
                  <a:cubicBezTo>
                    <a:pt x="66" y="19"/>
                    <a:pt x="66" y="19"/>
                    <a:pt x="66" y="19"/>
                  </a:cubicBezTo>
                  <a:cubicBezTo>
                    <a:pt x="66" y="20"/>
                    <a:pt x="67" y="22"/>
                    <a:pt x="66" y="24"/>
                  </a:cubicBezTo>
                  <a:cubicBezTo>
                    <a:pt x="67" y="24"/>
                    <a:pt x="67" y="25"/>
                    <a:pt x="68" y="26"/>
                  </a:cubicBezTo>
                  <a:cubicBezTo>
                    <a:pt x="69" y="25"/>
                    <a:pt x="68" y="24"/>
                    <a:pt x="69" y="24"/>
                  </a:cubicBezTo>
                  <a:cubicBezTo>
                    <a:pt x="70" y="29"/>
                    <a:pt x="70" y="34"/>
                    <a:pt x="71" y="40"/>
                  </a:cubicBezTo>
                  <a:cubicBezTo>
                    <a:pt x="71" y="40"/>
                    <a:pt x="71" y="40"/>
                    <a:pt x="72" y="40"/>
                  </a:cubicBezTo>
                  <a:cubicBezTo>
                    <a:pt x="71" y="41"/>
                    <a:pt x="71" y="42"/>
                    <a:pt x="71" y="42"/>
                  </a:cubicBezTo>
                  <a:cubicBezTo>
                    <a:pt x="73" y="48"/>
                    <a:pt x="73" y="54"/>
                    <a:pt x="73" y="60"/>
                  </a:cubicBezTo>
                  <a:cubicBezTo>
                    <a:pt x="74" y="62"/>
                    <a:pt x="74" y="64"/>
                    <a:pt x="74" y="66"/>
                  </a:cubicBezTo>
                  <a:cubicBezTo>
                    <a:pt x="75" y="66"/>
                    <a:pt x="74" y="67"/>
                    <a:pt x="75" y="68"/>
                  </a:cubicBezTo>
                  <a:cubicBezTo>
                    <a:pt x="74" y="71"/>
                    <a:pt x="75" y="75"/>
                    <a:pt x="75" y="78"/>
                  </a:cubicBezTo>
                  <a:cubicBezTo>
                    <a:pt x="75" y="79"/>
                    <a:pt x="75" y="80"/>
                    <a:pt x="76" y="80"/>
                  </a:cubicBezTo>
                  <a:cubicBezTo>
                    <a:pt x="75" y="84"/>
                    <a:pt x="76" y="88"/>
                    <a:pt x="76" y="92"/>
                  </a:cubicBezTo>
                  <a:cubicBezTo>
                    <a:pt x="77" y="92"/>
                    <a:pt x="77" y="91"/>
                    <a:pt x="78" y="92"/>
                  </a:cubicBezTo>
                  <a:cubicBezTo>
                    <a:pt x="80" y="90"/>
                    <a:pt x="78" y="88"/>
                    <a:pt x="79" y="87"/>
                  </a:cubicBezTo>
                  <a:cubicBezTo>
                    <a:pt x="79" y="87"/>
                    <a:pt x="79" y="87"/>
                    <a:pt x="79" y="87"/>
                  </a:cubicBezTo>
                  <a:cubicBezTo>
                    <a:pt x="79" y="85"/>
                    <a:pt x="79" y="84"/>
                    <a:pt x="79" y="83"/>
                  </a:cubicBezTo>
                  <a:cubicBezTo>
                    <a:pt x="79" y="83"/>
                    <a:pt x="79" y="82"/>
                    <a:pt x="79" y="81"/>
                  </a:cubicBezTo>
                  <a:cubicBezTo>
                    <a:pt x="79" y="81"/>
                    <a:pt x="79" y="81"/>
                    <a:pt x="79" y="81"/>
                  </a:cubicBezTo>
                  <a:cubicBezTo>
                    <a:pt x="79" y="81"/>
                    <a:pt x="80" y="81"/>
                    <a:pt x="80" y="81"/>
                  </a:cubicBezTo>
                  <a:cubicBezTo>
                    <a:pt x="80" y="81"/>
                    <a:pt x="80" y="81"/>
                    <a:pt x="80" y="81"/>
                  </a:cubicBezTo>
                  <a:cubicBezTo>
                    <a:pt x="80" y="82"/>
                    <a:pt x="80" y="83"/>
                    <a:pt x="80" y="83"/>
                  </a:cubicBezTo>
                  <a:cubicBezTo>
                    <a:pt x="80" y="84"/>
                    <a:pt x="80" y="86"/>
                    <a:pt x="80" y="87"/>
                  </a:cubicBezTo>
                  <a:cubicBezTo>
                    <a:pt x="80" y="87"/>
                    <a:pt x="80" y="87"/>
                    <a:pt x="80" y="87"/>
                  </a:cubicBezTo>
                  <a:cubicBezTo>
                    <a:pt x="82" y="94"/>
                    <a:pt x="82" y="101"/>
                    <a:pt x="82" y="108"/>
                  </a:cubicBezTo>
                  <a:cubicBezTo>
                    <a:pt x="83" y="109"/>
                    <a:pt x="83" y="109"/>
                    <a:pt x="83" y="110"/>
                  </a:cubicBezTo>
                  <a:cubicBezTo>
                    <a:pt x="83" y="110"/>
                    <a:pt x="83" y="111"/>
                    <a:pt x="82" y="112"/>
                  </a:cubicBezTo>
                  <a:cubicBezTo>
                    <a:pt x="83" y="113"/>
                    <a:pt x="83" y="114"/>
                    <a:pt x="84" y="115"/>
                  </a:cubicBezTo>
                  <a:cubicBezTo>
                    <a:pt x="84" y="118"/>
                    <a:pt x="84" y="120"/>
                    <a:pt x="84" y="123"/>
                  </a:cubicBezTo>
                  <a:cubicBezTo>
                    <a:pt x="84" y="130"/>
                    <a:pt x="84" y="138"/>
                    <a:pt x="83" y="145"/>
                  </a:cubicBezTo>
                  <a:cubicBezTo>
                    <a:pt x="84" y="148"/>
                    <a:pt x="84" y="151"/>
                    <a:pt x="85" y="153"/>
                  </a:cubicBezTo>
                  <a:cubicBezTo>
                    <a:pt x="84" y="153"/>
                    <a:pt x="84" y="153"/>
                    <a:pt x="84" y="153"/>
                  </a:cubicBezTo>
                  <a:cubicBezTo>
                    <a:pt x="85" y="154"/>
                    <a:pt x="85" y="154"/>
                    <a:pt x="85" y="154"/>
                  </a:cubicBezTo>
                  <a:cubicBezTo>
                    <a:pt x="84" y="154"/>
                    <a:pt x="86" y="155"/>
                    <a:pt x="85" y="154"/>
                  </a:cubicBezTo>
                  <a:cubicBezTo>
                    <a:pt x="85" y="154"/>
                    <a:pt x="85" y="154"/>
                    <a:pt x="85" y="154"/>
                  </a:cubicBezTo>
                  <a:cubicBezTo>
                    <a:pt x="85" y="154"/>
                    <a:pt x="85" y="154"/>
                    <a:pt x="85" y="154"/>
                  </a:cubicBezTo>
                  <a:cubicBezTo>
                    <a:pt x="86" y="150"/>
                    <a:pt x="85" y="147"/>
                    <a:pt x="85" y="143"/>
                  </a:cubicBezTo>
                  <a:cubicBezTo>
                    <a:pt x="85" y="142"/>
                    <a:pt x="86" y="141"/>
                    <a:pt x="86" y="140"/>
                  </a:cubicBezTo>
                  <a:cubicBezTo>
                    <a:pt x="86" y="135"/>
                    <a:pt x="85" y="129"/>
                    <a:pt x="87" y="123"/>
                  </a:cubicBezTo>
                  <a:cubicBezTo>
                    <a:pt x="87" y="123"/>
                    <a:pt x="87" y="123"/>
                    <a:pt x="87" y="123"/>
                  </a:cubicBezTo>
                  <a:cubicBezTo>
                    <a:pt x="87" y="122"/>
                    <a:pt x="87" y="120"/>
                    <a:pt x="87" y="119"/>
                  </a:cubicBezTo>
                  <a:cubicBezTo>
                    <a:pt x="87" y="119"/>
                    <a:pt x="87" y="119"/>
                    <a:pt x="87" y="119"/>
                  </a:cubicBezTo>
                  <a:cubicBezTo>
                    <a:pt x="87" y="119"/>
                    <a:pt x="88" y="119"/>
                    <a:pt x="88" y="119"/>
                  </a:cubicBezTo>
                  <a:cubicBezTo>
                    <a:pt x="88" y="119"/>
                    <a:pt x="88" y="119"/>
                    <a:pt x="88" y="119"/>
                  </a:cubicBezTo>
                  <a:cubicBezTo>
                    <a:pt x="88" y="119"/>
                    <a:pt x="88" y="119"/>
                    <a:pt x="88" y="119"/>
                  </a:cubicBezTo>
                  <a:cubicBezTo>
                    <a:pt x="88" y="121"/>
                    <a:pt x="88" y="122"/>
                    <a:pt x="88" y="123"/>
                  </a:cubicBezTo>
                  <a:cubicBezTo>
                    <a:pt x="88" y="125"/>
                    <a:pt x="88" y="126"/>
                    <a:pt x="88" y="128"/>
                  </a:cubicBezTo>
                  <a:cubicBezTo>
                    <a:pt x="90" y="134"/>
                    <a:pt x="89" y="139"/>
                    <a:pt x="88" y="145"/>
                  </a:cubicBezTo>
                  <a:cubicBezTo>
                    <a:pt x="89" y="145"/>
                    <a:pt x="88" y="145"/>
                    <a:pt x="89" y="146"/>
                  </a:cubicBezTo>
                  <a:cubicBezTo>
                    <a:pt x="89" y="150"/>
                    <a:pt x="88" y="153"/>
                    <a:pt x="89" y="157"/>
                  </a:cubicBezTo>
                  <a:cubicBezTo>
                    <a:pt x="88" y="157"/>
                    <a:pt x="89" y="158"/>
                    <a:pt x="88" y="158"/>
                  </a:cubicBezTo>
                  <a:cubicBezTo>
                    <a:pt x="89" y="159"/>
                    <a:pt x="88" y="160"/>
                    <a:pt x="88" y="161"/>
                  </a:cubicBezTo>
                  <a:cubicBezTo>
                    <a:pt x="88" y="166"/>
                    <a:pt x="89" y="171"/>
                    <a:pt x="88" y="176"/>
                  </a:cubicBezTo>
                  <a:cubicBezTo>
                    <a:pt x="89" y="180"/>
                    <a:pt x="88" y="184"/>
                    <a:pt x="88" y="188"/>
                  </a:cubicBezTo>
                  <a:cubicBezTo>
                    <a:pt x="88" y="188"/>
                    <a:pt x="88" y="189"/>
                    <a:pt x="88" y="189"/>
                  </a:cubicBezTo>
                  <a:cubicBezTo>
                    <a:pt x="89" y="191"/>
                    <a:pt x="88" y="192"/>
                    <a:pt x="89" y="193"/>
                  </a:cubicBezTo>
                  <a:cubicBezTo>
                    <a:pt x="88" y="194"/>
                    <a:pt x="89" y="195"/>
                    <a:pt x="89" y="197"/>
                  </a:cubicBezTo>
                  <a:cubicBezTo>
                    <a:pt x="89" y="197"/>
                    <a:pt x="89" y="198"/>
                    <a:pt x="89" y="198"/>
                  </a:cubicBezTo>
                  <a:cubicBezTo>
                    <a:pt x="89" y="199"/>
                    <a:pt x="89" y="199"/>
                    <a:pt x="89" y="199"/>
                  </a:cubicBezTo>
                  <a:cubicBezTo>
                    <a:pt x="89" y="200"/>
                    <a:pt x="89" y="201"/>
                    <a:pt x="90" y="200"/>
                  </a:cubicBezTo>
                  <a:cubicBezTo>
                    <a:pt x="90" y="200"/>
                    <a:pt x="90" y="200"/>
                    <a:pt x="90" y="200"/>
                  </a:cubicBezTo>
                  <a:cubicBezTo>
                    <a:pt x="90" y="200"/>
                    <a:pt x="90" y="200"/>
                    <a:pt x="90" y="200"/>
                  </a:cubicBezTo>
                  <a:cubicBezTo>
                    <a:pt x="90" y="200"/>
                    <a:pt x="90" y="200"/>
                    <a:pt x="91" y="200"/>
                  </a:cubicBezTo>
                  <a:cubicBezTo>
                    <a:pt x="91" y="200"/>
                    <a:pt x="91" y="200"/>
                    <a:pt x="91" y="200"/>
                  </a:cubicBezTo>
                  <a:cubicBezTo>
                    <a:pt x="91" y="200"/>
                    <a:pt x="91" y="200"/>
                    <a:pt x="91" y="201"/>
                  </a:cubicBezTo>
                  <a:cubicBezTo>
                    <a:pt x="91" y="201"/>
                    <a:pt x="91" y="201"/>
                    <a:pt x="91" y="201"/>
                  </a:cubicBezTo>
                  <a:cubicBezTo>
                    <a:pt x="91" y="203"/>
                    <a:pt x="92" y="205"/>
                    <a:pt x="92" y="207"/>
                  </a:cubicBezTo>
                  <a:cubicBezTo>
                    <a:pt x="92" y="207"/>
                    <a:pt x="91" y="208"/>
                    <a:pt x="91" y="209"/>
                  </a:cubicBezTo>
                  <a:cubicBezTo>
                    <a:pt x="91" y="212"/>
                    <a:pt x="91" y="214"/>
                    <a:pt x="92" y="217"/>
                  </a:cubicBezTo>
                  <a:cubicBezTo>
                    <a:pt x="92" y="222"/>
                    <a:pt x="92" y="228"/>
                    <a:pt x="92" y="233"/>
                  </a:cubicBezTo>
                  <a:cubicBezTo>
                    <a:pt x="92" y="236"/>
                    <a:pt x="92" y="239"/>
                    <a:pt x="93" y="241"/>
                  </a:cubicBezTo>
                  <a:cubicBezTo>
                    <a:pt x="94" y="233"/>
                    <a:pt x="92" y="224"/>
                    <a:pt x="93" y="216"/>
                  </a:cubicBezTo>
                  <a:cubicBezTo>
                    <a:pt x="93" y="214"/>
                    <a:pt x="93" y="212"/>
                    <a:pt x="93" y="209"/>
                  </a:cubicBezTo>
                  <a:cubicBezTo>
                    <a:pt x="92" y="207"/>
                    <a:pt x="93" y="205"/>
                    <a:pt x="93" y="203"/>
                  </a:cubicBezTo>
                  <a:cubicBezTo>
                    <a:pt x="93" y="201"/>
                    <a:pt x="92" y="200"/>
                    <a:pt x="93" y="198"/>
                  </a:cubicBezTo>
                  <a:cubicBezTo>
                    <a:pt x="93" y="198"/>
                    <a:pt x="93" y="197"/>
                    <a:pt x="93" y="197"/>
                  </a:cubicBezTo>
                  <a:cubicBezTo>
                    <a:pt x="92" y="195"/>
                    <a:pt x="93" y="192"/>
                    <a:pt x="93" y="190"/>
                  </a:cubicBezTo>
                  <a:cubicBezTo>
                    <a:pt x="93" y="190"/>
                    <a:pt x="93" y="189"/>
                    <a:pt x="93" y="189"/>
                  </a:cubicBezTo>
                  <a:cubicBezTo>
                    <a:pt x="93" y="187"/>
                    <a:pt x="93" y="185"/>
                    <a:pt x="93" y="184"/>
                  </a:cubicBezTo>
                  <a:cubicBezTo>
                    <a:pt x="93" y="183"/>
                    <a:pt x="93" y="183"/>
                    <a:pt x="93" y="182"/>
                  </a:cubicBezTo>
                  <a:cubicBezTo>
                    <a:pt x="93" y="182"/>
                    <a:pt x="94" y="181"/>
                    <a:pt x="94" y="181"/>
                  </a:cubicBezTo>
                  <a:cubicBezTo>
                    <a:pt x="94" y="180"/>
                    <a:pt x="93" y="179"/>
                    <a:pt x="93" y="178"/>
                  </a:cubicBezTo>
                  <a:cubicBezTo>
                    <a:pt x="93" y="177"/>
                    <a:pt x="94" y="175"/>
                    <a:pt x="94" y="174"/>
                  </a:cubicBezTo>
                  <a:cubicBezTo>
                    <a:pt x="94" y="172"/>
                    <a:pt x="94" y="171"/>
                    <a:pt x="95" y="170"/>
                  </a:cubicBezTo>
                  <a:cubicBezTo>
                    <a:pt x="95" y="170"/>
                    <a:pt x="95" y="170"/>
                    <a:pt x="95" y="170"/>
                  </a:cubicBezTo>
                  <a:cubicBezTo>
                    <a:pt x="95" y="168"/>
                    <a:pt x="95" y="167"/>
                    <a:pt x="95" y="166"/>
                  </a:cubicBezTo>
                  <a:cubicBezTo>
                    <a:pt x="95" y="166"/>
                    <a:pt x="95" y="166"/>
                    <a:pt x="95" y="166"/>
                  </a:cubicBezTo>
                  <a:cubicBezTo>
                    <a:pt x="95" y="166"/>
                    <a:pt x="95" y="166"/>
                    <a:pt x="95" y="166"/>
                  </a:cubicBezTo>
                  <a:cubicBezTo>
                    <a:pt x="95" y="166"/>
                    <a:pt x="96" y="166"/>
                    <a:pt x="95" y="166"/>
                  </a:cubicBezTo>
                  <a:cubicBezTo>
                    <a:pt x="95" y="167"/>
                    <a:pt x="95" y="168"/>
                    <a:pt x="95" y="170"/>
                  </a:cubicBezTo>
                  <a:cubicBezTo>
                    <a:pt x="95" y="170"/>
                    <a:pt x="95" y="170"/>
                    <a:pt x="95" y="170"/>
                  </a:cubicBezTo>
                  <a:cubicBezTo>
                    <a:pt x="95" y="171"/>
                    <a:pt x="96" y="172"/>
                    <a:pt x="95" y="173"/>
                  </a:cubicBezTo>
                  <a:cubicBezTo>
                    <a:pt x="96" y="174"/>
                    <a:pt x="96" y="174"/>
                    <a:pt x="96" y="175"/>
                  </a:cubicBezTo>
                  <a:cubicBezTo>
                    <a:pt x="96" y="183"/>
                    <a:pt x="96" y="192"/>
                    <a:pt x="96" y="200"/>
                  </a:cubicBezTo>
                  <a:cubicBezTo>
                    <a:pt x="97" y="198"/>
                    <a:pt x="96" y="194"/>
                    <a:pt x="97" y="192"/>
                  </a:cubicBezTo>
                  <a:cubicBezTo>
                    <a:pt x="99" y="191"/>
                    <a:pt x="97" y="195"/>
                    <a:pt x="99" y="194"/>
                  </a:cubicBezTo>
                  <a:cubicBezTo>
                    <a:pt x="99" y="194"/>
                    <a:pt x="99" y="194"/>
                    <a:pt x="99" y="194"/>
                  </a:cubicBezTo>
                  <a:cubicBezTo>
                    <a:pt x="99" y="194"/>
                    <a:pt x="99" y="194"/>
                    <a:pt x="99" y="194"/>
                  </a:cubicBezTo>
                  <a:cubicBezTo>
                    <a:pt x="99" y="194"/>
                    <a:pt x="100" y="193"/>
                    <a:pt x="100" y="194"/>
                  </a:cubicBezTo>
                  <a:cubicBezTo>
                    <a:pt x="100" y="194"/>
                    <a:pt x="100" y="194"/>
                    <a:pt x="100" y="194"/>
                  </a:cubicBezTo>
                  <a:cubicBezTo>
                    <a:pt x="100" y="195"/>
                    <a:pt x="100" y="195"/>
                    <a:pt x="100" y="195"/>
                  </a:cubicBezTo>
                  <a:cubicBezTo>
                    <a:pt x="100" y="195"/>
                    <a:pt x="100" y="195"/>
                    <a:pt x="100" y="195"/>
                  </a:cubicBezTo>
                  <a:cubicBezTo>
                    <a:pt x="100" y="195"/>
                    <a:pt x="100" y="195"/>
                    <a:pt x="100" y="195"/>
                  </a:cubicBezTo>
                  <a:cubicBezTo>
                    <a:pt x="100" y="201"/>
                    <a:pt x="99" y="208"/>
                    <a:pt x="100" y="214"/>
                  </a:cubicBezTo>
                  <a:cubicBezTo>
                    <a:pt x="99" y="220"/>
                    <a:pt x="101" y="226"/>
                    <a:pt x="100" y="232"/>
                  </a:cubicBezTo>
                  <a:cubicBezTo>
                    <a:pt x="101" y="243"/>
                    <a:pt x="100" y="255"/>
                    <a:pt x="100" y="267"/>
                  </a:cubicBezTo>
                  <a:cubicBezTo>
                    <a:pt x="100" y="267"/>
                    <a:pt x="101" y="267"/>
                    <a:pt x="101" y="267"/>
                  </a:cubicBezTo>
                  <a:cubicBezTo>
                    <a:pt x="102" y="269"/>
                    <a:pt x="101" y="274"/>
                    <a:pt x="101" y="277"/>
                  </a:cubicBezTo>
                  <a:cubicBezTo>
                    <a:pt x="101" y="278"/>
                    <a:pt x="100" y="277"/>
                    <a:pt x="100" y="278"/>
                  </a:cubicBezTo>
                  <a:cubicBezTo>
                    <a:pt x="100" y="279"/>
                    <a:pt x="101" y="280"/>
                    <a:pt x="101" y="281"/>
                  </a:cubicBezTo>
                  <a:cubicBezTo>
                    <a:pt x="100" y="282"/>
                    <a:pt x="102" y="284"/>
                    <a:pt x="101" y="285"/>
                  </a:cubicBezTo>
                  <a:cubicBezTo>
                    <a:pt x="101" y="286"/>
                    <a:pt x="101" y="286"/>
                    <a:pt x="102" y="287"/>
                  </a:cubicBezTo>
                  <a:cubicBezTo>
                    <a:pt x="101" y="290"/>
                    <a:pt x="102" y="293"/>
                    <a:pt x="101" y="296"/>
                  </a:cubicBezTo>
                  <a:cubicBezTo>
                    <a:pt x="102" y="299"/>
                    <a:pt x="100" y="303"/>
                    <a:pt x="102" y="307"/>
                  </a:cubicBezTo>
                  <a:cubicBezTo>
                    <a:pt x="101" y="309"/>
                    <a:pt x="102" y="311"/>
                    <a:pt x="101" y="312"/>
                  </a:cubicBezTo>
                  <a:cubicBezTo>
                    <a:pt x="101" y="313"/>
                    <a:pt x="101" y="313"/>
                    <a:pt x="102" y="313"/>
                  </a:cubicBezTo>
                  <a:cubicBezTo>
                    <a:pt x="101" y="314"/>
                    <a:pt x="101" y="314"/>
                    <a:pt x="101" y="315"/>
                  </a:cubicBezTo>
                  <a:cubicBezTo>
                    <a:pt x="101" y="316"/>
                    <a:pt x="102" y="317"/>
                    <a:pt x="101" y="317"/>
                  </a:cubicBezTo>
                  <a:cubicBezTo>
                    <a:pt x="103" y="318"/>
                    <a:pt x="103" y="321"/>
                    <a:pt x="104" y="323"/>
                  </a:cubicBezTo>
                  <a:cubicBezTo>
                    <a:pt x="105" y="322"/>
                    <a:pt x="105" y="321"/>
                    <a:pt x="105" y="319"/>
                  </a:cubicBezTo>
                  <a:cubicBezTo>
                    <a:pt x="105" y="319"/>
                    <a:pt x="105" y="319"/>
                    <a:pt x="105" y="319"/>
                  </a:cubicBezTo>
                  <a:cubicBezTo>
                    <a:pt x="105" y="319"/>
                    <a:pt x="105" y="318"/>
                    <a:pt x="105" y="317"/>
                  </a:cubicBezTo>
                  <a:cubicBezTo>
                    <a:pt x="105" y="315"/>
                    <a:pt x="105" y="313"/>
                    <a:pt x="105" y="312"/>
                  </a:cubicBezTo>
                  <a:cubicBezTo>
                    <a:pt x="105" y="312"/>
                    <a:pt x="105" y="311"/>
                    <a:pt x="105" y="311"/>
                  </a:cubicBezTo>
                  <a:cubicBezTo>
                    <a:pt x="106" y="311"/>
                    <a:pt x="106" y="311"/>
                    <a:pt x="106" y="311"/>
                  </a:cubicBezTo>
                  <a:cubicBezTo>
                    <a:pt x="106" y="311"/>
                    <a:pt x="106" y="312"/>
                    <a:pt x="106" y="312"/>
                  </a:cubicBezTo>
                  <a:cubicBezTo>
                    <a:pt x="106" y="313"/>
                    <a:pt x="106" y="315"/>
                    <a:pt x="106" y="317"/>
                  </a:cubicBezTo>
                  <a:cubicBezTo>
                    <a:pt x="106" y="318"/>
                    <a:pt x="106" y="319"/>
                    <a:pt x="106" y="319"/>
                  </a:cubicBezTo>
                  <a:cubicBezTo>
                    <a:pt x="106" y="320"/>
                    <a:pt x="106" y="320"/>
                    <a:pt x="106" y="320"/>
                  </a:cubicBezTo>
                  <a:cubicBezTo>
                    <a:pt x="107" y="327"/>
                    <a:pt x="107" y="335"/>
                    <a:pt x="107" y="343"/>
                  </a:cubicBezTo>
                  <a:cubicBezTo>
                    <a:pt x="107" y="343"/>
                    <a:pt x="107" y="343"/>
                    <a:pt x="107" y="344"/>
                  </a:cubicBezTo>
                  <a:cubicBezTo>
                    <a:pt x="107" y="344"/>
                    <a:pt x="107" y="344"/>
                    <a:pt x="108" y="345"/>
                  </a:cubicBezTo>
                  <a:cubicBezTo>
                    <a:pt x="108" y="372"/>
                    <a:pt x="111" y="400"/>
                    <a:pt x="112" y="427"/>
                  </a:cubicBezTo>
                  <a:cubicBezTo>
                    <a:pt x="112" y="432"/>
                    <a:pt x="113" y="438"/>
                    <a:pt x="113" y="443"/>
                  </a:cubicBezTo>
                  <a:cubicBezTo>
                    <a:pt x="113" y="447"/>
                    <a:pt x="114" y="451"/>
                    <a:pt x="114" y="455"/>
                  </a:cubicBezTo>
                  <a:cubicBezTo>
                    <a:pt x="114" y="456"/>
                    <a:pt x="113" y="457"/>
                    <a:pt x="113" y="458"/>
                  </a:cubicBezTo>
                  <a:cubicBezTo>
                    <a:pt x="113" y="460"/>
                    <a:pt x="114" y="462"/>
                    <a:pt x="114" y="464"/>
                  </a:cubicBezTo>
                  <a:cubicBezTo>
                    <a:pt x="114" y="465"/>
                    <a:pt x="114" y="466"/>
                    <a:pt x="114" y="467"/>
                  </a:cubicBezTo>
                  <a:cubicBezTo>
                    <a:pt x="114" y="468"/>
                    <a:pt x="115" y="469"/>
                    <a:pt x="114" y="471"/>
                  </a:cubicBezTo>
                  <a:cubicBezTo>
                    <a:pt x="115" y="477"/>
                    <a:pt x="115" y="483"/>
                    <a:pt x="115" y="489"/>
                  </a:cubicBezTo>
                  <a:cubicBezTo>
                    <a:pt x="115" y="494"/>
                    <a:pt x="115" y="500"/>
                    <a:pt x="115" y="505"/>
                  </a:cubicBezTo>
                  <a:cubicBezTo>
                    <a:pt x="115" y="507"/>
                    <a:pt x="116" y="510"/>
                    <a:pt x="116" y="512"/>
                  </a:cubicBezTo>
                  <a:cubicBezTo>
                    <a:pt x="116" y="514"/>
                    <a:pt x="115" y="516"/>
                    <a:pt x="115" y="518"/>
                  </a:cubicBezTo>
                  <a:cubicBezTo>
                    <a:pt x="115" y="518"/>
                    <a:pt x="116" y="519"/>
                    <a:pt x="116" y="519"/>
                  </a:cubicBezTo>
                  <a:cubicBezTo>
                    <a:pt x="116" y="526"/>
                    <a:pt x="116" y="534"/>
                    <a:pt x="117" y="542"/>
                  </a:cubicBezTo>
                  <a:cubicBezTo>
                    <a:pt x="117" y="546"/>
                    <a:pt x="117" y="550"/>
                    <a:pt x="117" y="554"/>
                  </a:cubicBezTo>
                  <a:cubicBezTo>
                    <a:pt x="117" y="558"/>
                    <a:pt x="118" y="562"/>
                    <a:pt x="118" y="566"/>
                  </a:cubicBezTo>
                  <a:cubicBezTo>
                    <a:pt x="119" y="582"/>
                    <a:pt x="120" y="598"/>
                    <a:pt x="121" y="614"/>
                  </a:cubicBezTo>
                  <a:cubicBezTo>
                    <a:pt x="121" y="620"/>
                    <a:pt x="122" y="627"/>
                    <a:pt x="122" y="634"/>
                  </a:cubicBezTo>
                  <a:cubicBezTo>
                    <a:pt x="122" y="641"/>
                    <a:pt x="122" y="647"/>
                    <a:pt x="122" y="654"/>
                  </a:cubicBezTo>
                  <a:cubicBezTo>
                    <a:pt x="123" y="662"/>
                    <a:pt x="122" y="669"/>
                    <a:pt x="122" y="676"/>
                  </a:cubicBezTo>
                  <a:cubicBezTo>
                    <a:pt x="122" y="684"/>
                    <a:pt x="123" y="691"/>
                    <a:pt x="123" y="699"/>
                  </a:cubicBezTo>
                  <a:cubicBezTo>
                    <a:pt x="123" y="701"/>
                    <a:pt x="123" y="703"/>
                    <a:pt x="123" y="706"/>
                  </a:cubicBezTo>
                  <a:cubicBezTo>
                    <a:pt x="123" y="713"/>
                    <a:pt x="124" y="720"/>
                    <a:pt x="124" y="728"/>
                  </a:cubicBezTo>
                  <a:cubicBezTo>
                    <a:pt x="125" y="731"/>
                    <a:pt x="125" y="734"/>
                    <a:pt x="125" y="736"/>
                  </a:cubicBezTo>
                  <a:cubicBezTo>
                    <a:pt x="125" y="739"/>
                    <a:pt x="125" y="743"/>
                    <a:pt x="126" y="746"/>
                  </a:cubicBezTo>
                  <a:cubicBezTo>
                    <a:pt x="126" y="752"/>
                    <a:pt x="126" y="758"/>
                    <a:pt x="127" y="763"/>
                  </a:cubicBezTo>
                  <a:cubicBezTo>
                    <a:pt x="126" y="770"/>
                    <a:pt x="128" y="776"/>
                    <a:pt x="127" y="782"/>
                  </a:cubicBezTo>
                  <a:cubicBezTo>
                    <a:pt x="128" y="783"/>
                    <a:pt x="127" y="784"/>
                    <a:pt x="128" y="784"/>
                  </a:cubicBezTo>
                  <a:cubicBezTo>
                    <a:pt x="128" y="791"/>
                    <a:pt x="128" y="799"/>
                    <a:pt x="129" y="806"/>
                  </a:cubicBezTo>
                  <a:cubicBezTo>
                    <a:pt x="129" y="813"/>
                    <a:pt x="129" y="820"/>
                    <a:pt x="130" y="827"/>
                  </a:cubicBezTo>
                  <a:cubicBezTo>
                    <a:pt x="129" y="830"/>
                    <a:pt x="130" y="833"/>
                    <a:pt x="130" y="835"/>
                  </a:cubicBezTo>
                  <a:cubicBezTo>
                    <a:pt x="130" y="837"/>
                    <a:pt x="129" y="838"/>
                    <a:pt x="130" y="839"/>
                  </a:cubicBezTo>
                  <a:cubicBezTo>
                    <a:pt x="129" y="841"/>
                    <a:pt x="130" y="842"/>
                    <a:pt x="129" y="844"/>
                  </a:cubicBezTo>
                  <a:cubicBezTo>
                    <a:pt x="129" y="844"/>
                    <a:pt x="129" y="844"/>
                    <a:pt x="129" y="844"/>
                  </a:cubicBezTo>
                  <a:cubicBezTo>
                    <a:pt x="129" y="844"/>
                    <a:pt x="130" y="845"/>
                    <a:pt x="130" y="845"/>
                  </a:cubicBezTo>
                  <a:cubicBezTo>
                    <a:pt x="130" y="846"/>
                    <a:pt x="129" y="846"/>
                    <a:pt x="129" y="846"/>
                  </a:cubicBezTo>
                  <a:cubicBezTo>
                    <a:pt x="129" y="847"/>
                    <a:pt x="129" y="847"/>
                    <a:pt x="129" y="847"/>
                  </a:cubicBezTo>
                  <a:cubicBezTo>
                    <a:pt x="129" y="847"/>
                    <a:pt x="129" y="847"/>
                    <a:pt x="130" y="848"/>
                  </a:cubicBezTo>
                  <a:cubicBezTo>
                    <a:pt x="130" y="848"/>
                    <a:pt x="130" y="848"/>
                    <a:pt x="130" y="848"/>
                  </a:cubicBezTo>
                  <a:cubicBezTo>
                    <a:pt x="130" y="848"/>
                    <a:pt x="130" y="849"/>
                    <a:pt x="130" y="849"/>
                  </a:cubicBezTo>
                  <a:cubicBezTo>
                    <a:pt x="130" y="850"/>
                    <a:pt x="130" y="851"/>
                    <a:pt x="129" y="853"/>
                  </a:cubicBezTo>
                  <a:cubicBezTo>
                    <a:pt x="129" y="853"/>
                    <a:pt x="129" y="853"/>
                    <a:pt x="129" y="853"/>
                  </a:cubicBezTo>
                  <a:cubicBezTo>
                    <a:pt x="130" y="854"/>
                    <a:pt x="130" y="856"/>
                    <a:pt x="130" y="858"/>
                  </a:cubicBezTo>
                  <a:cubicBezTo>
                    <a:pt x="130" y="858"/>
                    <a:pt x="130" y="858"/>
                    <a:pt x="130" y="858"/>
                  </a:cubicBezTo>
                  <a:cubicBezTo>
                    <a:pt x="130" y="858"/>
                    <a:pt x="130" y="858"/>
                    <a:pt x="130" y="858"/>
                  </a:cubicBezTo>
                  <a:cubicBezTo>
                    <a:pt x="130" y="859"/>
                    <a:pt x="130" y="860"/>
                    <a:pt x="129" y="860"/>
                  </a:cubicBezTo>
                  <a:cubicBezTo>
                    <a:pt x="129" y="860"/>
                    <a:pt x="129" y="860"/>
                    <a:pt x="129" y="860"/>
                  </a:cubicBezTo>
                  <a:cubicBezTo>
                    <a:pt x="130" y="861"/>
                    <a:pt x="130" y="862"/>
                    <a:pt x="130" y="863"/>
                  </a:cubicBezTo>
                  <a:cubicBezTo>
                    <a:pt x="130" y="863"/>
                    <a:pt x="130" y="863"/>
                    <a:pt x="130" y="863"/>
                  </a:cubicBezTo>
                  <a:cubicBezTo>
                    <a:pt x="130" y="865"/>
                    <a:pt x="130" y="868"/>
                    <a:pt x="130" y="870"/>
                  </a:cubicBezTo>
                  <a:cubicBezTo>
                    <a:pt x="130" y="870"/>
                    <a:pt x="130" y="870"/>
                    <a:pt x="130" y="871"/>
                  </a:cubicBezTo>
                  <a:cubicBezTo>
                    <a:pt x="130" y="871"/>
                    <a:pt x="130" y="871"/>
                    <a:pt x="130" y="871"/>
                  </a:cubicBezTo>
                  <a:cubicBezTo>
                    <a:pt x="130" y="871"/>
                    <a:pt x="129" y="871"/>
                    <a:pt x="129" y="871"/>
                  </a:cubicBezTo>
                  <a:cubicBezTo>
                    <a:pt x="129" y="871"/>
                    <a:pt x="129" y="870"/>
                    <a:pt x="129" y="870"/>
                  </a:cubicBezTo>
                  <a:cubicBezTo>
                    <a:pt x="129" y="870"/>
                    <a:pt x="129" y="870"/>
                    <a:pt x="129" y="870"/>
                  </a:cubicBezTo>
                  <a:cubicBezTo>
                    <a:pt x="128" y="871"/>
                    <a:pt x="129" y="872"/>
                    <a:pt x="129" y="873"/>
                  </a:cubicBezTo>
                  <a:cubicBezTo>
                    <a:pt x="129" y="873"/>
                    <a:pt x="129" y="873"/>
                    <a:pt x="130" y="872"/>
                  </a:cubicBezTo>
                  <a:cubicBezTo>
                    <a:pt x="130" y="873"/>
                    <a:pt x="130" y="873"/>
                    <a:pt x="130" y="874"/>
                  </a:cubicBezTo>
                  <a:cubicBezTo>
                    <a:pt x="130" y="874"/>
                    <a:pt x="130" y="874"/>
                    <a:pt x="130" y="874"/>
                  </a:cubicBezTo>
                  <a:cubicBezTo>
                    <a:pt x="130" y="874"/>
                    <a:pt x="130" y="875"/>
                    <a:pt x="130" y="875"/>
                  </a:cubicBezTo>
                  <a:cubicBezTo>
                    <a:pt x="130" y="876"/>
                    <a:pt x="130" y="877"/>
                    <a:pt x="130" y="878"/>
                  </a:cubicBezTo>
                  <a:cubicBezTo>
                    <a:pt x="129" y="879"/>
                    <a:pt x="129" y="879"/>
                    <a:pt x="129" y="879"/>
                  </a:cubicBezTo>
                  <a:cubicBezTo>
                    <a:pt x="129" y="879"/>
                    <a:pt x="129" y="879"/>
                    <a:pt x="129" y="879"/>
                  </a:cubicBezTo>
                  <a:cubicBezTo>
                    <a:pt x="129" y="879"/>
                    <a:pt x="129" y="880"/>
                    <a:pt x="129" y="880"/>
                  </a:cubicBezTo>
                  <a:cubicBezTo>
                    <a:pt x="130" y="880"/>
                    <a:pt x="130" y="880"/>
                    <a:pt x="130" y="880"/>
                  </a:cubicBezTo>
                  <a:cubicBezTo>
                    <a:pt x="130" y="881"/>
                    <a:pt x="130" y="881"/>
                    <a:pt x="130" y="881"/>
                  </a:cubicBezTo>
                  <a:cubicBezTo>
                    <a:pt x="130" y="881"/>
                    <a:pt x="130" y="882"/>
                    <a:pt x="130" y="883"/>
                  </a:cubicBezTo>
                  <a:cubicBezTo>
                    <a:pt x="130" y="883"/>
                    <a:pt x="130" y="883"/>
                    <a:pt x="130" y="883"/>
                  </a:cubicBezTo>
                  <a:cubicBezTo>
                    <a:pt x="130" y="883"/>
                    <a:pt x="130" y="884"/>
                    <a:pt x="130" y="884"/>
                  </a:cubicBezTo>
                  <a:cubicBezTo>
                    <a:pt x="130" y="884"/>
                    <a:pt x="130" y="884"/>
                    <a:pt x="130" y="884"/>
                  </a:cubicBezTo>
                  <a:cubicBezTo>
                    <a:pt x="130" y="885"/>
                    <a:pt x="130" y="887"/>
                    <a:pt x="130" y="888"/>
                  </a:cubicBezTo>
                  <a:cubicBezTo>
                    <a:pt x="129" y="886"/>
                    <a:pt x="129" y="890"/>
                    <a:pt x="129" y="891"/>
                  </a:cubicBezTo>
                  <a:cubicBezTo>
                    <a:pt x="129" y="891"/>
                    <a:pt x="129" y="891"/>
                    <a:pt x="129" y="891"/>
                  </a:cubicBezTo>
                  <a:cubicBezTo>
                    <a:pt x="129" y="891"/>
                    <a:pt x="129" y="891"/>
                    <a:pt x="129" y="891"/>
                  </a:cubicBezTo>
                  <a:cubicBezTo>
                    <a:pt x="129" y="892"/>
                    <a:pt x="129" y="892"/>
                    <a:pt x="129" y="892"/>
                  </a:cubicBezTo>
                  <a:cubicBezTo>
                    <a:pt x="129" y="892"/>
                    <a:pt x="129" y="892"/>
                    <a:pt x="129" y="891"/>
                  </a:cubicBezTo>
                  <a:cubicBezTo>
                    <a:pt x="129" y="891"/>
                    <a:pt x="129" y="891"/>
                    <a:pt x="129" y="891"/>
                  </a:cubicBezTo>
                  <a:cubicBezTo>
                    <a:pt x="129" y="891"/>
                    <a:pt x="129" y="891"/>
                    <a:pt x="129" y="891"/>
                  </a:cubicBezTo>
                  <a:cubicBezTo>
                    <a:pt x="129" y="891"/>
                    <a:pt x="129" y="891"/>
                    <a:pt x="129" y="890"/>
                  </a:cubicBezTo>
                  <a:cubicBezTo>
                    <a:pt x="129" y="890"/>
                    <a:pt x="129" y="890"/>
                    <a:pt x="130" y="889"/>
                  </a:cubicBezTo>
                  <a:cubicBezTo>
                    <a:pt x="130" y="889"/>
                    <a:pt x="130" y="889"/>
                    <a:pt x="130" y="889"/>
                  </a:cubicBezTo>
                  <a:cubicBezTo>
                    <a:pt x="130" y="889"/>
                    <a:pt x="130" y="889"/>
                    <a:pt x="130" y="889"/>
                  </a:cubicBezTo>
                  <a:cubicBezTo>
                    <a:pt x="130" y="889"/>
                    <a:pt x="130" y="889"/>
                    <a:pt x="130" y="889"/>
                  </a:cubicBezTo>
                  <a:cubicBezTo>
                    <a:pt x="130" y="890"/>
                    <a:pt x="130" y="890"/>
                    <a:pt x="130" y="891"/>
                  </a:cubicBezTo>
                  <a:cubicBezTo>
                    <a:pt x="130" y="891"/>
                    <a:pt x="130" y="891"/>
                    <a:pt x="130" y="891"/>
                  </a:cubicBezTo>
                  <a:cubicBezTo>
                    <a:pt x="130" y="891"/>
                    <a:pt x="130" y="891"/>
                    <a:pt x="130" y="891"/>
                  </a:cubicBezTo>
                  <a:cubicBezTo>
                    <a:pt x="130" y="891"/>
                    <a:pt x="130" y="891"/>
                    <a:pt x="130" y="892"/>
                  </a:cubicBezTo>
                  <a:cubicBezTo>
                    <a:pt x="130" y="892"/>
                    <a:pt x="131" y="893"/>
                    <a:pt x="130" y="893"/>
                  </a:cubicBezTo>
                  <a:cubicBezTo>
                    <a:pt x="130" y="894"/>
                    <a:pt x="130" y="894"/>
                    <a:pt x="130" y="895"/>
                  </a:cubicBezTo>
                  <a:cubicBezTo>
                    <a:pt x="130" y="900"/>
                    <a:pt x="131" y="905"/>
                    <a:pt x="130" y="910"/>
                  </a:cubicBezTo>
                  <a:cubicBezTo>
                    <a:pt x="131" y="913"/>
                    <a:pt x="130" y="915"/>
                    <a:pt x="130" y="918"/>
                  </a:cubicBezTo>
                  <a:cubicBezTo>
                    <a:pt x="131" y="918"/>
                    <a:pt x="130" y="919"/>
                    <a:pt x="131" y="919"/>
                  </a:cubicBezTo>
                  <a:cubicBezTo>
                    <a:pt x="130" y="921"/>
                    <a:pt x="130" y="922"/>
                    <a:pt x="131" y="924"/>
                  </a:cubicBezTo>
                  <a:cubicBezTo>
                    <a:pt x="130" y="924"/>
                    <a:pt x="130" y="925"/>
                    <a:pt x="130" y="925"/>
                  </a:cubicBezTo>
                  <a:cubicBezTo>
                    <a:pt x="130" y="925"/>
                    <a:pt x="131" y="925"/>
                    <a:pt x="131" y="926"/>
                  </a:cubicBezTo>
                  <a:cubicBezTo>
                    <a:pt x="130" y="926"/>
                    <a:pt x="130" y="926"/>
                    <a:pt x="130" y="926"/>
                  </a:cubicBezTo>
                  <a:cubicBezTo>
                    <a:pt x="131" y="926"/>
                    <a:pt x="131" y="926"/>
                    <a:pt x="131" y="926"/>
                  </a:cubicBezTo>
                  <a:cubicBezTo>
                    <a:pt x="130" y="927"/>
                    <a:pt x="132" y="928"/>
                    <a:pt x="130" y="929"/>
                  </a:cubicBezTo>
                  <a:cubicBezTo>
                    <a:pt x="131" y="929"/>
                    <a:pt x="131" y="928"/>
                    <a:pt x="131" y="929"/>
                  </a:cubicBezTo>
                  <a:cubicBezTo>
                    <a:pt x="131" y="930"/>
                    <a:pt x="131" y="930"/>
                    <a:pt x="130" y="932"/>
                  </a:cubicBezTo>
                  <a:cubicBezTo>
                    <a:pt x="131" y="933"/>
                    <a:pt x="130" y="933"/>
                    <a:pt x="131" y="935"/>
                  </a:cubicBezTo>
                  <a:cubicBezTo>
                    <a:pt x="130" y="935"/>
                    <a:pt x="132" y="936"/>
                    <a:pt x="131" y="936"/>
                  </a:cubicBezTo>
                  <a:cubicBezTo>
                    <a:pt x="131" y="937"/>
                    <a:pt x="131" y="937"/>
                    <a:pt x="131" y="937"/>
                  </a:cubicBezTo>
                  <a:cubicBezTo>
                    <a:pt x="131" y="952"/>
                    <a:pt x="131" y="967"/>
                    <a:pt x="131" y="982"/>
                  </a:cubicBezTo>
                  <a:cubicBezTo>
                    <a:pt x="131" y="983"/>
                    <a:pt x="131" y="984"/>
                    <a:pt x="131" y="985"/>
                  </a:cubicBezTo>
                  <a:cubicBezTo>
                    <a:pt x="130" y="996"/>
                    <a:pt x="131" y="1007"/>
                    <a:pt x="130" y="1018"/>
                  </a:cubicBezTo>
                  <a:cubicBezTo>
                    <a:pt x="131" y="1024"/>
                    <a:pt x="131" y="1030"/>
                    <a:pt x="130" y="1036"/>
                  </a:cubicBezTo>
                  <a:cubicBezTo>
                    <a:pt x="131" y="1053"/>
                    <a:pt x="131" y="1070"/>
                    <a:pt x="130" y="1087"/>
                  </a:cubicBezTo>
                  <a:cubicBezTo>
                    <a:pt x="129" y="1092"/>
                    <a:pt x="129" y="1096"/>
                    <a:pt x="129" y="1101"/>
                  </a:cubicBezTo>
                  <a:cubicBezTo>
                    <a:pt x="129" y="1103"/>
                    <a:pt x="129" y="1105"/>
                    <a:pt x="128" y="1108"/>
                  </a:cubicBezTo>
                  <a:cubicBezTo>
                    <a:pt x="128" y="1113"/>
                    <a:pt x="127" y="1120"/>
                    <a:pt x="127" y="1126"/>
                  </a:cubicBezTo>
                  <a:cubicBezTo>
                    <a:pt x="127" y="1126"/>
                    <a:pt x="128" y="1127"/>
                    <a:pt x="128" y="1127"/>
                  </a:cubicBezTo>
                  <a:cubicBezTo>
                    <a:pt x="127" y="1128"/>
                    <a:pt x="128" y="1130"/>
                    <a:pt x="127" y="1131"/>
                  </a:cubicBezTo>
                  <a:cubicBezTo>
                    <a:pt x="126" y="1134"/>
                    <a:pt x="128" y="1137"/>
                    <a:pt x="126" y="1140"/>
                  </a:cubicBezTo>
                  <a:cubicBezTo>
                    <a:pt x="127" y="1141"/>
                    <a:pt x="126" y="1141"/>
                    <a:pt x="127" y="1142"/>
                  </a:cubicBezTo>
                  <a:cubicBezTo>
                    <a:pt x="126" y="1144"/>
                    <a:pt x="127" y="1149"/>
                    <a:pt x="127" y="1153"/>
                  </a:cubicBezTo>
                  <a:cubicBezTo>
                    <a:pt x="127" y="1154"/>
                    <a:pt x="127" y="1155"/>
                    <a:pt x="125" y="1155"/>
                  </a:cubicBezTo>
                  <a:cubicBezTo>
                    <a:pt x="125" y="1159"/>
                    <a:pt x="125" y="1162"/>
                    <a:pt x="126" y="1166"/>
                  </a:cubicBezTo>
                  <a:cubicBezTo>
                    <a:pt x="125" y="1167"/>
                    <a:pt x="125" y="1166"/>
                    <a:pt x="125" y="1166"/>
                  </a:cubicBezTo>
                  <a:cubicBezTo>
                    <a:pt x="125" y="1167"/>
                    <a:pt x="125" y="1168"/>
                    <a:pt x="125" y="1169"/>
                  </a:cubicBezTo>
                  <a:cubicBezTo>
                    <a:pt x="125" y="1170"/>
                    <a:pt x="125" y="1170"/>
                    <a:pt x="125" y="1171"/>
                  </a:cubicBezTo>
                  <a:cubicBezTo>
                    <a:pt x="125" y="1171"/>
                    <a:pt x="125" y="1171"/>
                    <a:pt x="125" y="1171"/>
                  </a:cubicBezTo>
                  <a:cubicBezTo>
                    <a:pt x="124" y="1171"/>
                    <a:pt x="124" y="1171"/>
                    <a:pt x="124" y="1171"/>
                  </a:cubicBezTo>
                  <a:cubicBezTo>
                    <a:pt x="124" y="1170"/>
                    <a:pt x="124" y="1170"/>
                    <a:pt x="124" y="1169"/>
                  </a:cubicBezTo>
                  <a:cubicBezTo>
                    <a:pt x="124" y="1168"/>
                    <a:pt x="124" y="1167"/>
                    <a:pt x="124" y="1166"/>
                  </a:cubicBezTo>
                  <a:cubicBezTo>
                    <a:pt x="124" y="1166"/>
                    <a:pt x="124" y="1166"/>
                    <a:pt x="124" y="1166"/>
                  </a:cubicBezTo>
                  <a:cubicBezTo>
                    <a:pt x="124" y="1165"/>
                    <a:pt x="123" y="1164"/>
                    <a:pt x="122" y="1163"/>
                  </a:cubicBezTo>
                  <a:cubicBezTo>
                    <a:pt x="121" y="1164"/>
                    <a:pt x="122" y="1165"/>
                    <a:pt x="122" y="1166"/>
                  </a:cubicBezTo>
                  <a:cubicBezTo>
                    <a:pt x="120" y="1167"/>
                    <a:pt x="121" y="1169"/>
                    <a:pt x="120" y="1170"/>
                  </a:cubicBezTo>
                  <a:cubicBezTo>
                    <a:pt x="119" y="1170"/>
                    <a:pt x="118" y="1170"/>
                    <a:pt x="118" y="1171"/>
                  </a:cubicBezTo>
                  <a:cubicBezTo>
                    <a:pt x="115" y="1170"/>
                    <a:pt x="114" y="1169"/>
                    <a:pt x="114" y="1166"/>
                  </a:cubicBezTo>
                  <a:cubicBezTo>
                    <a:pt x="114" y="1162"/>
                    <a:pt x="115" y="1157"/>
                    <a:pt x="114" y="1154"/>
                  </a:cubicBezTo>
                  <a:cubicBezTo>
                    <a:pt x="114" y="1153"/>
                    <a:pt x="114" y="1153"/>
                    <a:pt x="114" y="1153"/>
                  </a:cubicBezTo>
                  <a:cubicBezTo>
                    <a:pt x="114" y="1152"/>
                    <a:pt x="114" y="1152"/>
                    <a:pt x="114" y="1151"/>
                  </a:cubicBezTo>
                  <a:cubicBezTo>
                    <a:pt x="114" y="1151"/>
                    <a:pt x="114" y="1151"/>
                    <a:pt x="114" y="1150"/>
                  </a:cubicBezTo>
                  <a:cubicBezTo>
                    <a:pt x="114" y="1150"/>
                    <a:pt x="114" y="1149"/>
                    <a:pt x="114" y="1148"/>
                  </a:cubicBezTo>
                  <a:cubicBezTo>
                    <a:pt x="114" y="1147"/>
                    <a:pt x="114" y="1146"/>
                    <a:pt x="114" y="1145"/>
                  </a:cubicBezTo>
                  <a:cubicBezTo>
                    <a:pt x="114" y="1145"/>
                    <a:pt x="114" y="1145"/>
                    <a:pt x="114" y="1144"/>
                  </a:cubicBezTo>
                  <a:cubicBezTo>
                    <a:pt x="114" y="1143"/>
                    <a:pt x="114" y="1143"/>
                    <a:pt x="114" y="1143"/>
                  </a:cubicBezTo>
                  <a:cubicBezTo>
                    <a:pt x="114" y="1141"/>
                    <a:pt x="114" y="1139"/>
                    <a:pt x="114" y="1138"/>
                  </a:cubicBezTo>
                  <a:cubicBezTo>
                    <a:pt x="114" y="1138"/>
                    <a:pt x="114" y="1138"/>
                    <a:pt x="113" y="1138"/>
                  </a:cubicBezTo>
                  <a:cubicBezTo>
                    <a:pt x="113" y="1145"/>
                    <a:pt x="112" y="1152"/>
                    <a:pt x="112" y="1160"/>
                  </a:cubicBezTo>
                  <a:cubicBezTo>
                    <a:pt x="112" y="1160"/>
                    <a:pt x="112" y="1160"/>
                    <a:pt x="112" y="1160"/>
                  </a:cubicBezTo>
                  <a:cubicBezTo>
                    <a:pt x="112" y="1160"/>
                    <a:pt x="112" y="1160"/>
                    <a:pt x="112" y="1160"/>
                  </a:cubicBezTo>
                  <a:cubicBezTo>
                    <a:pt x="112" y="1152"/>
                    <a:pt x="112" y="1145"/>
                    <a:pt x="113" y="1138"/>
                  </a:cubicBezTo>
                  <a:cubicBezTo>
                    <a:pt x="113" y="1138"/>
                    <a:pt x="113" y="1138"/>
                    <a:pt x="113" y="1138"/>
                  </a:cubicBezTo>
                  <a:cubicBezTo>
                    <a:pt x="113" y="1137"/>
                    <a:pt x="112" y="1137"/>
                    <a:pt x="113" y="1136"/>
                  </a:cubicBezTo>
                  <a:cubicBezTo>
                    <a:pt x="113" y="1136"/>
                    <a:pt x="113" y="1136"/>
                    <a:pt x="113" y="1136"/>
                  </a:cubicBezTo>
                  <a:cubicBezTo>
                    <a:pt x="113" y="1135"/>
                    <a:pt x="113" y="1134"/>
                    <a:pt x="113" y="1133"/>
                  </a:cubicBezTo>
                  <a:cubicBezTo>
                    <a:pt x="113" y="1132"/>
                    <a:pt x="113" y="1131"/>
                    <a:pt x="113" y="1130"/>
                  </a:cubicBezTo>
                  <a:cubicBezTo>
                    <a:pt x="113" y="1130"/>
                    <a:pt x="113" y="1130"/>
                    <a:pt x="113" y="1130"/>
                  </a:cubicBezTo>
                  <a:cubicBezTo>
                    <a:pt x="113" y="1130"/>
                    <a:pt x="113" y="1129"/>
                    <a:pt x="113" y="1128"/>
                  </a:cubicBezTo>
                  <a:cubicBezTo>
                    <a:pt x="113" y="1128"/>
                    <a:pt x="113" y="1128"/>
                    <a:pt x="113" y="1128"/>
                  </a:cubicBezTo>
                  <a:cubicBezTo>
                    <a:pt x="114" y="1125"/>
                    <a:pt x="114" y="1125"/>
                    <a:pt x="114" y="1125"/>
                  </a:cubicBezTo>
                  <a:cubicBezTo>
                    <a:pt x="114" y="1118"/>
                    <a:pt x="115" y="1111"/>
                    <a:pt x="115" y="1104"/>
                  </a:cubicBezTo>
                  <a:cubicBezTo>
                    <a:pt x="115" y="1104"/>
                    <a:pt x="115" y="1104"/>
                    <a:pt x="115" y="1104"/>
                  </a:cubicBezTo>
                  <a:cubicBezTo>
                    <a:pt x="116" y="1104"/>
                    <a:pt x="116" y="1104"/>
                    <a:pt x="116" y="1104"/>
                  </a:cubicBezTo>
                  <a:cubicBezTo>
                    <a:pt x="116" y="1104"/>
                    <a:pt x="116" y="1104"/>
                    <a:pt x="116" y="1104"/>
                  </a:cubicBezTo>
                  <a:cubicBezTo>
                    <a:pt x="116" y="1111"/>
                    <a:pt x="115" y="1118"/>
                    <a:pt x="114" y="1125"/>
                  </a:cubicBezTo>
                  <a:cubicBezTo>
                    <a:pt x="114" y="1128"/>
                    <a:pt x="114" y="1128"/>
                    <a:pt x="114" y="1128"/>
                  </a:cubicBezTo>
                  <a:cubicBezTo>
                    <a:pt x="114" y="1128"/>
                    <a:pt x="114" y="1128"/>
                    <a:pt x="114" y="1128"/>
                  </a:cubicBezTo>
                  <a:cubicBezTo>
                    <a:pt x="114" y="1128"/>
                    <a:pt x="114" y="1128"/>
                    <a:pt x="114" y="1128"/>
                  </a:cubicBezTo>
                  <a:cubicBezTo>
                    <a:pt x="115" y="1129"/>
                    <a:pt x="114" y="1127"/>
                    <a:pt x="115" y="1127"/>
                  </a:cubicBezTo>
                  <a:cubicBezTo>
                    <a:pt x="116" y="1119"/>
                    <a:pt x="116" y="1112"/>
                    <a:pt x="117" y="1103"/>
                  </a:cubicBezTo>
                  <a:cubicBezTo>
                    <a:pt x="118" y="1100"/>
                    <a:pt x="117" y="1098"/>
                    <a:pt x="118" y="1095"/>
                  </a:cubicBezTo>
                  <a:cubicBezTo>
                    <a:pt x="118" y="1093"/>
                    <a:pt x="118" y="1091"/>
                    <a:pt x="118" y="1089"/>
                  </a:cubicBezTo>
                  <a:cubicBezTo>
                    <a:pt x="118" y="1089"/>
                    <a:pt x="119" y="1089"/>
                    <a:pt x="119" y="1088"/>
                  </a:cubicBezTo>
                  <a:cubicBezTo>
                    <a:pt x="119" y="1088"/>
                    <a:pt x="118" y="1087"/>
                    <a:pt x="118" y="1086"/>
                  </a:cubicBezTo>
                  <a:cubicBezTo>
                    <a:pt x="118" y="1086"/>
                    <a:pt x="119" y="1084"/>
                    <a:pt x="118" y="1083"/>
                  </a:cubicBezTo>
                  <a:cubicBezTo>
                    <a:pt x="119" y="1081"/>
                    <a:pt x="119" y="1079"/>
                    <a:pt x="119" y="1077"/>
                  </a:cubicBezTo>
                  <a:cubicBezTo>
                    <a:pt x="119" y="1077"/>
                    <a:pt x="119" y="1077"/>
                    <a:pt x="120" y="1076"/>
                  </a:cubicBezTo>
                  <a:cubicBezTo>
                    <a:pt x="118" y="1073"/>
                    <a:pt x="121" y="1069"/>
                    <a:pt x="119" y="1065"/>
                  </a:cubicBezTo>
                  <a:cubicBezTo>
                    <a:pt x="120" y="1062"/>
                    <a:pt x="120" y="1059"/>
                    <a:pt x="119" y="1055"/>
                  </a:cubicBezTo>
                  <a:cubicBezTo>
                    <a:pt x="121" y="1044"/>
                    <a:pt x="119" y="1033"/>
                    <a:pt x="120" y="1021"/>
                  </a:cubicBezTo>
                  <a:cubicBezTo>
                    <a:pt x="120" y="1021"/>
                    <a:pt x="120" y="1021"/>
                    <a:pt x="120" y="1020"/>
                  </a:cubicBezTo>
                  <a:cubicBezTo>
                    <a:pt x="120" y="1020"/>
                    <a:pt x="120" y="1020"/>
                    <a:pt x="120" y="1020"/>
                  </a:cubicBezTo>
                  <a:cubicBezTo>
                    <a:pt x="120" y="1020"/>
                    <a:pt x="120" y="1020"/>
                    <a:pt x="120" y="1020"/>
                  </a:cubicBezTo>
                  <a:cubicBezTo>
                    <a:pt x="120" y="1020"/>
                    <a:pt x="120" y="1020"/>
                    <a:pt x="120" y="1020"/>
                  </a:cubicBezTo>
                  <a:cubicBezTo>
                    <a:pt x="120" y="1021"/>
                    <a:pt x="120" y="1021"/>
                    <a:pt x="120" y="1021"/>
                  </a:cubicBezTo>
                  <a:cubicBezTo>
                    <a:pt x="120" y="1021"/>
                    <a:pt x="120" y="1021"/>
                    <a:pt x="120" y="1021"/>
                  </a:cubicBezTo>
                  <a:cubicBezTo>
                    <a:pt x="120" y="1021"/>
                    <a:pt x="120" y="1021"/>
                    <a:pt x="120" y="1021"/>
                  </a:cubicBezTo>
                  <a:cubicBezTo>
                    <a:pt x="120" y="1021"/>
                    <a:pt x="120" y="1022"/>
                    <a:pt x="121" y="1022"/>
                  </a:cubicBezTo>
                  <a:cubicBezTo>
                    <a:pt x="121" y="1021"/>
                    <a:pt x="121" y="1021"/>
                    <a:pt x="120" y="1020"/>
                  </a:cubicBezTo>
                  <a:cubicBezTo>
                    <a:pt x="121" y="1020"/>
                    <a:pt x="121" y="1017"/>
                    <a:pt x="121" y="1016"/>
                  </a:cubicBezTo>
                  <a:cubicBezTo>
                    <a:pt x="121" y="1016"/>
                    <a:pt x="121" y="1016"/>
                    <a:pt x="121" y="1016"/>
                  </a:cubicBezTo>
                  <a:cubicBezTo>
                    <a:pt x="121" y="1016"/>
                    <a:pt x="121" y="1017"/>
                    <a:pt x="121" y="1017"/>
                  </a:cubicBezTo>
                  <a:cubicBezTo>
                    <a:pt x="121" y="1018"/>
                    <a:pt x="121" y="1018"/>
                    <a:pt x="120" y="1018"/>
                  </a:cubicBezTo>
                  <a:cubicBezTo>
                    <a:pt x="121" y="1019"/>
                    <a:pt x="120" y="1019"/>
                    <a:pt x="120" y="1019"/>
                  </a:cubicBezTo>
                  <a:cubicBezTo>
                    <a:pt x="120" y="1019"/>
                    <a:pt x="120" y="1018"/>
                    <a:pt x="120" y="1018"/>
                  </a:cubicBezTo>
                  <a:cubicBezTo>
                    <a:pt x="120" y="1018"/>
                    <a:pt x="120" y="1018"/>
                    <a:pt x="120" y="1017"/>
                  </a:cubicBezTo>
                  <a:cubicBezTo>
                    <a:pt x="120" y="1017"/>
                    <a:pt x="120" y="1016"/>
                    <a:pt x="120" y="1016"/>
                  </a:cubicBezTo>
                  <a:cubicBezTo>
                    <a:pt x="120" y="1016"/>
                    <a:pt x="120" y="1015"/>
                    <a:pt x="121" y="1015"/>
                  </a:cubicBezTo>
                  <a:cubicBezTo>
                    <a:pt x="121" y="1015"/>
                    <a:pt x="121" y="1015"/>
                    <a:pt x="121" y="1015"/>
                  </a:cubicBezTo>
                  <a:cubicBezTo>
                    <a:pt x="121" y="1015"/>
                    <a:pt x="121" y="1015"/>
                    <a:pt x="121" y="1015"/>
                  </a:cubicBezTo>
                  <a:cubicBezTo>
                    <a:pt x="122" y="1013"/>
                    <a:pt x="121" y="1013"/>
                    <a:pt x="120" y="1012"/>
                  </a:cubicBezTo>
                  <a:cubicBezTo>
                    <a:pt x="120" y="1012"/>
                    <a:pt x="121" y="1011"/>
                    <a:pt x="120" y="1011"/>
                  </a:cubicBezTo>
                  <a:cubicBezTo>
                    <a:pt x="121" y="1011"/>
                    <a:pt x="121" y="1011"/>
                    <a:pt x="121" y="1012"/>
                  </a:cubicBezTo>
                  <a:cubicBezTo>
                    <a:pt x="122" y="1008"/>
                    <a:pt x="121" y="1005"/>
                    <a:pt x="121" y="1002"/>
                  </a:cubicBezTo>
                  <a:cubicBezTo>
                    <a:pt x="121" y="1002"/>
                    <a:pt x="121" y="1002"/>
                    <a:pt x="121" y="1002"/>
                  </a:cubicBezTo>
                  <a:cubicBezTo>
                    <a:pt x="120" y="1002"/>
                    <a:pt x="120" y="1002"/>
                    <a:pt x="120" y="1001"/>
                  </a:cubicBezTo>
                  <a:cubicBezTo>
                    <a:pt x="120" y="1001"/>
                    <a:pt x="120" y="1001"/>
                    <a:pt x="121" y="1001"/>
                  </a:cubicBezTo>
                  <a:cubicBezTo>
                    <a:pt x="121" y="1000"/>
                    <a:pt x="121" y="1000"/>
                    <a:pt x="121" y="1000"/>
                  </a:cubicBezTo>
                  <a:cubicBezTo>
                    <a:pt x="121" y="1000"/>
                    <a:pt x="121" y="1000"/>
                    <a:pt x="121" y="1000"/>
                  </a:cubicBezTo>
                  <a:cubicBezTo>
                    <a:pt x="121" y="1000"/>
                    <a:pt x="121" y="999"/>
                    <a:pt x="121" y="999"/>
                  </a:cubicBezTo>
                  <a:cubicBezTo>
                    <a:pt x="121" y="992"/>
                    <a:pt x="122" y="985"/>
                    <a:pt x="121" y="978"/>
                  </a:cubicBezTo>
                  <a:cubicBezTo>
                    <a:pt x="121" y="978"/>
                    <a:pt x="121" y="978"/>
                    <a:pt x="121" y="978"/>
                  </a:cubicBezTo>
                  <a:cubicBezTo>
                    <a:pt x="121" y="978"/>
                    <a:pt x="121" y="978"/>
                    <a:pt x="121" y="978"/>
                  </a:cubicBezTo>
                  <a:cubicBezTo>
                    <a:pt x="120" y="980"/>
                    <a:pt x="120" y="981"/>
                    <a:pt x="120" y="983"/>
                  </a:cubicBezTo>
                  <a:cubicBezTo>
                    <a:pt x="120" y="984"/>
                    <a:pt x="120" y="984"/>
                    <a:pt x="120" y="985"/>
                  </a:cubicBezTo>
                  <a:cubicBezTo>
                    <a:pt x="120" y="986"/>
                    <a:pt x="119" y="987"/>
                    <a:pt x="119" y="988"/>
                  </a:cubicBezTo>
                  <a:cubicBezTo>
                    <a:pt x="119" y="993"/>
                    <a:pt x="119" y="999"/>
                    <a:pt x="119" y="1005"/>
                  </a:cubicBezTo>
                  <a:cubicBezTo>
                    <a:pt x="119" y="1006"/>
                    <a:pt x="118" y="1006"/>
                    <a:pt x="118" y="1007"/>
                  </a:cubicBezTo>
                  <a:cubicBezTo>
                    <a:pt x="119" y="1007"/>
                    <a:pt x="119" y="1007"/>
                    <a:pt x="119" y="1008"/>
                  </a:cubicBezTo>
                  <a:cubicBezTo>
                    <a:pt x="118" y="1009"/>
                    <a:pt x="119" y="1010"/>
                    <a:pt x="118" y="1011"/>
                  </a:cubicBezTo>
                  <a:cubicBezTo>
                    <a:pt x="119" y="1012"/>
                    <a:pt x="119" y="1012"/>
                    <a:pt x="119" y="1013"/>
                  </a:cubicBezTo>
                  <a:cubicBezTo>
                    <a:pt x="118" y="1016"/>
                    <a:pt x="119" y="1018"/>
                    <a:pt x="118" y="1021"/>
                  </a:cubicBezTo>
                  <a:cubicBezTo>
                    <a:pt x="119" y="1024"/>
                    <a:pt x="118" y="1027"/>
                    <a:pt x="118" y="1030"/>
                  </a:cubicBezTo>
                  <a:cubicBezTo>
                    <a:pt x="117" y="1031"/>
                    <a:pt x="118" y="1031"/>
                    <a:pt x="118" y="1032"/>
                  </a:cubicBezTo>
                  <a:cubicBezTo>
                    <a:pt x="118" y="1032"/>
                    <a:pt x="117" y="1032"/>
                    <a:pt x="117" y="1033"/>
                  </a:cubicBezTo>
                  <a:cubicBezTo>
                    <a:pt x="117" y="1035"/>
                    <a:pt x="116" y="1039"/>
                    <a:pt x="117" y="1041"/>
                  </a:cubicBezTo>
                  <a:cubicBezTo>
                    <a:pt x="118" y="1040"/>
                    <a:pt x="118" y="1038"/>
                    <a:pt x="117" y="1037"/>
                  </a:cubicBezTo>
                  <a:cubicBezTo>
                    <a:pt x="117" y="1036"/>
                    <a:pt x="117" y="1035"/>
                    <a:pt x="117" y="1034"/>
                  </a:cubicBezTo>
                  <a:cubicBezTo>
                    <a:pt x="117" y="1034"/>
                    <a:pt x="117" y="1034"/>
                    <a:pt x="117" y="1034"/>
                  </a:cubicBezTo>
                  <a:cubicBezTo>
                    <a:pt x="118" y="1034"/>
                    <a:pt x="118" y="1034"/>
                    <a:pt x="118" y="1034"/>
                  </a:cubicBezTo>
                  <a:cubicBezTo>
                    <a:pt x="118" y="1034"/>
                    <a:pt x="118" y="1034"/>
                    <a:pt x="118" y="1034"/>
                  </a:cubicBezTo>
                  <a:cubicBezTo>
                    <a:pt x="118" y="1035"/>
                    <a:pt x="118" y="1036"/>
                    <a:pt x="118" y="1037"/>
                  </a:cubicBezTo>
                  <a:cubicBezTo>
                    <a:pt x="118" y="1038"/>
                    <a:pt x="118" y="1040"/>
                    <a:pt x="118" y="1041"/>
                  </a:cubicBezTo>
                  <a:cubicBezTo>
                    <a:pt x="118" y="1042"/>
                    <a:pt x="119" y="1042"/>
                    <a:pt x="118" y="1043"/>
                  </a:cubicBezTo>
                  <a:cubicBezTo>
                    <a:pt x="118" y="1043"/>
                    <a:pt x="118" y="1044"/>
                    <a:pt x="118" y="1045"/>
                  </a:cubicBezTo>
                  <a:cubicBezTo>
                    <a:pt x="118" y="1045"/>
                    <a:pt x="118" y="1046"/>
                    <a:pt x="118" y="1047"/>
                  </a:cubicBezTo>
                  <a:cubicBezTo>
                    <a:pt x="118" y="1047"/>
                    <a:pt x="118" y="1047"/>
                    <a:pt x="118" y="1047"/>
                  </a:cubicBezTo>
                  <a:cubicBezTo>
                    <a:pt x="118" y="1047"/>
                    <a:pt x="117" y="1047"/>
                    <a:pt x="117" y="1047"/>
                  </a:cubicBezTo>
                  <a:cubicBezTo>
                    <a:pt x="118" y="1046"/>
                    <a:pt x="117" y="1046"/>
                    <a:pt x="117" y="1045"/>
                  </a:cubicBezTo>
                  <a:cubicBezTo>
                    <a:pt x="117" y="1044"/>
                    <a:pt x="117" y="1043"/>
                    <a:pt x="117" y="1042"/>
                  </a:cubicBezTo>
                  <a:cubicBezTo>
                    <a:pt x="117" y="1042"/>
                    <a:pt x="117" y="1042"/>
                    <a:pt x="117" y="1042"/>
                  </a:cubicBezTo>
                  <a:cubicBezTo>
                    <a:pt x="117" y="1042"/>
                    <a:pt x="117" y="1042"/>
                    <a:pt x="117" y="1042"/>
                  </a:cubicBezTo>
                  <a:cubicBezTo>
                    <a:pt x="116" y="1043"/>
                    <a:pt x="117" y="1044"/>
                    <a:pt x="117" y="1045"/>
                  </a:cubicBezTo>
                  <a:cubicBezTo>
                    <a:pt x="116" y="1045"/>
                    <a:pt x="116" y="1046"/>
                    <a:pt x="116" y="1046"/>
                  </a:cubicBezTo>
                  <a:cubicBezTo>
                    <a:pt x="115" y="1049"/>
                    <a:pt x="115" y="1051"/>
                    <a:pt x="114" y="1053"/>
                  </a:cubicBezTo>
                  <a:cubicBezTo>
                    <a:pt x="115" y="1055"/>
                    <a:pt x="115" y="1058"/>
                    <a:pt x="114" y="1060"/>
                  </a:cubicBezTo>
                  <a:cubicBezTo>
                    <a:pt x="114" y="1061"/>
                    <a:pt x="115" y="1061"/>
                    <a:pt x="115" y="1062"/>
                  </a:cubicBezTo>
                  <a:cubicBezTo>
                    <a:pt x="114" y="1064"/>
                    <a:pt x="115" y="1066"/>
                    <a:pt x="114" y="1068"/>
                  </a:cubicBezTo>
                  <a:cubicBezTo>
                    <a:pt x="115" y="1071"/>
                    <a:pt x="114" y="1073"/>
                    <a:pt x="114" y="1075"/>
                  </a:cubicBezTo>
                  <a:cubicBezTo>
                    <a:pt x="114" y="1081"/>
                    <a:pt x="114" y="1087"/>
                    <a:pt x="114" y="1092"/>
                  </a:cubicBezTo>
                  <a:cubicBezTo>
                    <a:pt x="113" y="1095"/>
                    <a:pt x="114" y="1097"/>
                    <a:pt x="113" y="1099"/>
                  </a:cubicBezTo>
                  <a:cubicBezTo>
                    <a:pt x="113" y="1099"/>
                    <a:pt x="113" y="1100"/>
                    <a:pt x="113" y="1101"/>
                  </a:cubicBezTo>
                  <a:cubicBezTo>
                    <a:pt x="113" y="1103"/>
                    <a:pt x="113" y="1106"/>
                    <a:pt x="113" y="1108"/>
                  </a:cubicBezTo>
                  <a:cubicBezTo>
                    <a:pt x="113" y="1109"/>
                    <a:pt x="112" y="1110"/>
                    <a:pt x="112" y="1111"/>
                  </a:cubicBezTo>
                  <a:cubicBezTo>
                    <a:pt x="112" y="1113"/>
                    <a:pt x="112" y="1115"/>
                    <a:pt x="112" y="1117"/>
                  </a:cubicBezTo>
                  <a:cubicBezTo>
                    <a:pt x="112" y="1118"/>
                    <a:pt x="111" y="1120"/>
                    <a:pt x="111" y="1121"/>
                  </a:cubicBezTo>
                  <a:cubicBezTo>
                    <a:pt x="111" y="1122"/>
                    <a:pt x="111" y="1123"/>
                    <a:pt x="111" y="1124"/>
                  </a:cubicBezTo>
                  <a:cubicBezTo>
                    <a:pt x="111" y="1124"/>
                    <a:pt x="111" y="1125"/>
                    <a:pt x="111" y="1126"/>
                  </a:cubicBezTo>
                  <a:cubicBezTo>
                    <a:pt x="110" y="1132"/>
                    <a:pt x="110" y="1138"/>
                    <a:pt x="109" y="1143"/>
                  </a:cubicBezTo>
                  <a:cubicBezTo>
                    <a:pt x="109" y="1144"/>
                    <a:pt x="109" y="1145"/>
                    <a:pt x="109" y="1145"/>
                  </a:cubicBezTo>
                  <a:cubicBezTo>
                    <a:pt x="109" y="1145"/>
                    <a:pt x="110" y="1146"/>
                    <a:pt x="110" y="1145"/>
                  </a:cubicBezTo>
                  <a:cubicBezTo>
                    <a:pt x="110" y="1149"/>
                    <a:pt x="109" y="1153"/>
                    <a:pt x="109" y="1156"/>
                  </a:cubicBezTo>
                  <a:cubicBezTo>
                    <a:pt x="107" y="1157"/>
                    <a:pt x="107" y="1159"/>
                    <a:pt x="107" y="1159"/>
                  </a:cubicBezTo>
                  <a:cubicBezTo>
                    <a:pt x="106" y="1157"/>
                    <a:pt x="105" y="1157"/>
                    <a:pt x="105" y="1155"/>
                  </a:cubicBezTo>
                  <a:cubicBezTo>
                    <a:pt x="104" y="1157"/>
                    <a:pt x="103" y="1160"/>
                    <a:pt x="101" y="1163"/>
                  </a:cubicBezTo>
                  <a:cubicBezTo>
                    <a:pt x="99" y="1162"/>
                    <a:pt x="100" y="1161"/>
                    <a:pt x="99" y="1160"/>
                  </a:cubicBezTo>
                  <a:cubicBezTo>
                    <a:pt x="98" y="1159"/>
                    <a:pt x="98" y="1159"/>
                    <a:pt x="97" y="1158"/>
                  </a:cubicBezTo>
                  <a:cubicBezTo>
                    <a:pt x="97" y="1157"/>
                    <a:pt x="97" y="1157"/>
                    <a:pt x="97" y="1156"/>
                  </a:cubicBezTo>
                  <a:cubicBezTo>
                    <a:pt x="97" y="1154"/>
                    <a:pt x="97" y="1152"/>
                    <a:pt x="97" y="1149"/>
                  </a:cubicBezTo>
                  <a:cubicBezTo>
                    <a:pt x="97" y="1148"/>
                    <a:pt x="96" y="1146"/>
                    <a:pt x="96" y="1145"/>
                  </a:cubicBezTo>
                  <a:cubicBezTo>
                    <a:pt x="96" y="1139"/>
                    <a:pt x="97" y="1132"/>
                    <a:pt x="97" y="1126"/>
                  </a:cubicBezTo>
                  <a:cubicBezTo>
                    <a:pt x="98" y="1123"/>
                    <a:pt x="98" y="1119"/>
                    <a:pt x="98" y="1116"/>
                  </a:cubicBezTo>
                  <a:cubicBezTo>
                    <a:pt x="97" y="1115"/>
                    <a:pt x="97" y="1115"/>
                    <a:pt x="96" y="1114"/>
                  </a:cubicBezTo>
                  <a:cubicBezTo>
                    <a:pt x="97" y="1113"/>
                    <a:pt x="97" y="1113"/>
                    <a:pt x="97" y="1113"/>
                  </a:cubicBezTo>
                  <a:cubicBezTo>
                    <a:pt x="95" y="1109"/>
                    <a:pt x="98" y="1104"/>
                    <a:pt x="97" y="1099"/>
                  </a:cubicBezTo>
                  <a:cubicBezTo>
                    <a:pt x="94" y="1102"/>
                    <a:pt x="94" y="1106"/>
                    <a:pt x="93" y="1110"/>
                  </a:cubicBezTo>
                  <a:cubicBezTo>
                    <a:pt x="93" y="1114"/>
                    <a:pt x="92" y="1117"/>
                    <a:pt x="92" y="1121"/>
                  </a:cubicBezTo>
                  <a:cubicBezTo>
                    <a:pt x="91" y="1124"/>
                    <a:pt x="90" y="1126"/>
                    <a:pt x="90" y="1129"/>
                  </a:cubicBezTo>
                  <a:cubicBezTo>
                    <a:pt x="88" y="1130"/>
                    <a:pt x="88" y="1132"/>
                    <a:pt x="87" y="1133"/>
                  </a:cubicBezTo>
                  <a:cubicBezTo>
                    <a:pt x="86" y="1134"/>
                    <a:pt x="85" y="1137"/>
                    <a:pt x="83" y="1136"/>
                  </a:cubicBezTo>
                  <a:cubicBezTo>
                    <a:pt x="82" y="1138"/>
                    <a:pt x="80" y="1139"/>
                    <a:pt x="81" y="1141"/>
                  </a:cubicBezTo>
                  <a:cubicBezTo>
                    <a:pt x="80" y="1141"/>
                    <a:pt x="81" y="1140"/>
                    <a:pt x="80" y="1140"/>
                  </a:cubicBezTo>
                  <a:cubicBezTo>
                    <a:pt x="79" y="1141"/>
                    <a:pt x="77" y="1143"/>
                    <a:pt x="76" y="1143"/>
                  </a:cubicBezTo>
                  <a:cubicBezTo>
                    <a:pt x="75" y="1143"/>
                    <a:pt x="76" y="1147"/>
                    <a:pt x="75" y="1146"/>
                  </a:cubicBezTo>
                  <a:cubicBezTo>
                    <a:pt x="75" y="1147"/>
                    <a:pt x="76" y="1149"/>
                    <a:pt x="74" y="1150"/>
                  </a:cubicBezTo>
                  <a:cubicBezTo>
                    <a:pt x="75" y="1150"/>
                    <a:pt x="75" y="1150"/>
                    <a:pt x="75" y="1149"/>
                  </a:cubicBezTo>
                  <a:cubicBezTo>
                    <a:pt x="76" y="1150"/>
                    <a:pt x="75" y="1154"/>
                    <a:pt x="77" y="1153"/>
                  </a:cubicBezTo>
                  <a:cubicBezTo>
                    <a:pt x="75" y="1154"/>
                    <a:pt x="76" y="1154"/>
                    <a:pt x="77" y="1156"/>
                  </a:cubicBezTo>
                  <a:cubicBezTo>
                    <a:pt x="77" y="1156"/>
                    <a:pt x="76" y="1156"/>
                    <a:pt x="76" y="1156"/>
                  </a:cubicBezTo>
                  <a:cubicBezTo>
                    <a:pt x="76" y="1157"/>
                    <a:pt x="77" y="1158"/>
                    <a:pt x="77" y="1159"/>
                  </a:cubicBezTo>
                  <a:cubicBezTo>
                    <a:pt x="77" y="1161"/>
                    <a:pt x="76" y="1162"/>
                    <a:pt x="76" y="1164"/>
                  </a:cubicBezTo>
                  <a:cubicBezTo>
                    <a:pt x="75" y="1164"/>
                    <a:pt x="76" y="1165"/>
                    <a:pt x="75" y="1166"/>
                  </a:cubicBezTo>
                  <a:cubicBezTo>
                    <a:pt x="73" y="1164"/>
                    <a:pt x="73" y="1163"/>
                    <a:pt x="73" y="1162"/>
                  </a:cubicBezTo>
                  <a:cubicBezTo>
                    <a:pt x="72" y="1163"/>
                    <a:pt x="72" y="1163"/>
                    <a:pt x="72" y="1164"/>
                  </a:cubicBezTo>
                  <a:cubicBezTo>
                    <a:pt x="71" y="1165"/>
                    <a:pt x="71" y="1166"/>
                    <a:pt x="70" y="1166"/>
                  </a:cubicBezTo>
                  <a:cubicBezTo>
                    <a:pt x="69" y="1164"/>
                    <a:pt x="68" y="1162"/>
                    <a:pt x="69" y="1160"/>
                  </a:cubicBezTo>
                  <a:cubicBezTo>
                    <a:pt x="68" y="1155"/>
                    <a:pt x="69" y="1150"/>
                    <a:pt x="69" y="1146"/>
                  </a:cubicBezTo>
                  <a:cubicBezTo>
                    <a:pt x="64" y="1146"/>
                    <a:pt x="66" y="1152"/>
                    <a:pt x="65" y="1155"/>
                  </a:cubicBezTo>
                  <a:cubicBezTo>
                    <a:pt x="67" y="1158"/>
                    <a:pt x="66" y="1162"/>
                    <a:pt x="66" y="1166"/>
                  </a:cubicBezTo>
                  <a:cubicBezTo>
                    <a:pt x="66" y="1167"/>
                    <a:pt x="67" y="1168"/>
                    <a:pt x="66" y="1169"/>
                  </a:cubicBezTo>
                  <a:cubicBezTo>
                    <a:pt x="65" y="1168"/>
                    <a:pt x="66" y="1168"/>
                    <a:pt x="65" y="1168"/>
                  </a:cubicBezTo>
                  <a:cubicBezTo>
                    <a:pt x="64" y="1170"/>
                    <a:pt x="67" y="1173"/>
                    <a:pt x="63" y="1176"/>
                  </a:cubicBezTo>
                  <a:cubicBezTo>
                    <a:pt x="61" y="1174"/>
                    <a:pt x="61" y="1171"/>
                    <a:pt x="61" y="1168"/>
                  </a:cubicBezTo>
                  <a:cubicBezTo>
                    <a:pt x="60" y="1169"/>
                    <a:pt x="61" y="1169"/>
                    <a:pt x="60" y="1170"/>
                  </a:cubicBezTo>
                  <a:cubicBezTo>
                    <a:pt x="58" y="1162"/>
                    <a:pt x="60" y="1155"/>
                    <a:pt x="59" y="1148"/>
                  </a:cubicBezTo>
                  <a:cubicBezTo>
                    <a:pt x="57" y="1147"/>
                    <a:pt x="56" y="1148"/>
                    <a:pt x="54" y="1148"/>
                  </a:cubicBezTo>
                  <a:cubicBezTo>
                    <a:pt x="52" y="1147"/>
                    <a:pt x="50" y="1147"/>
                    <a:pt x="48" y="1147"/>
                  </a:cubicBezTo>
                  <a:cubicBezTo>
                    <a:pt x="48" y="1146"/>
                    <a:pt x="48" y="1147"/>
                    <a:pt x="47" y="1147"/>
                  </a:cubicBezTo>
                  <a:cubicBezTo>
                    <a:pt x="47" y="1146"/>
                    <a:pt x="46" y="1146"/>
                    <a:pt x="46" y="1146"/>
                  </a:cubicBezTo>
                  <a:cubicBezTo>
                    <a:pt x="45" y="1147"/>
                    <a:pt x="45" y="1148"/>
                    <a:pt x="46" y="1149"/>
                  </a:cubicBezTo>
                  <a:cubicBezTo>
                    <a:pt x="45" y="1156"/>
                    <a:pt x="45" y="1162"/>
                    <a:pt x="45" y="1168"/>
                  </a:cubicBezTo>
                  <a:cubicBezTo>
                    <a:pt x="46" y="1169"/>
                    <a:pt x="46" y="1170"/>
                    <a:pt x="45" y="1170"/>
                  </a:cubicBezTo>
                  <a:cubicBezTo>
                    <a:pt x="46" y="1171"/>
                    <a:pt x="46" y="1172"/>
                    <a:pt x="45" y="1172"/>
                  </a:cubicBezTo>
                  <a:cubicBezTo>
                    <a:pt x="45" y="1172"/>
                    <a:pt x="45" y="1172"/>
                    <a:pt x="45" y="1172"/>
                  </a:cubicBezTo>
                  <a:cubicBezTo>
                    <a:pt x="45" y="1173"/>
                    <a:pt x="46" y="1173"/>
                    <a:pt x="46" y="1173"/>
                  </a:cubicBezTo>
                  <a:cubicBezTo>
                    <a:pt x="46" y="1174"/>
                    <a:pt x="46" y="1174"/>
                    <a:pt x="46" y="1175"/>
                  </a:cubicBezTo>
                  <a:cubicBezTo>
                    <a:pt x="46" y="1175"/>
                    <a:pt x="46" y="1175"/>
                    <a:pt x="46" y="1175"/>
                  </a:cubicBezTo>
                  <a:cubicBezTo>
                    <a:pt x="45" y="1175"/>
                    <a:pt x="45" y="1175"/>
                    <a:pt x="45" y="1175"/>
                  </a:cubicBezTo>
                  <a:cubicBezTo>
                    <a:pt x="45" y="1174"/>
                    <a:pt x="45" y="1174"/>
                    <a:pt x="45" y="1173"/>
                  </a:cubicBezTo>
                  <a:cubicBezTo>
                    <a:pt x="45" y="1173"/>
                    <a:pt x="45" y="1173"/>
                    <a:pt x="45" y="1172"/>
                  </a:cubicBezTo>
                  <a:cubicBezTo>
                    <a:pt x="45" y="1172"/>
                    <a:pt x="45" y="1172"/>
                    <a:pt x="45" y="1172"/>
                  </a:cubicBezTo>
                  <a:cubicBezTo>
                    <a:pt x="44" y="1172"/>
                    <a:pt x="44" y="1172"/>
                    <a:pt x="44" y="1172"/>
                  </a:cubicBezTo>
                  <a:cubicBezTo>
                    <a:pt x="42" y="1175"/>
                    <a:pt x="45" y="1178"/>
                    <a:pt x="42" y="1181"/>
                  </a:cubicBezTo>
                  <a:cubicBezTo>
                    <a:pt x="42" y="1180"/>
                    <a:pt x="42" y="1179"/>
                    <a:pt x="40" y="1179"/>
                  </a:cubicBezTo>
                  <a:cubicBezTo>
                    <a:pt x="39" y="1179"/>
                    <a:pt x="40" y="1179"/>
                    <a:pt x="39" y="1180"/>
                  </a:cubicBezTo>
                  <a:cubicBezTo>
                    <a:pt x="38" y="1178"/>
                    <a:pt x="37" y="1178"/>
                    <a:pt x="36" y="1176"/>
                  </a:cubicBezTo>
                  <a:cubicBezTo>
                    <a:pt x="36" y="1177"/>
                    <a:pt x="36" y="1179"/>
                    <a:pt x="36" y="1180"/>
                  </a:cubicBezTo>
                  <a:cubicBezTo>
                    <a:pt x="33" y="1181"/>
                    <a:pt x="34" y="1176"/>
                    <a:pt x="32" y="1175"/>
                  </a:cubicBezTo>
                  <a:cubicBezTo>
                    <a:pt x="33" y="1174"/>
                    <a:pt x="31" y="1174"/>
                    <a:pt x="33" y="1173"/>
                  </a:cubicBezTo>
                  <a:cubicBezTo>
                    <a:pt x="32" y="1172"/>
                    <a:pt x="32" y="1172"/>
                    <a:pt x="31" y="1171"/>
                  </a:cubicBezTo>
                  <a:cubicBezTo>
                    <a:pt x="30" y="1168"/>
                    <a:pt x="30" y="1165"/>
                    <a:pt x="30" y="1162"/>
                  </a:cubicBezTo>
                  <a:cubicBezTo>
                    <a:pt x="30" y="1159"/>
                    <a:pt x="30" y="1157"/>
                    <a:pt x="30" y="1155"/>
                  </a:cubicBezTo>
                  <a:cubicBezTo>
                    <a:pt x="30" y="1154"/>
                    <a:pt x="30" y="1152"/>
                    <a:pt x="30" y="1151"/>
                  </a:cubicBezTo>
                  <a:cubicBezTo>
                    <a:pt x="30" y="1151"/>
                    <a:pt x="31" y="1150"/>
                    <a:pt x="31" y="1149"/>
                  </a:cubicBezTo>
                  <a:cubicBezTo>
                    <a:pt x="30" y="1145"/>
                    <a:pt x="30" y="1141"/>
                    <a:pt x="31" y="1137"/>
                  </a:cubicBezTo>
                  <a:cubicBezTo>
                    <a:pt x="28" y="1133"/>
                    <a:pt x="25" y="1128"/>
                    <a:pt x="24" y="1124"/>
                  </a:cubicBezTo>
                  <a:cubicBezTo>
                    <a:pt x="23" y="1123"/>
                    <a:pt x="22" y="1124"/>
                    <a:pt x="21" y="1123"/>
                  </a:cubicBezTo>
                  <a:cubicBezTo>
                    <a:pt x="22" y="1122"/>
                    <a:pt x="22" y="1122"/>
                    <a:pt x="23" y="1121"/>
                  </a:cubicBezTo>
                  <a:cubicBezTo>
                    <a:pt x="23" y="1119"/>
                    <a:pt x="23" y="1117"/>
                    <a:pt x="22" y="1115"/>
                  </a:cubicBezTo>
                  <a:cubicBezTo>
                    <a:pt x="22" y="1113"/>
                    <a:pt x="20" y="1114"/>
                    <a:pt x="20" y="1113"/>
                  </a:cubicBezTo>
                  <a:cubicBezTo>
                    <a:pt x="20" y="1112"/>
                    <a:pt x="21" y="1112"/>
                    <a:pt x="22" y="1111"/>
                  </a:cubicBezTo>
                  <a:cubicBezTo>
                    <a:pt x="22" y="1109"/>
                    <a:pt x="23" y="1106"/>
                    <a:pt x="23" y="1103"/>
                  </a:cubicBezTo>
                  <a:cubicBezTo>
                    <a:pt x="23" y="1100"/>
                    <a:pt x="23" y="1096"/>
                    <a:pt x="23" y="1092"/>
                  </a:cubicBezTo>
                  <a:cubicBezTo>
                    <a:pt x="23" y="1090"/>
                    <a:pt x="22" y="1089"/>
                    <a:pt x="21" y="1087"/>
                  </a:cubicBezTo>
                  <a:cubicBezTo>
                    <a:pt x="20" y="1083"/>
                    <a:pt x="18" y="1081"/>
                    <a:pt x="18" y="1077"/>
                  </a:cubicBezTo>
                  <a:cubicBezTo>
                    <a:pt x="18" y="1077"/>
                    <a:pt x="18" y="1076"/>
                    <a:pt x="18" y="1076"/>
                  </a:cubicBezTo>
                  <a:cubicBezTo>
                    <a:pt x="18" y="1074"/>
                    <a:pt x="17" y="1073"/>
                    <a:pt x="19" y="1072"/>
                  </a:cubicBezTo>
                  <a:cubicBezTo>
                    <a:pt x="17" y="1068"/>
                    <a:pt x="18" y="1065"/>
                    <a:pt x="17" y="1061"/>
                  </a:cubicBezTo>
                  <a:cubicBezTo>
                    <a:pt x="17" y="1061"/>
                    <a:pt x="17" y="1060"/>
                    <a:pt x="18" y="1060"/>
                  </a:cubicBezTo>
                  <a:cubicBezTo>
                    <a:pt x="17" y="1058"/>
                    <a:pt x="18" y="1056"/>
                    <a:pt x="17" y="1054"/>
                  </a:cubicBezTo>
                  <a:cubicBezTo>
                    <a:pt x="17" y="1053"/>
                    <a:pt x="17" y="1053"/>
                    <a:pt x="17" y="1052"/>
                  </a:cubicBezTo>
                  <a:cubicBezTo>
                    <a:pt x="17" y="1051"/>
                    <a:pt x="17" y="1050"/>
                    <a:pt x="17" y="1049"/>
                  </a:cubicBezTo>
                  <a:cubicBezTo>
                    <a:pt x="17" y="1049"/>
                    <a:pt x="17" y="1049"/>
                    <a:pt x="17" y="1049"/>
                  </a:cubicBezTo>
                  <a:cubicBezTo>
                    <a:pt x="17" y="1048"/>
                    <a:pt x="17" y="1048"/>
                    <a:pt x="17" y="1048"/>
                  </a:cubicBezTo>
                  <a:cubicBezTo>
                    <a:pt x="17" y="1046"/>
                    <a:pt x="17" y="1045"/>
                    <a:pt x="17" y="1043"/>
                  </a:cubicBezTo>
                  <a:cubicBezTo>
                    <a:pt x="17" y="1041"/>
                    <a:pt x="17" y="1040"/>
                    <a:pt x="18" y="1039"/>
                  </a:cubicBezTo>
                  <a:cubicBezTo>
                    <a:pt x="17" y="1037"/>
                    <a:pt x="17" y="1034"/>
                    <a:pt x="17" y="1032"/>
                  </a:cubicBezTo>
                  <a:cubicBezTo>
                    <a:pt x="18" y="1030"/>
                    <a:pt x="18" y="1027"/>
                    <a:pt x="17" y="1025"/>
                  </a:cubicBezTo>
                  <a:cubicBezTo>
                    <a:pt x="17" y="1023"/>
                    <a:pt x="17" y="1021"/>
                    <a:pt x="17" y="1019"/>
                  </a:cubicBezTo>
                  <a:cubicBezTo>
                    <a:pt x="17" y="1018"/>
                    <a:pt x="17" y="1018"/>
                    <a:pt x="18" y="1017"/>
                  </a:cubicBezTo>
                  <a:cubicBezTo>
                    <a:pt x="16" y="1014"/>
                    <a:pt x="18" y="1010"/>
                    <a:pt x="17" y="1007"/>
                  </a:cubicBezTo>
                  <a:cubicBezTo>
                    <a:pt x="17" y="1006"/>
                    <a:pt x="17" y="1006"/>
                    <a:pt x="18" y="1005"/>
                  </a:cubicBezTo>
                  <a:cubicBezTo>
                    <a:pt x="17" y="1005"/>
                    <a:pt x="17" y="1004"/>
                    <a:pt x="17" y="1004"/>
                  </a:cubicBezTo>
                  <a:cubicBezTo>
                    <a:pt x="18" y="1002"/>
                    <a:pt x="17" y="1000"/>
                    <a:pt x="18" y="998"/>
                  </a:cubicBezTo>
                  <a:cubicBezTo>
                    <a:pt x="17" y="996"/>
                    <a:pt x="17" y="994"/>
                    <a:pt x="17" y="992"/>
                  </a:cubicBezTo>
                  <a:cubicBezTo>
                    <a:pt x="17" y="991"/>
                    <a:pt x="17" y="990"/>
                    <a:pt x="17" y="989"/>
                  </a:cubicBezTo>
                  <a:cubicBezTo>
                    <a:pt x="17" y="989"/>
                    <a:pt x="18" y="988"/>
                    <a:pt x="18" y="988"/>
                  </a:cubicBezTo>
                  <a:cubicBezTo>
                    <a:pt x="18" y="988"/>
                    <a:pt x="17" y="987"/>
                    <a:pt x="17" y="987"/>
                  </a:cubicBezTo>
                  <a:cubicBezTo>
                    <a:pt x="17" y="987"/>
                    <a:pt x="18" y="986"/>
                    <a:pt x="17" y="986"/>
                  </a:cubicBezTo>
                  <a:cubicBezTo>
                    <a:pt x="17" y="986"/>
                    <a:pt x="17" y="985"/>
                    <a:pt x="17" y="985"/>
                  </a:cubicBezTo>
                  <a:cubicBezTo>
                    <a:pt x="17" y="982"/>
                    <a:pt x="18" y="980"/>
                    <a:pt x="18" y="977"/>
                  </a:cubicBezTo>
                  <a:cubicBezTo>
                    <a:pt x="17" y="974"/>
                    <a:pt x="17" y="972"/>
                    <a:pt x="18" y="969"/>
                  </a:cubicBezTo>
                  <a:cubicBezTo>
                    <a:pt x="17" y="968"/>
                    <a:pt x="18" y="968"/>
                    <a:pt x="17" y="967"/>
                  </a:cubicBezTo>
                  <a:cubicBezTo>
                    <a:pt x="19" y="963"/>
                    <a:pt x="17" y="959"/>
                    <a:pt x="18" y="956"/>
                  </a:cubicBezTo>
                  <a:cubicBezTo>
                    <a:pt x="17" y="954"/>
                    <a:pt x="17" y="952"/>
                    <a:pt x="18" y="950"/>
                  </a:cubicBezTo>
                  <a:cubicBezTo>
                    <a:pt x="18" y="949"/>
                    <a:pt x="18" y="947"/>
                    <a:pt x="17" y="946"/>
                  </a:cubicBezTo>
                  <a:cubicBezTo>
                    <a:pt x="19" y="943"/>
                    <a:pt x="17" y="939"/>
                    <a:pt x="18" y="936"/>
                  </a:cubicBezTo>
                  <a:cubicBezTo>
                    <a:pt x="18" y="933"/>
                    <a:pt x="17" y="931"/>
                    <a:pt x="18" y="929"/>
                  </a:cubicBezTo>
                  <a:cubicBezTo>
                    <a:pt x="18" y="924"/>
                    <a:pt x="18" y="919"/>
                    <a:pt x="18" y="914"/>
                  </a:cubicBezTo>
                  <a:cubicBezTo>
                    <a:pt x="18" y="914"/>
                    <a:pt x="18" y="913"/>
                    <a:pt x="18" y="913"/>
                  </a:cubicBezTo>
                  <a:cubicBezTo>
                    <a:pt x="18" y="909"/>
                    <a:pt x="17" y="906"/>
                    <a:pt x="19" y="902"/>
                  </a:cubicBezTo>
                  <a:cubicBezTo>
                    <a:pt x="17" y="900"/>
                    <a:pt x="19" y="899"/>
                    <a:pt x="18" y="897"/>
                  </a:cubicBezTo>
                  <a:cubicBezTo>
                    <a:pt x="18" y="897"/>
                    <a:pt x="18" y="896"/>
                    <a:pt x="18" y="896"/>
                  </a:cubicBezTo>
                  <a:cubicBezTo>
                    <a:pt x="17" y="895"/>
                    <a:pt x="18" y="893"/>
                    <a:pt x="18" y="892"/>
                  </a:cubicBezTo>
                  <a:cubicBezTo>
                    <a:pt x="18" y="890"/>
                    <a:pt x="18" y="889"/>
                    <a:pt x="18" y="888"/>
                  </a:cubicBezTo>
                  <a:cubicBezTo>
                    <a:pt x="19" y="884"/>
                    <a:pt x="18" y="881"/>
                    <a:pt x="18" y="878"/>
                  </a:cubicBezTo>
                  <a:cubicBezTo>
                    <a:pt x="18" y="876"/>
                    <a:pt x="18" y="875"/>
                    <a:pt x="18" y="873"/>
                  </a:cubicBezTo>
                  <a:cubicBezTo>
                    <a:pt x="18" y="871"/>
                    <a:pt x="17" y="868"/>
                    <a:pt x="18" y="865"/>
                  </a:cubicBezTo>
                  <a:cubicBezTo>
                    <a:pt x="18" y="863"/>
                    <a:pt x="18" y="862"/>
                    <a:pt x="18" y="860"/>
                  </a:cubicBezTo>
                  <a:cubicBezTo>
                    <a:pt x="18" y="859"/>
                    <a:pt x="17" y="858"/>
                    <a:pt x="17" y="857"/>
                  </a:cubicBezTo>
                  <a:cubicBezTo>
                    <a:pt x="17" y="856"/>
                    <a:pt x="18" y="855"/>
                    <a:pt x="18" y="854"/>
                  </a:cubicBezTo>
                  <a:cubicBezTo>
                    <a:pt x="18" y="853"/>
                    <a:pt x="18" y="853"/>
                    <a:pt x="17" y="852"/>
                  </a:cubicBezTo>
                  <a:cubicBezTo>
                    <a:pt x="17" y="851"/>
                    <a:pt x="18" y="850"/>
                    <a:pt x="18" y="849"/>
                  </a:cubicBezTo>
                  <a:cubicBezTo>
                    <a:pt x="18" y="841"/>
                    <a:pt x="17" y="832"/>
                    <a:pt x="17" y="824"/>
                  </a:cubicBezTo>
                  <a:cubicBezTo>
                    <a:pt x="17" y="821"/>
                    <a:pt x="17" y="817"/>
                    <a:pt x="17" y="814"/>
                  </a:cubicBezTo>
                  <a:cubicBezTo>
                    <a:pt x="17" y="811"/>
                    <a:pt x="16" y="808"/>
                    <a:pt x="17" y="805"/>
                  </a:cubicBezTo>
                  <a:cubicBezTo>
                    <a:pt x="16" y="800"/>
                    <a:pt x="16" y="796"/>
                    <a:pt x="16" y="791"/>
                  </a:cubicBezTo>
                  <a:cubicBezTo>
                    <a:pt x="16" y="790"/>
                    <a:pt x="16" y="788"/>
                    <a:pt x="16" y="787"/>
                  </a:cubicBezTo>
                  <a:cubicBezTo>
                    <a:pt x="15" y="786"/>
                    <a:pt x="15" y="784"/>
                    <a:pt x="15" y="782"/>
                  </a:cubicBezTo>
                  <a:cubicBezTo>
                    <a:pt x="15" y="781"/>
                    <a:pt x="15" y="780"/>
                    <a:pt x="15" y="779"/>
                  </a:cubicBezTo>
                  <a:cubicBezTo>
                    <a:pt x="15" y="776"/>
                    <a:pt x="14" y="772"/>
                    <a:pt x="15" y="768"/>
                  </a:cubicBezTo>
                  <a:cubicBezTo>
                    <a:pt x="14" y="768"/>
                    <a:pt x="14" y="767"/>
                    <a:pt x="14" y="767"/>
                  </a:cubicBezTo>
                  <a:cubicBezTo>
                    <a:pt x="14" y="752"/>
                    <a:pt x="12" y="737"/>
                    <a:pt x="11" y="721"/>
                  </a:cubicBezTo>
                  <a:cubicBezTo>
                    <a:pt x="11" y="719"/>
                    <a:pt x="11" y="716"/>
                    <a:pt x="10" y="714"/>
                  </a:cubicBezTo>
                  <a:cubicBezTo>
                    <a:pt x="10" y="705"/>
                    <a:pt x="10" y="696"/>
                    <a:pt x="10" y="688"/>
                  </a:cubicBezTo>
                  <a:cubicBezTo>
                    <a:pt x="10" y="685"/>
                    <a:pt x="9" y="681"/>
                    <a:pt x="9" y="678"/>
                  </a:cubicBezTo>
                  <a:cubicBezTo>
                    <a:pt x="10" y="664"/>
                    <a:pt x="9" y="649"/>
                    <a:pt x="8" y="634"/>
                  </a:cubicBezTo>
                  <a:cubicBezTo>
                    <a:pt x="8" y="632"/>
                    <a:pt x="8" y="631"/>
                    <a:pt x="8" y="629"/>
                  </a:cubicBezTo>
                  <a:cubicBezTo>
                    <a:pt x="7" y="618"/>
                    <a:pt x="7" y="605"/>
                    <a:pt x="6" y="594"/>
                  </a:cubicBezTo>
                  <a:cubicBezTo>
                    <a:pt x="6" y="593"/>
                    <a:pt x="6" y="593"/>
                    <a:pt x="7" y="593"/>
                  </a:cubicBezTo>
                  <a:cubicBezTo>
                    <a:pt x="7" y="589"/>
                    <a:pt x="6" y="584"/>
                    <a:pt x="8" y="580"/>
                  </a:cubicBezTo>
                  <a:cubicBezTo>
                    <a:pt x="7" y="566"/>
                    <a:pt x="7" y="552"/>
                    <a:pt x="6" y="539"/>
                  </a:cubicBezTo>
                  <a:cubicBezTo>
                    <a:pt x="9" y="535"/>
                    <a:pt x="6" y="532"/>
                    <a:pt x="8" y="529"/>
                  </a:cubicBezTo>
                  <a:cubicBezTo>
                    <a:pt x="7" y="525"/>
                    <a:pt x="9" y="522"/>
                    <a:pt x="7" y="518"/>
                  </a:cubicBezTo>
                  <a:cubicBezTo>
                    <a:pt x="7" y="517"/>
                    <a:pt x="7" y="516"/>
                    <a:pt x="7" y="515"/>
                  </a:cubicBezTo>
                  <a:cubicBezTo>
                    <a:pt x="7" y="514"/>
                    <a:pt x="7" y="514"/>
                    <a:pt x="7" y="513"/>
                  </a:cubicBezTo>
                  <a:cubicBezTo>
                    <a:pt x="7" y="511"/>
                    <a:pt x="7" y="508"/>
                    <a:pt x="7" y="506"/>
                  </a:cubicBezTo>
                  <a:cubicBezTo>
                    <a:pt x="7" y="504"/>
                    <a:pt x="6" y="501"/>
                    <a:pt x="7" y="499"/>
                  </a:cubicBezTo>
                  <a:cubicBezTo>
                    <a:pt x="6" y="496"/>
                    <a:pt x="7" y="493"/>
                    <a:pt x="7" y="490"/>
                  </a:cubicBezTo>
                  <a:cubicBezTo>
                    <a:pt x="7" y="489"/>
                    <a:pt x="6" y="489"/>
                    <a:pt x="6" y="488"/>
                  </a:cubicBezTo>
                  <a:cubicBezTo>
                    <a:pt x="6" y="486"/>
                    <a:pt x="6" y="482"/>
                    <a:pt x="6" y="479"/>
                  </a:cubicBezTo>
                  <a:cubicBezTo>
                    <a:pt x="6" y="477"/>
                    <a:pt x="6" y="476"/>
                    <a:pt x="7" y="474"/>
                  </a:cubicBezTo>
                  <a:cubicBezTo>
                    <a:pt x="5" y="473"/>
                    <a:pt x="6" y="472"/>
                    <a:pt x="5" y="472"/>
                  </a:cubicBezTo>
                  <a:cubicBezTo>
                    <a:pt x="6" y="471"/>
                    <a:pt x="5" y="470"/>
                    <a:pt x="5" y="469"/>
                  </a:cubicBezTo>
                  <a:cubicBezTo>
                    <a:pt x="5" y="468"/>
                    <a:pt x="6" y="467"/>
                    <a:pt x="6" y="466"/>
                  </a:cubicBezTo>
                  <a:cubicBezTo>
                    <a:pt x="6" y="465"/>
                    <a:pt x="5" y="465"/>
                    <a:pt x="5" y="464"/>
                  </a:cubicBezTo>
                  <a:cubicBezTo>
                    <a:pt x="5" y="463"/>
                    <a:pt x="6" y="462"/>
                    <a:pt x="6" y="461"/>
                  </a:cubicBezTo>
                  <a:cubicBezTo>
                    <a:pt x="6" y="459"/>
                    <a:pt x="5" y="457"/>
                    <a:pt x="5" y="454"/>
                  </a:cubicBezTo>
                  <a:cubicBezTo>
                    <a:pt x="5" y="454"/>
                    <a:pt x="5" y="453"/>
                    <a:pt x="5" y="453"/>
                  </a:cubicBezTo>
                  <a:cubicBezTo>
                    <a:pt x="5" y="450"/>
                    <a:pt x="4" y="446"/>
                    <a:pt x="5" y="444"/>
                  </a:cubicBezTo>
                  <a:cubicBezTo>
                    <a:pt x="5" y="438"/>
                    <a:pt x="4" y="433"/>
                    <a:pt x="4" y="427"/>
                  </a:cubicBezTo>
                  <a:cubicBezTo>
                    <a:pt x="4" y="425"/>
                    <a:pt x="5" y="423"/>
                    <a:pt x="4" y="421"/>
                  </a:cubicBezTo>
                  <a:cubicBezTo>
                    <a:pt x="4" y="418"/>
                    <a:pt x="4" y="416"/>
                    <a:pt x="4" y="413"/>
                  </a:cubicBezTo>
                  <a:cubicBezTo>
                    <a:pt x="4" y="412"/>
                    <a:pt x="3" y="411"/>
                    <a:pt x="3" y="410"/>
                  </a:cubicBezTo>
                  <a:cubicBezTo>
                    <a:pt x="3" y="408"/>
                    <a:pt x="4" y="405"/>
                    <a:pt x="3" y="402"/>
                  </a:cubicBezTo>
                  <a:cubicBezTo>
                    <a:pt x="3" y="401"/>
                    <a:pt x="3" y="401"/>
                    <a:pt x="3" y="400"/>
                  </a:cubicBezTo>
                  <a:cubicBezTo>
                    <a:pt x="3" y="398"/>
                    <a:pt x="3" y="396"/>
                    <a:pt x="3" y="394"/>
                  </a:cubicBezTo>
                  <a:cubicBezTo>
                    <a:pt x="2" y="390"/>
                    <a:pt x="3" y="387"/>
                    <a:pt x="2" y="384"/>
                  </a:cubicBezTo>
                  <a:cubicBezTo>
                    <a:pt x="2" y="384"/>
                    <a:pt x="2" y="383"/>
                    <a:pt x="3" y="383"/>
                  </a:cubicBezTo>
                  <a:cubicBezTo>
                    <a:pt x="2" y="380"/>
                    <a:pt x="3" y="378"/>
                    <a:pt x="2" y="375"/>
                  </a:cubicBezTo>
                  <a:cubicBezTo>
                    <a:pt x="3" y="372"/>
                    <a:pt x="1" y="368"/>
                    <a:pt x="2" y="364"/>
                  </a:cubicBezTo>
                  <a:cubicBezTo>
                    <a:pt x="2" y="364"/>
                    <a:pt x="2" y="363"/>
                    <a:pt x="1" y="362"/>
                  </a:cubicBezTo>
                  <a:cubicBezTo>
                    <a:pt x="2" y="355"/>
                    <a:pt x="1" y="348"/>
                    <a:pt x="2" y="341"/>
                  </a:cubicBezTo>
                  <a:cubicBezTo>
                    <a:pt x="1" y="340"/>
                    <a:pt x="2" y="340"/>
                    <a:pt x="1" y="339"/>
                  </a:cubicBezTo>
                  <a:cubicBezTo>
                    <a:pt x="1" y="334"/>
                    <a:pt x="2" y="329"/>
                    <a:pt x="1" y="323"/>
                  </a:cubicBezTo>
                  <a:cubicBezTo>
                    <a:pt x="2" y="319"/>
                    <a:pt x="0" y="315"/>
                    <a:pt x="1" y="311"/>
                  </a:cubicBezTo>
                  <a:cubicBezTo>
                    <a:pt x="0" y="303"/>
                    <a:pt x="2" y="295"/>
                    <a:pt x="0" y="287"/>
                  </a:cubicBezTo>
                  <a:cubicBezTo>
                    <a:pt x="1" y="286"/>
                    <a:pt x="1" y="284"/>
                    <a:pt x="1" y="282"/>
                  </a:cubicBezTo>
                  <a:cubicBezTo>
                    <a:pt x="1" y="278"/>
                    <a:pt x="1" y="272"/>
                    <a:pt x="1" y="267"/>
                  </a:cubicBezTo>
                  <a:cubicBezTo>
                    <a:pt x="1" y="265"/>
                    <a:pt x="1" y="263"/>
                    <a:pt x="1" y="261"/>
                  </a:cubicBezTo>
                  <a:cubicBezTo>
                    <a:pt x="1" y="260"/>
                    <a:pt x="1" y="259"/>
                    <a:pt x="1" y="258"/>
                  </a:cubicBezTo>
                  <a:cubicBezTo>
                    <a:pt x="3" y="256"/>
                    <a:pt x="4" y="255"/>
                    <a:pt x="5" y="253"/>
                  </a:cubicBezTo>
                  <a:cubicBezTo>
                    <a:pt x="5" y="251"/>
                    <a:pt x="4" y="249"/>
                    <a:pt x="4" y="246"/>
                  </a:cubicBezTo>
                  <a:cubicBezTo>
                    <a:pt x="4" y="243"/>
                    <a:pt x="6" y="240"/>
                    <a:pt x="5" y="237"/>
                  </a:cubicBezTo>
                  <a:cubicBezTo>
                    <a:pt x="6" y="235"/>
                    <a:pt x="4" y="232"/>
                    <a:pt x="6" y="230"/>
                  </a:cubicBezTo>
                  <a:cubicBezTo>
                    <a:pt x="5" y="221"/>
                    <a:pt x="6" y="213"/>
                    <a:pt x="6" y="204"/>
                  </a:cubicBezTo>
                  <a:cubicBezTo>
                    <a:pt x="6" y="201"/>
                    <a:pt x="6" y="198"/>
                    <a:pt x="6" y="195"/>
                  </a:cubicBezTo>
                  <a:cubicBezTo>
                    <a:pt x="6" y="194"/>
                    <a:pt x="6" y="193"/>
                    <a:pt x="6" y="192"/>
                  </a:cubicBezTo>
                  <a:cubicBezTo>
                    <a:pt x="6" y="191"/>
                    <a:pt x="7" y="189"/>
                    <a:pt x="7" y="188"/>
                  </a:cubicBezTo>
                  <a:cubicBezTo>
                    <a:pt x="7" y="185"/>
                    <a:pt x="7" y="182"/>
                    <a:pt x="6" y="180"/>
                  </a:cubicBezTo>
                  <a:cubicBezTo>
                    <a:pt x="7" y="179"/>
                    <a:pt x="6" y="179"/>
                    <a:pt x="7" y="178"/>
                  </a:cubicBezTo>
                  <a:cubicBezTo>
                    <a:pt x="6" y="173"/>
                    <a:pt x="8" y="167"/>
                    <a:pt x="8" y="162"/>
                  </a:cubicBezTo>
                  <a:cubicBezTo>
                    <a:pt x="10" y="158"/>
                    <a:pt x="8" y="154"/>
                    <a:pt x="9" y="151"/>
                  </a:cubicBezTo>
                  <a:close/>
                  <a:moveTo>
                    <a:pt x="45" y="1171"/>
                  </a:moveTo>
                  <a:cubicBezTo>
                    <a:pt x="45" y="1171"/>
                    <a:pt x="45" y="1171"/>
                    <a:pt x="45" y="1171"/>
                  </a:cubicBezTo>
                  <a:cubicBezTo>
                    <a:pt x="45" y="1171"/>
                    <a:pt x="44" y="1171"/>
                    <a:pt x="44" y="1171"/>
                  </a:cubicBezTo>
                  <a:cubicBezTo>
                    <a:pt x="44" y="1171"/>
                    <a:pt x="45" y="1171"/>
                    <a:pt x="44" y="1172"/>
                  </a:cubicBezTo>
                  <a:cubicBezTo>
                    <a:pt x="44" y="1172"/>
                    <a:pt x="44" y="1172"/>
                    <a:pt x="44" y="1172"/>
                  </a:cubicBezTo>
                  <a:cubicBezTo>
                    <a:pt x="45" y="1172"/>
                    <a:pt x="45" y="1172"/>
                    <a:pt x="45" y="1172"/>
                  </a:cubicBezTo>
                  <a:cubicBezTo>
                    <a:pt x="45" y="1171"/>
                    <a:pt x="45" y="1171"/>
                    <a:pt x="45" y="1171"/>
                  </a:cubicBezTo>
                  <a:close/>
                  <a:moveTo>
                    <a:pt x="62" y="1152"/>
                  </a:moveTo>
                  <a:cubicBezTo>
                    <a:pt x="62" y="1152"/>
                    <a:pt x="62" y="1153"/>
                    <a:pt x="62" y="1153"/>
                  </a:cubicBezTo>
                  <a:cubicBezTo>
                    <a:pt x="62" y="1152"/>
                    <a:pt x="62" y="1152"/>
                    <a:pt x="62" y="1152"/>
                  </a:cubicBezTo>
                  <a:close/>
                  <a:moveTo>
                    <a:pt x="72" y="1157"/>
                  </a:moveTo>
                  <a:cubicBezTo>
                    <a:pt x="73" y="1157"/>
                    <a:pt x="72" y="1158"/>
                    <a:pt x="73" y="1158"/>
                  </a:cubicBezTo>
                  <a:cubicBezTo>
                    <a:pt x="74" y="1157"/>
                    <a:pt x="73" y="1157"/>
                    <a:pt x="72" y="1157"/>
                  </a:cubicBezTo>
                  <a:close/>
                  <a:moveTo>
                    <a:pt x="73" y="1144"/>
                  </a:moveTo>
                  <a:cubicBezTo>
                    <a:pt x="71" y="1147"/>
                    <a:pt x="73" y="1150"/>
                    <a:pt x="73" y="1153"/>
                  </a:cubicBezTo>
                  <a:cubicBezTo>
                    <a:pt x="74" y="1152"/>
                    <a:pt x="73" y="1150"/>
                    <a:pt x="73" y="1149"/>
                  </a:cubicBezTo>
                  <a:cubicBezTo>
                    <a:pt x="73" y="1149"/>
                    <a:pt x="73" y="1149"/>
                    <a:pt x="74" y="1148"/>
                  </a:cubicBezTo>
                  <a:cubicBezTo>
                    <a:pt x="73" y="1147"/>
                    <a:pt x="74" y="1144"/>
                    <a:pt x="73" y="1144"/>
                  </a:cubicBezTo>
                  <a:close/>
                  <a:moveTo>
                    <a:pt x="114" y="1130"/>
                  </a:moveTo>
                  <a:cubicBezTo>
                    <a:pt x="114" y="1130"/>
                    <a:pt x="114" y="1131"/>
                    <a:pt x="114" y="1131"/>
                  </a:cubicBezTo>
                  <a:cubicBezTo>
                    <a:pt x="114" y="1132"/>
                    <a:pt x="114" y="1133"/>
                    <a:pt x="114" y="1133"/>
                  </a:cubicBezTo>
                  <a:cubicBezTo>
                    <a:pt x="114" y="1134"/>
                    <a:pt x="114" y="1135"/>
                    <a:pt x="113" y="1136"/>
                  </a:cubicBezTo>
                  <a:cubicBezTo>
                    <a:pt x="114" y="1136"/>
                    <a:pt x="113" y="1137"/>
                    <a:pt x="114" y="1137"/>
                  </a:cubicBezTo>
                  <a:cubicBezTo>
                    <a:pt x="114" y="1135"/>
                    <a:pt x="115" y="1133"/>
                    <a:pt x="114" y="1130"/>
                  </a:cubicBezTo>
                  <a:close/>
                  <a:moveTo>
                    <a:pt x="121" y="1002"/>
                  </a:moveTo>
                  <a:cubicBezTo>
                    <a:pt x="121" y="1001"/>
                    <a:pt x="121" y="1001"/>
                    <a:pt x="121" y="1001"/>
                  </a:cubicBezTo>
                  <a:cubicBezTo>
                    <a:pt x="121" y="1001"/>
                    <a:pt x="121" y="1001"/>
                    <a:pt x="121" y="1001"/>
                  </a:cubicBezTo>
                  <a:cubicBezTo>
                    <a:pt x="121" y="1001"/>
                    <a:pt x="120" y="1002"/>
                    <a:pt x="121" y="1002"/>
                  </a:cubicBezTo>
                  <a:cubicBezTo>
                    <a:pt x="121" y="1002"/>
                    <a:pt x="121" y="1002"/>
                    <a:pt x="121" y="1002"/>
                  </a:cubicBezTo>
                  <a:close/>
                  <a:moveTo>
                    <a:pt x="121" y="975"/>
                  </a:moveTo>
                  <a:cubicBezTo>
                    <a:pt x="121" y="976"/>
                    <a:pt x="121" y="977"/>
                    <a:pt x="121" y="978"/>
                  </a:cubicBezTo>
                  <a:cubicBezTo>
                    <a:pt x="121" y="978"/>
                    <a:pt x="121" y="978"/>
                    <a:pt x="121" y="978"/>
                  </a:cubicBezTo>
                  <a:cubicBezTo>
                    <a:pt x="121" y="978"/>
                    <a:pt x="121" y="978"/>
                    <a:pt x="121" y="978"/>
                  </a:cubicBezTo>
                  <a:cubicBezTo>
                    <a:pt x="121" y="978"/>
                    <a:pt x="121" y="978"/>
                    <a:pt x="121" y="978"/>
                  </a:cubicBezTo>
                  <a:cubicBezTo>
                    <a:pt x="121" y="978"/>
                    <a:pt x="121" y="977"/>
                    <a:pt x="121" y="977"/>
                  </a:cubicBezTo>
                  <a:cubicBezTo>
                    <a:pt x="121" y="977"/>
                    <a:pt x="121" y="977"/>
                    <a:pt x="122" y="976"/>
                  </a:cubicBezTo>
                  <a:cubicBezTo>
                    <a:pt x="121" y="976"/>
                    <a:pt x="122" y="974"/>
                    <a:pt x="121" y="975"/>
                  </a:cubicBezTo>
                  <a:close/>
                  <a:moveTo>
                    <a:pt x="129" y="883"/>
                  </a:moveTo>
                  <a:cubicBezTo>
                    <a:pt x="129" y="883"/>
                    <a:pt x="129" y="883"/>
                    <a:pt x="129" y="883"/>
                  </a:cubicBezTo>
                  <a:cubicBezTo>
                    <a:pt x="129" y="883"/>
                    <a:pt x="129" y="884"/>
                    <a:pt x="129" y="884"/>
                  </a:cubicBezTo>
                  <a:cubicBezTo>
                    <a:pt x="129" y="884"/>
                    <a:pt x="129" y="883"/>
                    <a:pt x="129" y="883"/>
                  </a:cubicBezTo>
                  <a:close/>
                  <a:moveTo>
                    <a:pt x="129" y="874"/>
                  </a:moveTo>
                  <a:cubicBezTo>
                    <a:pt x="129" y="875"/>
                    <a:pt x="129" y="877"/>
                    <a:pt x="129" y="878"/>
                  </a:cubicBezTo>
                  <a:cubicBezTo>
                    <a:pt x="129" y="878"/>
                    <a:pt x="129" y="878"/>
                    <a:pt x="129" y="878"/>
                  </a:cubicBezTo>
                  <a:cubicBezTo>
                    <a:pt x="129" y="877"/>
                    <a:pt x="129" y="876"/>
                    <a:pt x="129" y="875"/>
                  </a:cubicBezTo>
                  <a:cubicBezTo>
                    <a:pt x="129" y="875"/>
                    <a:pt x="129" y="875"/>
                    <a:pt x="129" y="874"/>
                  </a:cubicBezTo>
                  <a:close/>
                  <a:moveTo>
                    <a:pt x="129" y="861"/>
                  </a:moveTo>
                  <a:cubicBezTo>
                    <a:pt x="129" y="861"/>
                    <a:pt x="129" y="861"/>
                    <a:pt x="129" y="861"/>
                  </a:cubicBezTo>
                  <a:cubicBezTo>
                    <a:pt x="129" y="861"/>
                    <a:pt x="129" y="861"/>
                    <a:pt x="129" y="861"/>
                  </a:cubicBezTo>
                  <a:cubicBezTo>
                    <a:pt x="129" y="861"/>
                    <a:pt x="128" y="864"/>
                    <a:pt x="129" y="863"/>
                  </a:cubicBezTo>
                  <a:cubicBezTo>
                    <a:pt x="129" y="862"/>
                    <a:pt x="129" y="862"/>
                    <a:pt x="129" y="861"/>
                  </a:cubicBezTo>
                  <a:close/>
                  <a:moveTo>
                    <a:pt x="129" y="858"/>
                  </a:moveTo>
                  <a:cubicBezTo>
                    <a:pt x="128" y="858"/>
                    <a:pt x="128" y="860"/>
                    <a:pt x="129" y="860"/>
                  </a:cubicBezTo>
                  <a:cubicBezTo>
                    <a:pt x="129" y="860"/>
                    <a:pt x="129" y="860"/>
                    <a:pt x="129" y="860"/>
                  </a:cubicBezTo>
                  <a:cubicBezTo>
                    <a:pt x="129" y="860"/>
                    <a:pt x="129" y="859"/>
                    <a:pt x="129" y="858"/>
                  </a:cubicBezTo>
                  <a:close/>
                  <a:moveTo>
                    <a:pt x="129" y="848"/>
                  </a:moveTo>
                  <a:cubicBezTo>
                    <a:pt x="129" y="848"/>
                    <a:pt x="129" y="848"/>
                    <a:pt x="128" y="848"/>
                  </a:cubicBezTo>
                  <a:cubicBezTo>
                    <a:pt x="128" y="848"/>
                    <a:pt x="128" y="848"/>
                    <a:pt x="128" y="848"/>
                  </a:cubicBezTo>
                  <a:cubicBezTo>
                    <a:pt x="129" y="850"/>
                    <a:pt x="128" y="852"/>
                    <a:pt x="129" y="852"/>
                  </a:cubicBezTo>
                  <a:cubicBezTo>
                    <a:pt x="129" y="852"/>
                    <a:pt x="129" y="852"/>
                    <a:pt x="129" y="852"/>
                  </a:cubicBezTo>
                  <a:cubicBezTo>
                    <a:pt x="129" y="851"/>
                    <a:pt x="129" y="850"/>
                    <a:pt x="129" y="849"/>
                  </a:cubicBezTo>
                  <a:cubicBezTo>
                    <a:pt x="129" y="849"/>
                    <a:pt x="129" y="848"/>
                    <a:pt x="129" y="848"/>
                  </a:cubicBezTo>
                  <a:close/>
                  <a:moveTo>
                    <a:pt x="128" y="846"/>
                  </a:moveTo>
                  <a:cubicBezTo>
                    <a:pt x="128" y="847"/>
                    <a:pt x="128" y="847"/>
                    <a:pt x="128" y="847"/>
                  </a:cubicBezTo>
                  <a:cubicBezTo>
                    <a:pt x="128" y="847"/>
                    <a:pt x="128" y="847"/>
                    <a:pt x="128" y="848"/>
                  </a:cubicBezTo>
                  <a:cubicBezTo>
                    <a:pt x="129" y="848"/>
                    <a:pt x="129" y="848"/>
                    <a:pt x="129" y="848"/>
                  </a:cubicBezTo>
                  <a:cubicBezTo>
                    <a:pt x="129" y="847"/>
                    <a:pt x="129" y="847"/>
                    <a:pt x="129" y="847"/>
                  </a:cubicBezTo>
                  <a:lnTo>
                    <a:pt x="128" y="846"/>
                  </a:lnTo>
                  <a:close/>
                  <a:moveTo>
                    <a:pt x="129" y="844"/>
                  </a:moveTo>
                  <a:cubicBezTo>
                    <a:pt x="129" y="844"/>
                    <a:pt x="129" y="844"/>
                    <a:pt x="129" y="844"/>
                  </a:cubicBezTo>
                  <a:cubicBezTo>
                    <a:pt x="128" y="844"/>
                    <a:pt x="128" y="845"/>
                    <a:pt x="129" y="846"/>
                  </a:cubicBezTo>
                  <a:cubicBezTo>
                    <a:pt x="129" y="846"/>
                    <a:pt x="129" y="846"/>
                    <a:pt x="129" y="846"/>
                  </a:cubicBezTo>
                  <a:cubicBezTo>
                    <a:pt x="129" y="846"/>
                    <a:pt x="129" y="845"/>
                    <a:pt x="129" y="845"/>
                  </a:cubicBezTo>
                  <a:cubicBezTo>
                    <a:pt x="129" y="845"/>
                    <a:pt x="129" y="845"/>
                    <a:pt x="129" y="844"/>
                  </a:cubicBezTo>
                  <a:close/>
                  <a:moveTo>
                    <a:pt x="116" y="1095"/>
                  </a:moveTo>
                  <a:cubicBezTo>
                    <a:pt x="116" y="1095"/>
                    <a:pt x="116" y="1095"/>
                    <a:pt x="116" y="1095"/>
                  </a:cubicBezTo>
                  <a:cubicBezTo>
                    <a:pt x="116" y="1095"/>
                    <a:pt x="116" y="1095"/>
                    <a:pt x="116" y="1095"/>
                  </a:cubicBezTo>
                  <a:cubicBezTo>
                    <a:pt x="116" y="1097"/>
                    <a:pt x="116" y="1100"/>
                    <a:pt x="116" y="1102"/>
                  </a:cubicBezTo>
                  <a:cubicBezTo>
                    <a:pt x="116" y="1102"/>
                    <a:pt x="116" y="1102"/>
                    <a:pt x="116" y="1102"/>
                  </a:cubicBezTo>
                  <a:cubicBezTo>
                    <a:pt x="116" y="1102"/>
                    <a:pt x="116" y="1102"/>
                    <a:pt x="116" y="1102"/>
                  </a:cubicBezTo>
                  <a:cubicBezTo>
                    <a:pt x="116" y="1100"/>
                    <a:pt x="117" y="1097"/>
                    <a:pt x="116" y="1095"/>
                  </a:cubicBezTo>
                  <a:cubicBezTo>
                    <a:pt x="116" y="1095"/>
                    <a:pt x="116" y="1095"/>
                    <a:pt x="116" y="1095"/>
                  </a:cubicBezTo>
                  <a:close/>
                  <a:moveTo>
                    <a:pt x="117" y="1076"/>
                  </a:moveTo>
                  <a:cubicBezTo>
                    <a:pt x="117" y="1076"/>
                    <a:pt x="117" y="1076"/>
                    <a:pt x="117" y="1076"/>
                  </a:cubicBezTo>
                  <a:cubicBezTo>
                    <a:pt x="117" y="1076"/>
                    <a:pt x="117" y="1076"/>
                    <a:pt x="117" y="1076"/>
                  </a:cubicBezTo>
                  <a:cubicBezTo>
                    <a:pt x="117" y="1076"/>
                    <a:pt x="117" y="1076"/>
                    <a:pt x="117" y="1077"/>
                  </a:cubicBezTo>
                  <a:cubicBezTo>
                    <a:pt x="117" y="1077"/>
                    <a:pt x="117" y="1077"/>
                    <a:pt x="117" y="1077"/>
                  </a:cubicBezTo>
                  <a:cubicBezTo>
                    <a:pt x="117" y="1077"/>
                    <a:pt x="117" y="1077"/>
                    <a:pt x="117" y="1077"/>
                  </a:cubicBezTo>
                  <a:cubicBezTo>
                    <a:pt x="117" y="1078"/>
                    <a:pt x="117" y="1077"/>
                    <a:pt x="117" y="1077"/>
                  </a:cubicBezTo>
                  <a:cubicBezTo>
                    <a:pt x="118" y="1077"/>
                    <a:pt x="117" y="1077"/>
                    <a:pt x="117" y="1077"/>
                  </a:cubicBezTo>
                  <a:cubicBezTo>
                    <a:pt x="117" y="1076"/>
                    <a:pt x="117" y="1076"/>
                    <a:pt x="117" y="1076"/>
                  </a:cubicBezTo>
                  <a:close/>
                  <a:moveTo>
                    <a:pt x="118" y="1068"/>
                  </a:moveTo>
                  <a:cubicBezTo>
                    <a:pt x="118" y="1068"/>
                    <a:pt x="118" y="1068"/>
                    <a:pt x="118" y="1068"/>
                  </a:cubicBezTo>
                  <a:cubicBezTo>
                    <a:pt x="118" y="1068"/>
                    <a:pt x="117" y="1068"/>
                    <a:pt x="117" y="1068"/>
                  </a:cubicBezTo>
                  <a:cubicBezTo>
                    <a:pt x="117" y="1068"/>
                    <a:pt x="117" y="1068"/>
                    <a:pt x="117" y="1068"/>
                  </a:cubicBezTo>
                  <a:cubicBezTo>
                    <a:pt x="117" y="1070"/>
                    <a:pt x="117" y="1072"/>
                    <a:pt x="117" y="1074"/>
                  </a:cubicBezTo>
                  <a:cubicBezTo>
                    <a:pt x="117" y="1074"/>
                    <a:pt x="117" y="1074"/>
                    <a:pt x="117" y="1074"/>
                  </a:cubicBezTo>
                  <a:cubicBezTo>
                    <a:pt x="118" y="1074"/>
                    <a:pt x="118" y="1074"/>
                    <a:pt x="118" y="1074"/>
                  </a:cubicBezTo>
                  <a:cubicBezTo>
                    <a:pt x="117" y="1072"/>
                    <a:pt x="117" y="1070"/>
                    <a:pt x="118" y="1068"/>
                  </a:cubicBezTo>
                  <a:close/>
                  <a:moveTo>
                    <a:pt x="118" y="1049"/>
                  </a:moveTo>
                  <a:cubicBezTo>
                    <a:pt x="118" y="1049"/>
                    <a:pt x="118" y="1049"/>
                    <a:pt x="118" y="1049"/>
                  </a:cubicBezTo>
                  <a:cubicBezTo>
                    <a:pt x="118" y="1049"/>
                    <a:pt x="118" y="1049"/>
                    <a:pt x="118" y="1049"/>
                  </a:cubicBezTo>
                  <a:cubicBezTo>
                    <a:pt x="118" y="1049"/>
                    <a:pt x="118" y="1049"/>
                    <a:pt x="117" y="1050"/>
                  </a:cubicBezTo>
                  <a:cubicBezTo>
                    <a:pt x="117" y="1050"/>
                    <a:pt x="117" y="1050"/>
                    <a:pt x="118" y="1050"/>
                  </a:cubicBezTo>
                  <a:cubicBezTo>
                    <a:pt x="118" y="1050"/>
                    <a:pt x="118" y="1050"/>
                    <a:pt x="118" y="1050"/>
                  </a:cubicBezTo>
                  <a:cubicBezTo>
                    <a:pt x="118" y="1050"/>
                    <a:pt x="118" y="1049"/>
                    <a:pt x="118" y="1049"/>
                  </a:cubicBezTo>
                  <a:cubicBezTo>
                    <a:pt x="118" y="1049"/>
                    <a:pt x="118" y="1049"/>
                    <a:pt x="118" y="1049"/>
                  </a:cubicBezTo>
                  <a:close/>
                  <a:moveTo>
                    <a:pt x="162" y="958"/>
                  </a:moveTo>
                  <a:cubicBezTo>
                    <a:pt x="162" y="959"/>
                    <a:pt x="162" y="959"/>
                    <a:pt x="162" y="959"/>
                  </a:cubicBezTo>
                  <a:cubicBezTo>
                    <a:pt x="162" y="959"/>
                    <a:pt x="162" y="958"/>
                    <a:pt x="162" y="958"/>
                  </a:cubicBezTo>
                  <a:cubicBezTo>
                    <a:pt x="162" y="958"/>
                    <a:pt x="162" y="957"/>
                    <a:pt x="162" y="956"/>
                  </a:cubicBezTo>
                  <a:cubicBezTo>
                    <a:pt x="162" y="956"/>
                    <a:pt x="162" y="956"/>
                    <a:pt x="162" y="956"/>
                  </a:cubicBezTo>
                  <a:cubicBezTo>
                    <a:pt x="162" y="956"/>
                    <a:pt x="162" y="956"/>
                    <a:pt x="162" y="956"/>
                  </a:cubicBezTo>
                  <a:cubicBezTo>
                    <a:pt x="162" y="956"/>
                    <a:pt x="162" y="956"/>
                    <a:pt x="162" y="956"/>
                  </a:cubicBezTo>
                  <a:cubicBezTo>
                    <a:pt x="162" y="957"/>
                    <a:pt x="161" y="958"/>
                    <a:pt x="162" y="958"/>
                  </a:cubicBezTo>
                  <a:close/>
                  <a:moveTo>
                    <a:pt x="162" y="927"/>
                  </a:moveTo>
                  <a:cubicBezTo>
                    <a:pt x="162" y="927"/>
                    <a:pt x="162" y="927"/>
                    <a:pt x="162" y="927"/>
                  </a:cubicBezTo>
                  <a:cubicBezTo>
                    <a:pt x="162" y="927"/>
                    <a:pt x="162" y="927"/>
                    <a:pt x="162" y="927"/>
                  </a:cubicBezTo>
                  <a:cubicBezTo>
                    <a:pt x="162" y="926"/>
                    <a:pt x="162" y="925"/>
                    <a:pt x="162" y="924"/>
                  </a:cubicBezTo>
                  <a:cubicBezTo>
                    <a:pt x="162" y="924"/>
                    <a:pt x="162" y="924"/>
                    <a:pt x="162" y="924"/>
                  </a:cubicBezTo>
                  <a:cubicBezTo>
                    <a:pt x="162" y="924"/>
                    <a:pt x="162" y="924"/>
                    <a:pt x="162" y="924"/>
                  </a:cubicBezTo>
                  <a:cubicBezTo>
                    <a:pt x="162" y="924"/>
                    <a:pt x="162" y="924"/>
                    <a:pt x="162" y="924"/>
                  </a:cubicBezTo>
                  <a:cubicBezTo>
                    <a:pt x="162" y="925"/>
                    <a:pt x="162" y="926"/>
                    <a:pt x="162" y="927"/>
                  </a:cubicBezTo>
                  <a:close/>
                  <a:moveTo>
                    <a:pt x="187" y="893"/>
                  </a:moveTo>
                  <a:cubicBezTo>
                    <a:pt x="186" y="894"/>
                    <a:pt x="187" y="894"/>
                    <a:pt x="187" y="895"/>
                  </a:cubicBezTo>
                  <a:cubicBezTo>
                    <a:pt x="187" y="895"/>
                    <a:pt x="187" y="895"/>
                    <a:pt x="187" y="895"/>
                  </a:cubicBezTo>
                  <a:cubicBezTo>
                    <a:pt x="187" y="895"/>
                    <a:pt x="187" y="895"/>
                    <a:pt x="187" y="895"/>
                  </a:cubicBezTo>
                  <a:cubicBezTo>
                    <a:pt x="187" y="894"/>
                    <a:pt x="187" y="894"/>
                    <a:pt x="187" y="893"/>
                  </a:cubicBezTo>
                  <a:cubicBezTo>
                    <a:pt x="187" y="893"/>
                    <a:pt x="187" y="893"/>
                    <a:pt x="187" y="893"/>
                  </a:cubicBezTo>
                  <a:cubicBezTo>
                    <a:pt x="187" y="893"/>
                    <a:pt x="187" y="893"/>
                    <a:pt x="187" y="893"/>
                  </a:cubicBezTo>
                  <a:cubicBezTo>
                    <a:pt x="187" y="893"/>
                    <a:pt x="187" y="893"/>
                    <a:pt x="187" y="893"/>
                  </a:cubicBezTo>
                  <a:close/>
                  <a:moveTo>
                    <a:pt x="186" y="866"/>
                  </a:moveTo>
                  <a:cubicBezTo>
                    <a:pt x="186" y="867"/>
                    <a:pt x="186" y="867"/>
                    <a:pt x="186" y="868"/>
                  </a:cubicBezTo>
                  <a:cubicBezTo>
                    <a:pt x="186" y="868"/>
                    <a:pt x="186" y="868"/>
                    <a:pt x="186" y="868"/>
                  </a:cubicBezTo>
                  <a:cubicBezTo>
                    <a:pt x="186" y="868"/>
                    <a:pt x="186" y="869"/>
                    <a:pt x="186" y="869"/>
                  </a:cubicBezTo>
                  <a:cubicBezTo>
                    <a:pt x="186" y="869"/>
                    <a:pt x="186" y="868"/>
                    <a:pt x="186" y="868"/>
                  </a:cubicBezTo>
                  <a:cubicBezTo>
                    <a:pt x="187" y="868"/>
                    <a:pt x="186" y="868"/>
                    <a:pt x="186" y="867"/>
                  </a:cubicBezTo>
                  <a:cubicBezTo>
                    <a:pt x="186" y="867"/>
                    <a:pt x="186" y="867"/>
                    <a:pt x="187" y="866"/>
                  </a:cubicBezTo>
                  <a:cubicBezTo>
                    <a:pt x="187" y="866"/>
                    <a:pt x="187" y="866"/>
                    <a:pt x="186" y="866"/>
                  </a:cubicBezTo>
                  <a:cubicBezTo>
                    <a:pt x="186" y="866"/>
                    <a:pt x="186" y="866"/>
                    <a:pt x="186" y="866"/>
                  </a:cubicBezTo>
                  <a:close/>
                  <a:moveTo>
                    <a:pt x="160" y="816"/>
                  </a:moveTo>
                  <a:cubicBezTo>
                    <a:pt x="160" y="816"/>
                    <a:pt x="160" y="816"/>
                    <a:pt x="160" y="816"/>
                  </a:cubicBezTo>
                  <a:cubicBezTo>
                    <a:pt x="160" y="816"/>
                    <a:pt x="160" y="816"/>
                    <a:pt x="160" y="816"/>
                  </a:cubicBezTo>
                  <a:cubicBezTo>
                    <a:pt x="160" y="815"/>
                    <a:pt x="160" y="815"/>
                    <a:pt x="160" y="814"/>
                  </a:cubicBezTo>
                  <a:cubicBezTo>
                    <a:pt x="160" y="814"/>
                    <a:pt x="160" y="814"/>
                    <a:pt x="160" y="814"/>
                  </a:cubicBezTo>
                  <a:cubicBezTo>
                    <a:pt x="160" y="814"/>
                    <a:pt x="160" y="814"/>
                    <a:pt x="160" y="814"/>
                  </a:cubicBezTo>
                  <a:cubicBezTo>
                    <a:pt x="160" y="814"/>
                    <a:pt x="159" y="814"/>
                    <a:pt x="159" y="814"/>
                  </a:cubicBezTo>
                  <a:cubicBezTo>
                    <a:pt x="159" y="815"/>
                    <a:pt x="159" y="815"/>
                    <a:pt x="160" y="816"/>
                  </a:cubicBezTo>
                  <a:close/>
                  <a:moveTo>
                    <a:pt x="192" y="770"/>
                  </a:moveTo>
                  <a:cubicBezTo>
                    <a:pt x="192" y="770"/>
                    <a:pt x="192" y="770"/>
                    <a:pt x="191" y="770"/>
                  </a:cubicBezTo>
                  <a:cubicBezTo>
                    <a:pt x="191" y="771"/>
                    <a:pt x="191" y="771"/>
                    <a:pt x="191" y="771"/>
                  </a:cubicBezTo>
                  <a:cubicBezTo>
                    <a:pt x="192" y="771"/>
                    <a:pt x="192" y="771"/>
                    <a:pt x="192" y="771"/>
                  </a:cubicBezTo>
                  <a:cubicBezTo>
                    <a:pt x="192" y="771"/>
                    <a:pt x="192" y="771"/>
                    <a:pt x="192" y="771"/>
                  </a:cubicBezTo>
                  <a:cubicBezTo>
                    <a:pt x="192" y="771"/>
                    <a:pt x="192" y="772"/>
                    <a:pt x="192" y="772"/>
                  </a:cubicBezTo>
                  <a:cubicBezTo>
                    <a:pt x="192" y="772"/>
                    <a:pt x="192" y="772"/>
                    <a:pt x="192" y="772"/>
                  </a:cubicBezTo>
                  <a:cubicBezTo>
                    <a:pt x="191" y="773"/>
                    <a:pt x="191" y="775"/>
                    <a:pt x="192" y="775"/>
                  </a:cubicBezTo>
                  <a:cubicBezTo>
                    <a:pt x="192" y="775"/>
                    <a:pt x="192" y="775"/>
                    <a:pt x="192" y="775"/>
                  </a:cubicBezTo>
                  <a:cubicBezTo>
                    <a:pt x="192" y="776"/>
                    <a:pt x="192" y="776"/>
                    <a:pt x="192" y="776"/>
                  </a:cubicBezTo>
                  <a:cubicBezTo>
                    <a:pt x="192" y="776"/>
                    <a:pt x="192" y="776"/>
                    <a:pt x="192" y="777"/>
                  </a:cubicBezTo>
                  <a:cubicBezTo>
                    <a:pt x="192" y="777"/>
                    <a:pt x="192" y="777"/>
                    <a:pt x="192" y="777"/>
                  </a:cubicBezTo>
                  <a:cubicBezTo>
                    <a:pt x="192" y="777"/>
                    <a:pt x="192" y="777"/>
                    <a:pt x="192" y="777"/>
                  </a:cubicBezTo>
                  <a:cubicBezTo>
                    <a:pt x="193" y="777"/>
                    <a:pt x="193" y="777"/>
                    <a:pt x="192" y="777"/>
                  </a:cubicBezTo>
                  <a:cubicBezTo>
                    <a:pt x="192" y="777"/>
                    <a:pt x="192" y="777"/>
                    <a:pt x="192" y="777"/>
                  </a:cubicBezTo>
                  <a:cubicBezTo>
                    <a:pt x="192" y="776"/>
                    <a:pt x="192" y="776"/>
                    <a:pt x="192" y="776"/>
                  </a:cubicBezTo>
                  <a:cubicBezTo>
                    <a:pt x="192" y="776"/>
                    <a:pt x="192" y="776"/>
                    <a:pt x="192" y="775"/>
                  </a:cubicBezTo>
                  <a:cubicBezTo>
                    <a:pt x="192" y="776"/>
                    <a:pt x="192" y="776"/>
                    <a:pt x="192" y="776"/>
                  </a:cubicBezTo>
                  <a:cubicBezTo>
                    <a:pt x="193" y="776"/>
                    <a:pt x="193" y="776"/>
                    <a:pt x="193" y="775"/>
                  </a:cubicBezTo>
                  <a:cubicBezTo>
                    <a:pt x="192" y="774"/>
                    <a:pt x="193" y="773"/>
                    <a:pt x="192" y="772"/>
                  </a:cubicBezTo>
                  <a:cubicBezTo>
                    <a:pt x="192" y="772"/>
                    <a:pt x="192" y="771"/>
                    <a:pt x="192" y="771"/>
                  </a:cubicBezTo>
                  <a:cubicBezTo>
                    <a:pt x="192" y="771"/>
                    <a:pt x="192" y="771"/>
                    <a:pt x="192" y="771"/>
                  </a:cubicBezTo>
                  <a:cubicBezTo>
                    <a:pt x="192" y="771"/>
                    <a:pt x="192" y="771"/>
                    <a:pt x="192" y="771"/>
                  </a:cubicBezTo>
                  <a:cubicBezTo>
                    <a:pt x="192" y="771"/>
                    <a:pt x="192" y="770"/>
                    <a:pt x="192" y="770"/>
                  </a:cubicBezTo>
                  <a:close/>
                  <a:moveTo>
                    <a:pt x="188" y="688"/>
                  </a:moveTo>
                  <a:cubicBezTo>
                    <a:pt x="188" y="688"/>
                    <a:pt x="188" y="688"/>
                    <a:pt x="188" y="688"/>
                  </a:cubicBezTo>
                  <a:cubicBezTo>
                    <a:pt x="188" y="690"/>
                    <a:pt x="188" y="691"/>
                    <a:pt x="188" y="693"/>
                  </a:cubicBezTo>
                  <a:cubicBezTo>
                    <a:pt x="188" y="694"/>
                    <a:pt x="188" y="696"/>
                    <a:pt x="189" y="698"/>
                  </a:cubicBezTo>
                  <a:cubicBezTo>
                    <a:pt x="189" y="701"/>
                    <a:pt x="188" y="704"/>
                    <a:pt x="190" y="707"/>
                  </a:cubicBezTo>
                  <a:cubicBezTo>
                    <a:pt x="189" y="708"/>
                    <a:pt x="189" y="710"/>
                    <a:pt x="190" y="712"/>
                  </a:cubicBezTo>
                  <a:cubicBezTo>
                    <a:pt x="189" y="712"/>
                    <a:pt x="190" y="713"/>
                    <a:pt x="189" y="714"/>
                  </a:cubicBezTo>
                  <a:cubicBezTo>
                    <a:pt x="190" y="717"/>
                    <a:pt x="190" y="720"/>
                    <a:pt x="190" y="724"/>
                  </a:cubicBezTo>
                  <a:cubicBezTo>
                    <a:pt x="190" y="724"/>
                    <a:pt x="190" y="725"/>
                    <a:pt x="190" y="725"/>
                  </a:cubicBezTo>
                  <a:cubicBezTo>
                    <a:pt x="190" y="725"/>
                    <a:pt x="190" y="725"/>
                    <a:pt x="191" y="726"/>
                  </a:cubicBezTo>
                  <a:cubicBezTo>
                    <a:pt x="191" y="728"/>
                    <a:pt x="190" y="730"/>
                    <a:pt x="191" y="732"/>
                  </a:cubicBezTo>
                  <a:cubicBezTo>
                    <a:pt x="190" y="735"/>
                    <a:pt x="192" y="739"/>
                    <a:pt x="191" y="742"/>
                  </a:cubicBezTo>
                  <a:cubicBezTo>
                    <a:pt x="192" y="743"/>
                    <a:pt x="191" y="743"/>
                    <a:pt x="192" y="743"/>
                  </a:cubicBezTo>
                  <a:cubicBezTo>
                    <a:pt x="191" y="746"/>
                    <a:pt x="192" y="748"/>
                    <a:pt x="191" y="751"/>
                  </a:cubicBezTo>
                  <a:cubicBezTo>
                    <a:pt x="192" y="753"/>
                    <a:pt x="191" y="756"/>
                    <a:pt x="192" y="758"/>
                  </a:cubicBezTo>
                  <a:cubicBezTo>
                    <a:pt x="191" y="760"/>
                    <a:pt x="192" y="762"/>
                    <a:pt x="192" y="763"/>
                  </a:cubicBezTo>
                  <a:cubicBezTo>
                    <a:pt x="192" y="763"/>
                    <a:pt x="192" y="764"/>
                    <a:pt x="192" y="764"/>
                  </a:cubicBezTo>
                  <a:cubicBezTo>
                    <a:pt x="192" y="764"/>
                    <a:pt x="192" y="764"/>
                    <a:pt x="192" y="764"/>
                  </a:cubicBezTo>
                  <a:cubicBezTo>
                    <a:pt x="192" y="764"/>
                    <a:pt x="192" y="764"/>
                    <a:pt x="192" y="765"/>
                  </a:cubicBezTo>
                  <a:cubicBezTo>
                    <a:pt x="192" y="765"/>
                    <a:pt x="192" y="765"/>
                    <a:pt x="193" y="766"/>
                  </a:cubicBezTo>
                  <a:cubicBezTo>
                    <a:pt x="192" y="766"/>
                    <a:pt x="192" y="766"/>
                    <a:pt x="192" y="766"/>
                  </a:cubicBezTo>
                  <a:cubicBezTo>
                    <a:pt x="192" y="766"/>
                    <a:pt x="192" y="766"/>
                    <a:pt x="192" y="766"/>
                  </a:cubicBezTo>
                  <a:cubicBezTo>
                    <a:pt x="192" y="766"/>
                    <a:pt x="192" y="766"/>
                    <a:pt x="191" y="766"/>
                  </a:cubicBezTo>
                  <a:cubicBezTo>
                    <a:pt x="192" y="766"/>
                    <a:pt x="192" y="767"/>
                    <a:pt x="192" y="767"/>
                  </a:cubicBezTo>
                  <a:cubicBezTo>
                    <a:pt x="192" y="767"/>
                    <a:pt x="192" y="767"/>
                    <a:pt x="192" y="767"/>
                  </a:cubicBezTo>
                  <a:cubicBezTo>
                    <a:pt x="192" y="767"/>
                    <a:pt x="192" y="767"/>
                    <a:pt x="192" y="767"/>
                  </a:cubicBezTo>
                  <a:cubicBezTo>
                    <a:pt x="192" y="767"/>
                    <a:pt x="192" y="767"/>
                    <a:pt x="192" y="767"/>
                  </a:cubicBezTo>
                  <a:cubicBezTo>
                    <a:pt x="192" y="767"/>
                    <a:pt x="192" y="767"/>
                    <a:pt x="192" y="767"/>
                  </a:cubicBezTo>
                  <a:cubicBezTo>
                    <a:pt x="192" y="767"/>
                    <a:pt x="192" y="767"/>
                    <a:pt x="192" y="768"/>
                  </a:cubicBezTo>
                  <a:cubicBezTo>
                    <a:pt x="192" y="768"/>
                    <a:pt x="192" y="768"/>
                    <a:pt x="192" y="768"/>
                  </a:cubicBezTo>
                  <a:cubicBezTo>
                    <a:pt x="192" y="768"/>
                    <a:pt x="192" y="769"/>
                    <a:pt x="192" y="769"/>
                  </a:cubicBezTo>
                  <a:cubicBezTo>
                    <a:pt x="192" y="769"/>
                    <a:pt x="192" y="769"/>
                    <a:pt x="192" y="769"/>
                  </a:cubicBezTo>
                  <a:cubicBezTo>
                    <a:pt x="192" y="770"/>
                    <a:pt x="192" y="770"/>
                    <a:pt x="192" y="770"/>
                  </a:cubicBezTo>
                  <a:cubicBezTo>
                    <a:pt x="191" y="769"/>
                    <a:pt x="191" y="769"/>
                    <a:pt x="191" y="768"/>
                  </a:cubicBezTo>
                  <a:cubicBezTo>
                    <a:pt x="191" y="768"/>
                    <a:pt x="191" y="768"/>
                    <a:pt x="191" y="767"/>
                  </a:cubicBezTo>
                  <a:cubicBezTo>
                    <a:pt x="191" y="767"/>
                    <a:pt x="191" y="767"/>
                    <a:pt x="191" y="766"/>
                  </a:cubicBezTo>
                  <a:cubicBezTo>
                    <a:pt x="191" y="766"/>
                    <a:pt x="191" y="766"/>
                    <a:pt x="191" y="766"/>
                  </a:cubicBezTo>
                  <a:cubicBezTo>
                    <a:pt x="191" y="766"/>
                    <a:pt x="191" y="766"/>
                    <a:pt x="191" y="766"/>
                  </a:cubicBezTo>
                  <a:cubicBezTo>
                    <a:pt x="191" y="765"/>
                    <a:pt x="191" y="765"/>
                    <a:pt x="191" y="765"/>
                  </a:cubicBezTo>
                  <a:cubicBezTo>
                    <a:pt x="191" y="765"/>
                    <a:pt x="190" y="764"/>
                    <a:pt x="190" y="764"/>
                  </a:cubicBezTo>
                  <a:cubicBezTo>
                    <a:pt x="190" y="764"/>
                    <a:pt x="190" y="764"/>
                    <a:pt x="191" y="764"/>
                  </a:cubicBezTo>
                  <a:cubicBezTo>
                    <a:pt x="190" y="761"/>
                    <a:pt x="191" y="759"/>
                    <a:pt x="189" y="756"/>
                  </a:cubicBezTo>
                  <a:cubicBezTo>
                    <a:pt x="190" y="756"/>
                    <a:pt x="190" y="756"/>
                    <a:pt x="190" y="755"/>
                  </a:cubicBezTo>
                  <a:cubicBezTo>
                    <a:pt x="189" y="754"/>
                    <a:pt x="190" y="753"/>
                    <a:pt x="189" y="752"/>
                  </a:cubicBezTo>
                  <a:cubicBezTo>
                    <a:pt x="189" y="752"/>
                    <a:pt x="189" y="751"/>
                    <a:pt x="190" y="751"/>
                  </a:cubicBezTo>
                  <a:cubicBezTo>
                    <a:pt x="189" y="750"/>
                    <a:pt x="189" y="749"/>
                    <a:pt x="189" y="749"/>
                  </a:cubicBezTo>
                  <a:cubicBezTo>
                    <a:pt x="189" y="747"/>
                    <a:pt x="189" y="746"/>
                    <a:pt x="189" y="745"/>
                  </a:cubicBezTo>
                  <a:cubicBezTo>
                    <a:pt x="189" y="745"/>
                    <a:pt x="189" y="744"/>
                    <a:pt x="189" y="743"/>
                  </a:cubicBezTo>
                  <a:cubicBezTo>
                    <a:pt x="189" y="743"/>
                    <a:pt x="189" y="742"/>
                    <a:pt x="189" y="742"/>
                  </a:cubicBezTo>
                  <a:cubicBezTo>
                    <a:pt x="188" y="739"/>
                    <a:pt x="189" y="737"/>
                    <a:pt x="188" y="734"/>
                  </a:cubicBezTo>
                  <a:cubicBezTo>
                    <a:pt x="189" y="734"/>
                    <a:pt x="188" y="733"/>
                    <a:pt x="189" y="733"/>
                  </a:cubicBezTo>
                  <a:cubicBezTo>
                    <a:pt x="188" y="731"/>
                    <a:pt x="188" y="729"/>
                    <a:pt x="188" y="727"/>
                  </a:cubicBezTo>
                  <a:cubicBezTo>
                    <a:pt x="187" y="724"/>
                    <a:pt x="188" y="721"/>
                    <a:pt x="187" y="718"/>
                  </a:cubicBezTo>
                  <a:cubicBezTo>
                    <a:pt x="188" y="717"/>
                    <a:pt x="187" y="717"/>
                    <a:pt x="188" y="717"/>
                  </a:cubicBezTo>
                  <a:cubicBezTo>
                    <a:pt x="187" y="713"/>
                    <a:pt x="187" y="710"/>
                    <a:pt x="188" y="707"/>
                  </a:cubicBezTo>
                  <a:cubicBezTo>
                    <a:pt x="188" y="707"/>
                    <a:pt x="187" y="707"/>
                    <a:pt x="187" y="707"/>
                  </a:cubicBezTo>
                  <a:cubicBezTo>
                    <a:pt x="187" y="706"/>
                    <a:pt x="188" y="706"/>
                    <a:pt x="188" y="705"/>
                  </a:cubicBezTo>
                  <a:cubicBezTo>
                    <a:pt x="188" y="705"/>
                    <a:pt x="187" y="705"/>
                    <a:pt x="187" y="704"/>
                  </a:cubicBezTo>
                  <a:cubicBezTo>
                    <a:pt x="187" y="704"/>
                    <a:pt x="188" y="703"/>
                    <a:pt x="188" y="702"/>
                  </a:cubicBezTo>
                  <a:cubicBezTo>
                    <a:pt x="188" y="701"/>
                    <a:pt x="187" y="699"/>
                    <a:pt x="188" y="698"/>
                  </a:cubicBezTo>
                  <a:cubicBezTo>
                    <a:pt x="187" y="696"/>
                    <a:pt x="187" y="694"/>
                    <a:pt x="187" y="693"/>
                  </a:cubicBezTo>
                  <a:cubicBezTo>
                    <a:pt x="187" y="691"/>
                    <a:pt x="187" y="690"/>
                    <a:pt x="187" y="688"/>
                  </a:cubicBezTo>
                  <a:cubicBezTo>
                    <a:pt x="187" y="688"/>
                    <a:pt x="187" y="688"/>
                    <a:pt x="187" y="688"/>
                  </a:cubicBezTo>
                  <a:cubicBezTo>
                    <a:pt x="187" y="688"/>
                    <a:pt x="188" y="688"/>
                    <a:pt x="188" y="688"/>
                  </a:cubicBezTo>
                  <a:close/>
                  <a:moveTo>
                    <a:pt x="192" y="764"/>
                  </a:moveTo>
                  <a:cubicBezTo>
                    <a:pt x="192" y="764"/>
                    <a:pt x="192" y="764"/>
                    <a:pt x="192" y="763"/>
                  </a:cubicBezTo>
                  <a:cubicBezTo>
                    <a:pt x="192" y="764"/>
                    <a:pt x="192" y="764"/>
                    <a:pt x="192" y="764"/>
                  </a:cubicBezTo>
                  <a:cubicBezTo>
                    <a:pt x="192" y="764"/>
                    <a:pt x="191" y="764"/>
                    <a:pt x="191" y="764"/>
                  </a:cubicBezTo>
                  <a:cubicBezTo>
                    <a:pt x="191" y="764"/>
                    <a:pt x="191" y="764"/>
                    <a:pt x="191" y="764"/>
                  </a:cubicBezTo>
                  <a:cubicBezTo>
                    <a:pt x="191" y="764"/>
                    <a:pt x="192" y="764"/>
                    <a:pt x="192" y="765"/>
                  </a:cubicBezTo>
                  <a:cubicBezTo>
                    <a:pt x="192" y="764"/>
                    <a:pt x="192" y="764"/>
                    <a:pt x="192" y="764"/>
                  </a:cubicBezTo>
                  <a:cubicBezTo>
                    <a:pt x="192" y="764"/>
                    <a:pt x="192" y="764"/>
                    <a:pt x="192" y="764"/>
                  </a:cubicBezTo>
                  <a:close/>
                  <a:moveTo>
                    <a:pt x="182" y="764"/>
                  </a:moveTo>
                  <a:cubicBezTo>
                    <a:pt x="182" y="764"/>
                    <a:pt x="182" y="764"/>
                    <a:pt x="182" y="764"/>
                  </a:cubicBezTo>
                  <a:cubicBezTo>
                    <a:pt x="182" y="764"/>
                    <a:pt x="182" y="764"/>
                    <a:pt x="182" y="763"/>
                  </a:cubicBezTo>
                  <a:cubicBezTo>
                    <a:pt x="182" y="763"/>
                    <a:pt x="182" y="763"/>
                    <a:pt x="182" y="763"/>
                  </a:cubicBezTo>
                  <a:cubicBezTo>
                    <a:pt x="182" y="762"/>
                    <a:pt x="182" y="762"/>
                    <a:pt x="182" y="762"/>
                  </a:cubicBezTo>
                  <a:cubicBezTo>
                    <a:pt x="182" y="762"/>
                    <a:pt x="182" y="762"/>
                    <a:pt x="182" y="762"/>
                  </a:cubicBezTo>
                  <a:cubicBezTo>
                    <a:pt x="182" y="762"/>
                    <a:pt x="182" y="762"/>
                    <a:pt x="182" y="763"/>
                  </a:cubicBezTo>
                  <a:cubicBezTo>
                    <a:pt x="182" y="763"/>
                    <a:pt x="182" y="763"/>
                    <a:pt x="182" y="764"/>
                  </a:cubicBezTo>
                  <a:close/>
                  <a:moveTo>
                    <a:pt x="154" y="773"/>
                  </a:moveTo>
                  <a:cubicBezTo>
                    <a:pt x="154" y="773"/>
                    <a:pt x="154" y="774"/>
                    <a:pt x="154" y="775"/>
                  </a:cubicBezTo>
                  <a:cubicBezTo>
                    <a:pt x="154" y="776"/>
                    <a:pt x="154" y="776"/>
                    <a:pt x="154" y="777"/>
                  </a:cubicBezTo>
                  <a:cubicBezTo>
                    <a:pt x="154" y="777"/>
                    <a:pt x="155" y="777"/>
                    <a:pt x="155" y="777"/>
                  </a:cubicBezTo>
                  <a:cubicBezTo>
                    <a:pt x="155" y="777"/>
                    <a:pt x="155" y="777"/>
                    <a:pt x="155" y="777"/>
                  </a:cubicBezTo>
                  <a:cubicBezTo>
                    <a:pt x="155" y="776"/>
                    <a:pt x="155" y="776"/>
                    <a:pt x="155" y="775"/>
                  </a:cubicBezTo>
                  <a:cubicBezTo>
                    <a:pt x="155" y="774"/>
                    <a:pt x="155" y="773"/>
                    <a:pt x="155" y="773"/>
                  </a:cubicBezTo>
                  <a:cubicBezTo>
                    <a:pt x="155" y="772"/>
                    <a:pt x="154" y="772"/>
                    <a:pt x="154" y="772"/>
                  </a:cubicBezTo>
                  <a:cubicBezTo>
                    <a:pt x="154" y="772"/>
                    <a:pt x="154" y="772"/>
                    <a:pt x="154" y="772"/>
                  </a:cubicBezTo>
                  <a:cubicBezTo>
                    <a:pt x="154" y="773"/>
                    <a:pt x="154" y="773"/>
                    <a:pt x="154" y="773"/>
                  </a:cubicBezTo>
                  <a:close/>
                  <a:moveTo>
                    <a:pt x="182" y="741"/>
                  </a:moveTo>
                  <a:cubicBezTo>
                    <a:pt x="182" y="741"/>
                    <a:pt x="182" y="741"/>
                    <a:pt x="182" y="741"/>
                  </a:cubicBezTo>
                  <a:cubicBezTo>
                    <a:pt x="182" y="741"/>
                    <a:pt x="182" y="741"/>
                    <a:pt x="182" y="741"/>
                  </a:cubicBezTo>
                  <a:cubicBezTo>
                    <a:pt x="182" y="741"/>
                    <a:pt x="182" y="741"/>
                    <a:pt x="182" y="741"/>
                  </a:cubicBezTo>
                  <a:cubicBezTo>
                    <a:pt x="182" y="741"/>
                    <a:pt x="182" y="742"/>
                    <a:pt x="182" y="742"/>
                  </a:cubicBezTo>
                  <a:cubicBezTo>
                    <a:pt x="182" y="742"/>
                    <a:pt x="182" y="742"/>
                    <a:pt x="182" y="742"/>
                  </a:cubicBezTo>
                  <a:cubicBezTo>
                    <a:pt x="182" y="742"/>
                    <a:pt x="182" y="742"/>
                    <a:pt x="183" y="742"/>
                  </a:cubicBezTo>
                  <a:cubicBezTo>
                    <a:pt x="182" y="742"/>
                    <a:pt x="182" y="741"/>
                    <a:pt x="182" y="741"/>
                  </a:cubicBezTo>
                  <a:close/>
                  <a:moveTo>
                    <a:pt x="181" y="735"/>
                  </a:moveTo>
                  <a:cubicBezTo>
                    <a:pt x="181" y="735"/>
                    <a:pt x="181" y="735"/>
                    <a:pt x="181" y="735"/>
                  </a:cubicBezTo>
                  <a:cubicBezTo>
                    <a:pt x="181" y="735"/>
                    <a:pt x="181" y="735"/>
                    <a:pt x="181" y="735"/>
                  </a:cubicBezTo>
                  <a:cubicBezTo>
                    <a:pt x="181" y="736"/>
                    <a:pt x="181" y="738"/>
                    <a:pt x="181" y="739"/>
                  </a:cubicBezTo>
                  <a:cubicBezTo>
                    <a:pt x="181" y="739"/>
                    <a:pt x="181" y="739"/>
                    <a:pt x="181" y="739"/>
                  </a:cubicBezTo>
                  <a:cubicBezTo>
                    <a:pt x="182" y="739"/>
                    <a:pt x="182" y="739"/>
                    <a:pt x="182" y="739"/>
                  </a:cubicBezTo>
                  <a:cubicBezTo>
                    <a:pt x="182" y="738"/>
                    <a:pt x="182" y="736"/>
                    <a:pt x="182" y="735"/>
                  </a:cubicBezTo>
                  <a:cubicBezTo>
                    <a:pt x="182" y="735"/>
                    <a:pt x="182" y="735"/>
                    <a:pt x="181" y="735"/>
                  </a:cubicBezTo>
                  <a:close/>
                  <a:moveTo>
                    <a:pt x="138" y="773"/>
                  </a:moveTo>
                  <a:cubicBezTo>
                    <a:pt x="138" y="773"/>
                    <a:pt x="138" y="773"/>
                    <a:pt x="138" y="773"/>
                  </a:cubicBezTo>
                  <a:cubicBezTo>
                    <a:pt x="139" y="771"/>
                    <a:pt x="138" y="770"/>
                    <a:pt x="138" y="768"/>
                  </a:cubicBezTo>
                  <a:cubicBezTo>
                    <a:pt x="138" y="767"/>
                    <a:pt x="138" y="767"/>
                    <a:pt x="138" y="766"/>
                  </a:cubicBezTo>
                  <a:cubicBezTo>
                    <a:pt x="138" y="766"/>
                    <a:pt x="138" y="766"/>
                    <a:pt x="137" y="766"/>
                  </a:cubicBezTo>
                  <a:cubicBezTo>
                    <a:pt x="137" y="766"/>
                    <a:pt x="137" y="766"/>
                    <a:pt x="137" y="766"/>
                  </a:cubicBezTo>
                  <a:cubicBezTo>
                    <a:pt x="137" y="766"/>
                    <a:pt x="137" y="766"/>
                    <a:pt x="137" y="766"/>
                  </a:cubicBezTo>
                  <a:cubicBezTo>
                    <a:pt x="137" y="767"/>
                    <a:pt x="137" y="767"/>
                    <a:pt x="138" y="768"/>
                  </a:cubicBezTo>
                  <a:cubicBezTo>
                    <a:pt x="138" y="770"/>
                    <a:pt x="138" y="771"/>
                    <a:pt x="138" y="773"/>
                  </a:cubicBezTo>
                  <a:cubicBezTo>
                    <a:pt x="138" y="773"/>
                    <a:pt x="138" y="773"/>
                    <a:pt x="138" y="773"/>
                  </a:cubicBezTo>
                  <a:close/>
                  <a:moveTo>
                    <a:pt x="181" y="727"/>
                  </a:moveTo>
                  <a:cubicBezTo>
                    <a:pt x="181" y="727"/>
                    <a:pt x="181" y="728"/>
                    <a:pt x="181" y="729"/>
                  </a:cubicBezTo>
                  <a:cubicBezTo>
                    <a:pt x="181" y="729"/>
                    <a:pt x="181" y="729"/>
                    <a:pt x="181" y="729"/>
                  </a:cubicBezTo>
                  <a:cubicBezTo>
                    <a:pt x="181" y="729"/>
                    <a:pt x="181" y="729"/>
                    <a:pt x="182" y="729"/>
                  </a:cubicBezTo>
                  <a:cubicBezTo>
                    <a:pt x="182" y="728"/>
                    <a:pt x="182" y="727"/>
                    <a:pt x="182" y="727"/>
                  </a:cubicBezTo>
                  <a:cubicBezTo>
                    <a:pt x="182" y="725"/>
                    <a:pt x="182" y="723"/>
                    <a:pt x="181" y="721"/>
                  </a:cubicBezTo>
                  <a:cubicBezTo>
                    <a:pt x="181" y="721"/>
                    <a:pt x="181" y="721"/>
                    <a:pt x="181" y="721"/>
                  </a:cubicBezTo>
                  <a:cubicBezTo>
                    <a:pt x="181" y="720"/>
                    <a:pt x="182" y="720"/>
                    <a:pt x="181" y="719"/>
                  </a:cubicBezTo>
                  <a:cubicBezTo>
                    <a:pt x="181" y="719"/>
                    <a:pt x="181" y="719"/>
                    <a:pt x="181" y="719"/>
                  </a:cubicBezTo>
                  <a:cubicBezTo>
                    <a:pt x="181" y="719"/>
                    <a:pt x="181" y="719"/>
                    <a:pt x="181" y="719"/>
                  </a:cubicBezTo>
                  <a:cubicBezTo>
                    <a:pt x="181" y="717"/>
                    <a:pt x="181" y="716"/>
                    <a:pt x="181" y="714"/>
                  </a:cubicBezTo>
                  <a:cubicBezTo>
                    <a:pt x="181" y="714"/>
                    <a:pt x="181" y="714"/>
                    <a:pt x="181" y="714"/>
                  </a:cubicBezTo>
                  <a:cubicBezTo>
                    <a:pt x="181" y="713"/>
                    <a:pt x="181" y="712"/>
                    <a:pt x="181" y="712"/>
                  </a:cubicBezTo>
                  <a:cubicBezTo>
                    <a:pt x="180" y="713"/>
                    <a:pt x="180" y="713"/>
                    <a:pt x="180" y="714"/>
                  </a:cubicBezTo>
                  <a:cubicBezTo>
                    <a:pt x="180" y="714"/>
                    <a:pt x="180" y="714"/>
                    <a:pt x="180" y="714"/>
                  </a:cubicBezTo>
                  <a:cubicBezTo>
                    <a:pt x="180" y="716"/>
                    <a:pt x="180" y="717"/>
                    <a:pt x="181" y="719"/>
                  </a:cubicBezTo>
                  <a:cubicBezTo>
                    <a:pt x="180" y="719"/>
                    <a:pt x="180" y="719"/>
                    <a:pt x="180" y="719"/>
                  </a:cubicBezTo>
                  <a:cubicBezTo>
                    <a:pt x="181" y="719"/>
                    <a:pt x="179" y="721"/>
                    <a:pt x="180" y="720"/>
                  </a:cubicBezTo>
                  <a:cubicBezTo>
                    <a:pt x="180" y="720"/>
                    <a:pt x="180" y="720"/>
                    <a:pt x="180" y="720"/>
                  </a:cubicBezTo>
                  <a:cubicBezTo>
                    <a:pt x="181" y="720"/>
                    <a:pt x="181" y="720"/>
                    <a:pt x="181" y="720"/>
                  </a:cubicBezTo>
                  <a:cubicBezTo>
                    <a:pt x="181" y="720"/>
                    <a:pt x="180" y="720"/>
                    <a:pt x="181" y="720"/>
                  </a:cubicBezTo>
                  <a:cubicBezTo>
                    <a:pt x="181" y="722"/>
                    <a:pt x="181" y="725"/>
                    <a:pt x="181" y="727"/>
                  </a:cubicBezTo>
                  <a:close/>
                  <a:moveTo>
                    <a:pt x="137" y="762"/>
                  </a:moveTo>
                  <a:cubicBezTo>
                    <a:pt x="137" y="763"/>
                    <a:pt x="137" y="763"/>
                    <a:pt x="137" y="764"/>
                  </a:cubicBezTo>
                  <a:cubicBezTo>
                    <a:pt x="137" y="764"/>
                    <a:pt x="137" y="764"/>
                    <a:pt x="137" y="764"/>
                  </a:cubicBezTo>
                  <a:cubicBezTo>
                    <a:pt x="138" y="764"/>
                    <a:pt x="138" y="764"/>
                    <a:pt x="138" y="764"/>
                  </a:cubicBezTo>
                  <a:cubicBezTo>
                    <a:pt x="138" y="763"/>
                    <a:pt x="138" y="763"/>
                    <a:pt x="138" y="762"/>
                  </a:cubicBezTo>
                  <a:cubicBezTo>
                    <a:pt x="138" y="761"/>
                    <a:pt x="138" y="761"/>
                    <a:pt x="138" y="760"/>
                  </a:cubicBezTo>
                  <a:cubicBezTo>
                    <a:pt x="138" y="760"/>
                    <a:pt x="137" y="760"/>
                    <a:pt x="137" y="760"/>
                  </a:cubicBezTo>
                  <a:cubicBezTo>
                    <a:pt x="137" y="760"/>
                    <a:pt x="137" y="760"/>
                    <a:pt x="137" y="760"/>
                  </a:cubicBezTo>
                  <a:cubicBezTo>
                    <a:pt x="137" y="760"/>
                    <a:pt x="137" y="760"/>
                    <a:pt x="137" y="760"/>
                  </a:cubicBezTo>
                  <a:cubicBezTo>
                    <a:pt x="137" y="761"/>
                    <a:pt x="137" y="761"/>
                    <a:pt x="137" y="762"/>
                  </a:cubicBezTo>
                  <a:close/>
                  <a:moveTo>
                    <a:pt x="137" y="756"/>
                  </a:moveTo>
                  <a:cubicBezTo>
                    <a:pt x="137" y="757"/>
                    <a:pt x="137" y="757"/>
                    <a:pt x="137" y="758"/>
                  </a:cubicBezTo>
                  <a:cubicBezTo>
                    <a:pt x="137" y="758"/>
                    <a:pt x="137" y="758"/>
                    <a:pt x="137" y="758"/>
                  </a:cubicBezTo>
                  <a:cubicBezTo>
                    <a:pt x="137" y="758"/>
                    <a:pt x="137" y="758"/>
                    <a:pt x="137" y="758"/>
                  </a:cubicBezTo>
                  <a:cubicBezTo>
                    <a:pt x="137" y="757"/>
                    <a:pt x="138" y="757"/>
                    <a:pt x="137" y="756"/>
                  </a:cubicBezTo>
                  <a:cubicBezTo>
                    <a:pt x="137" y="756"/>
                    <a:pt x="137" y="756"/>
                    <a:pt x="137" y="756"/>
                  </a:cubicBezTo>
                  <a:cubicBezTo>
                    <a:pt x="137" y="756"/>
                    <a:pt x="137" y="756"/>
                    <a:pt x="137" y="756"/>
                  </a:cubicBezTo>
                  <a:cubicBezTo>
                    <a:pt x="137" y="756"/>
                    <a:pt x="137" y="756"/>
                    <a:pt x="137" y="756"/>
                  </a:cubicBezTo>
                  <a:close/>
                  <a:moveTo>
                    <a:pt x="140" y="751"/>
                  </a:moveTo>
                  <a:cubicBezTo>
                    <a:pt x="140" y="751"/>
                    <a:pt x="141" y="751"/>
                    <a:pt x="141" y="751"/>
                  </a:cubicBezTo>
                  <a:cubicBezTo>
                    <a:pt x="141" y="751"/>
                    <a:pt x="141" y="751"/>
                    <a:pt x="141" y="751"/>
                  </a:cubicBezTo>
                  <a:cubicBezTo>
                    <a:pt x="141" y="749"/>
                    <a:pt x="141" y="748"/>
                    <a:pt x="141" y="746"/>
                  </a:cubicBezTo>
                  <a:cubicBezTo>
                    <a:pt x="141" y="745"/>
                    <a:pt x="141" y="744"/>
                    <a:pt x="141" y="743"/>
                  </a:cubicBezTo>
                  <a:cubicBezTo>
                    <a:pt x="141" y="742"/>
                    <a:pt x="140" y="742"/>
                    <a:pt x="140" y="742"/>
                  </a:cubicBezTo>
                  <a:cubicBezTo>
                    <a:pt x="140" y="742"/>
                    <a:pt x="140" y="742"/>
                    <a:pt x="140" y="742"/>
                  </a:cubicBezTo>
                  <a:cubicBezTo>
                    <a:pt x="140" y="742"/>
                    <a:pt x="140" y="743"/>
                    <a:pt x="140" y="743"/>
                  </a:cubicBezTo>
                  <a:cubicBezTo>
                    <a:pt x="140" y="744"/>
                    <a:pt x="140" y="745"/>
                    <a:pt x="140" y="746"/>
                  </a:cubicBezTo>
                  <a:cubicBezTo>
                    <a:pt x="140" y="748"/>
                    <a:pt x="141" y="749"/>
                    <a:pt x="140" y="751"/>
                  </a:cubicBezTo>
                  <a:close/>
                  <a:moveTo>
                    <a:pt x="144" y="737"/>
                  </a:moveTo>
                  <a:cubicBezTo>
                    <a:pt x="144" y="737"/>
                    <a:pt x="144" y="738"/>
                    <a:pt x="144" y="738"/>
                  </a:cubicBezTo>
                  <a:cubicBezTo>
                    <a:pt x="144" y="738"/>
                    <a:pt x="144" y="738"/>
                    <a:pt x="145" y="738"/>
                  </a:cubicBezTo>
                  <a:cubicBezTo>
                    <a:pt x="145" y="738"/>
                    <a:pt x="145" y="738"/>
                    <a:pt x="145" y="738"/>
                  </a:cubicBezTo>
                  <a:cubicBezTo>
                    <a:pt x="145" y="738"/>
                    <a:pt x="145" y="737"/>
                    <a:pt x="145" y="737"/>
                  </a:cubicBezTo>
                  <a:cubicBezTo>
                    <a:pt x="145" y="737"/>
                    <a:pt x="144" y="737"/>
                    <a:pt x="144" y="737"/>
                  </a:cubicBezTo>
                  <a:cubicBezTo>
                    <a:pt x="144" y="737"/>
                    <a:pt x="144" y="737"/>
                    <a:pt x="144" y="737"/>
                  </a:cubicBezTo>
                  <a:cubicBezTo>
                    <a:pt x="144" y="737"/>
                    <a:pt x="144" y="737"/>
                    <a:pt x="144" y="737"/>
                  </a:cubicBezTo>
                  <a:close/>
                  <a:moveTo>
                    <a:pt x="180" y="697"/>
                  </a:moveTo>
                  <a:cubicBezTo>
                    <a:pt x="180" y="696"/>
                    <a:pt x="180" y="695"/>
                    <a:pt x="180" y="694"/>
                  </a:cubicBezTo>
                  <a:cubicBezTo>
                    <a:pt x="180" y="694"/>
                    <a:pt x="180" y="694"/>
                    <a:pt x="179" y="695"/>
                  </a:cubicBezTo>
                  <a:cubicBezTo>
                    <a:pt x="179" y="694"/>
                    <a:pt x="179" y="693"/>
                    <a:pt x="180" y="693"/>
                  </a:cubicBezTo>
                  <a:cubicBezTo>
                    <a:pt x="180" y="692"/>
                    <a:pt x="180" y="691"/>
                    <a:pt x="180" y="690"/>
                  </a:cubicBezTo>
                  <a:cubicBezTo>
                    <a:pt x="180" y="689"/>
                    <a:pt x="180" y="688"/>
                    <a:pt x="180" y="688"/>
                  </a:cubicBezTo>
                  <a:cubicBezTo>
                    <a:pt x="180" y="688"/>
                    <a:pt x="180" y="687"/>
                    <a:pt x="180" y="687"/>
                  </a:cubicBezTo>
                  <a:cubicBezTo>
                    <a:pt x="180" y="687"/>
                    <a:pt x="180" y="687"/>
                    <a:pt x="180" y="687"/>
                  </a:cubicBezTo>
                  <a:cubicBezTo>
                    <a:pt x="181" y="686"/>
                    <a:pt x="180" y="684"/>
                    <a:pt x="180" y="683"/>
                  </a:cubicBezTo>
                  <a:cubicBezTo>
                    <a:pt x="180" y="682"/>
                    <a:pt x="180" y="682"/>
                    <a:pt x="180" y="681"/>
                  </a:cubicBezTo>
                  <a:cubicBezTo>
                    <a:pt x="180" y="681"/>
                    <a:pt x="180" y="681"/>
                    <a:pt x="180" y="681"/>
                  </a:cubicBezTo>
                  <a:cubicBezTo>
                    <a:pt x="180" y="681"/>
                    <a:pt x="180" y="681"/>
                    <a:pt x="180" y="681"/>
                  </a:cubicBezTo>
                  <a:cubicBezTo>
                    <a:pt x="180" y="681"/>
                    <a:pt x="180" y="681"/>
                    <a:pt x="180" y="681"/>
                  </a:cubicBezTo>
                  <a:cubicBezTo>
                    <a:pt x="180" y="682"/>
                    <a:pt x="180" y="682"/>
                    <a:pt x="181" y="683"/>
                  </a:cubicBezTo>
                  <a:cubicBezTo>
                    <a:pt x="181" y="684"/>
                    <a:pt x="181" y="686"/>
                    <a:pt x="181" y="687"/>
                  </a:cubicBezTo>
                  <a:cubicBezTo>
                    <a:pt x="181" y="687"/>
                    <a:pt x="181" y="688"/>
                    <a:pt x="181" y="688"/>
                  </a:cubicBezTo>
                  <a:cubicBezTo>
                    <a:pt x="181" y="688"/>
                    <a:pt x="181" y="689"/>
                    <a:pt x="181" y="690"/>
                  </a:cubicBezTo>
                  <a:cubicBezTo>
                    <a:pt x="180" y="691"/>
                    <a:pt x="180" y="692"/>
                    <a:pt x="180" y="693"/>
                  </a:cubicBezTo>
                  <a:cubicBezTo>
                    <a:pt x="181" y="693"/>
                    <a:pt x="181" y="693"/>
                    <a:pt x="181" y="694"/>
                  </a:cubicBezTo>
                  <a:cubicBezTo>
                    <a:pt x="181" y="695"/>
                    <a:pt x="181" y="696"/>
                    <a:pt x="180" y="697"/>
                  </a:cubicBezTo>
                  <a:cubicBezTo>
                    <a:pt x="180" y="698"/>
                    <a:pt x="180" y="699"/>
                    <a:pt x="180" y="700"/>
                  </a:cubicBezTo>
                  <a:cubicBezTo>
                    <a:pt x="180" y="700"/>
                    <a:pt x="180" y="700"/>
                    <a:pt x="180" y="700"/>
                  </a:cubicBezTo>
                  <a:cubicBezTo>
                    <a:pt x="181" y="701"/>
                    <a:pt x="181" y="702"/>
                    <a:pt x="181" y="702"/>
                  </a:cubicBezTo>
                  <a:cubicBezTo>
                    <a:pt x="181" y="703"/>
                    <a:pt x="181" y="703"/>
                    <a:pt x="181" y="703"/>
                  </a:cubicBezTo>
                  <a:cubicBezTo>
                    <a:pt x="181" y="703"/>
                    <a:pt x="181" y="704"/>
                    <a:pt x="181" y="705"/>
                  </a:cubicBezTo>
                  <a:cubicBezTo>
                    <a:pt x="181" y="705"/>
                    <a:pt x="181" y="705"/>
                    <a:pt x="181" y="705"/>
                  </a:cubicBezTo>
                  <a:cubicBezTo>
                    <a:pt x="180" y="705"/>
                    <a:pt x="180" y="705"/>
                    <a:pt x="180" y="705"/>
                  </a:cubicBezTo>
                  <a:cubicBezTo>
                    <a:pt x="180" y="704"/>
                    <a:pt x="180" y="703"/>
                    <a:pt x="180" y="703"/>
                  </a:cubicBezTo>
                  <a:cubicBezTo>
                    <a:pt x="180" y="702"/>
                    <a:pt x="180" y="702"/>
                    <a:pt x="180" y="702"/>
                  </a:cubicBezTo>
                  <a:cubicBezTo>
                    <a:pt x="180" y="702"/>
                    <a:pt x="180" y="702"/>
                    <a:pt x="179" y="702"/>
                  </a:cubicBezTo>
                  <a:cubicBezTo>
                    <a:pt x="179" y="701"/>
                    <a:pt x="179" y="701"/>
                    <a:pt x="180" y="700"/>
                  </a:cubicBezTo>
                  <a:cubicBezTo>
                    <a:pt x="179" y="699"/>
                    <a:pt x="180" y="698"/>
                    <a:pt x="180" y="697"/>
                  </a:cubicBezTo>
                  <a:close/>
                  <a:moveTo>
                    <a:pt x="180" y="701"/>
                  </a:moveTo>
                  <a:cubicBezTo>
                    <a:pt x="180" y="701"/>
                    <a:pt x="180" y="701"/>
                    <a:pt x="180" y="701"/>
                  </a:cubicBezTo>
                  <a:cubicBezTo>
                    <a:pt x="180" y="701"/>
                    <a:pt x="180" y="702"/>
                    <a:pt x="180" y="702"/>
                  </a:cubicBezTo>
                  <a:cubicBezTo>
                    <a:pt x="180" y="701"/>
                    <a:pt x="180" y="701"/>
                    <a:pt x="180" y="701"/>
                  </a:cubicBezTo>
                  <a:close/>
                  <a:moveTo>
                    <a:pt x="188" y="683"/>
                  </a:moveTo>
                  <a:cubicBezTo>
                    <a:pt x="188" y="683"/>
                    <a:pt x="188" y="683"/>
                    <a:pt x="188" y="683"/>
                  </a:cubicBezTo>
                  <a:cubicBezTo>
                    <a:pt x="188" y="683"/>
                    <a:pt x="187" y="684"/>
                    <a:pt x="187" y="684"/>
                  </a:cubicBezTo>
                  <a:cubicBezTo>
                    <a:pt x="187" y="684"/>
                    <a:pt x="188" y="684"/>
                    <a:pt x="188" y="684"/>
                  </a:cubicBezTo>
                  <a:cubicBezTo>
                    <a:pt x="188" y="684"/>
                    <a:pt x="188" y="684"/>
                    <a:pt x="188" y="684"/>
                  </a:cubicBezTo>
                  <a:cubicBezTo>
                    <a:pt x="188" y="684"/>
                    <a:pt x="188" y="684"/>
                    <a:pt x="188" y="683"/>
                  </a:cubicBezTo>
                  <a:cubicBezTo>
                    <a:pt x="188" y="683"/>
                    <a:pt x="188" y="683"/>
                    <a:pt x="188" y="683"/>
                  </a:cubicBezTo>
                  <a:cubicBezTo>
                    <a:pt x="188" y="683"/>
                    <a:pt x="188" y="683"/>
                    <a:pt x="188" y="683"/>
                  </a:cubicBezTo>
                  <a:cubicBezTo>
                    <a:pt x="188" y="683"/>
                    <a:pt x="188" y="683"/>
                    <a:pt x="188" y="683"/>
                  </a:cubicBezTo>
                  <a:cubicBezTo>
                    <a:pt x="188" y="683"/>
                    <a:pt x="188" y="683"/>
                    <a:pt x="188" y="683"/>
                  </a:cubicBezTo>
                  <a:close/>
                  <a:moveTo>
                    <a:pt x="187" y="641"/>
                  </a:moveTo>
                  <a:cubicBezTo>
                    <a:pt x="187" y="641"/>
                    <a:pt x="187" y="641"/>
                    <a:pt x="187" y="641"/>
                  </a:cubicBezTo>
                  <a:cubicBezTo>
                    <a:pt x="187" y="641"/>
                    <a:pt x="187" y="641"/>
                    <a:pt x="187" y="641"/>
                  </a:cubicBezTo>
                  <a:cubicBezTo>
                    <a:pt x="187" y="641"/>
                    <a:pt x="187" y="641"/>
                    <a:pt x="187" y="642"/>
                  </a:cubicBezTo>
                  <a:cubicBezTo>
                    <a:pt x="187" y="641"/>
                    <a:pt x="187" y="641"/>
                    <a:pt x="187" y="641"/>
                  </a:cubicBezTo>
                  <a:cubicBezTo>
                    <a:pt x="187" y="642"/>
                    <a:pt x="186" y="642"/>
                    <a:pt x="186" y="642"/>
                  </a:cubicBezTo>
                  <a:cubicBezTo>
                    <a:pt x="186" y="643"/>
                    <a:pt x="187" y="644"/>
                    <a:pt x="186" y="645"/>
                  </a:cubicBezTo>
                  <a:cubicBezTo>
                    <a:pt x="188" y="647"/>
                    <a:pt x="186" y="649"/>
                    <a:pt x="187" y="651"/>
                  </a:cubicBezTo>
                  <a:cubicBezTo>
                    <a:pt x="187" y="650"/>
                    <a:pt x="187" y="650"/>
                    <a:pt x="187" y="651"/>
                  </a:cubicBezTo>
                  <a:cubicBezTo>
                    <a:pt x="187" y="652"/>
                    <a:pt x="187" y="651"/>
                    <a:pt x="187" y="652"/>
                  </a:cubicBezTo>
                  <a:cubicBezTo>
                    <a:pt x="187" y="652"/>
                    <a:pt x="187" y="653"/>
                    <a:pt x="187" y="654"/>
                  </a:cubicBezTo>
                  <a:cubicBezTo>
                    <a:pt x="185" y="656"/>
                    <a:pt x="188" y="657"/>
                    <a:pt x="186" y="659"/>
                  </a:cubicBezTo>
                  <a:cubicBezTo>
                    <a:pt x="187" y="660"/>
                    <a:pt x="187" y="660"/>
                    <a:pt x="187" y="661"/>
                  </a:cubicBezTo>
                  <a:cubicBezTo>
                    <a:pt x="187" y="662"/>
                    <a:pt x="187" y="661"/>
                    <a:pt x="187" y="662"/>
                  </a:cubicBezTo>
                  <a:cubicBezTo>
                    <a:pt x="187" y="663"/>
                    <a:pt x="187" y="663"/>
                    <a:pt x="188" y="663"/>
                  </a:cubicBezTo>
                  <a:cubicBezTo>
                    <a:pt x="188" y="663"/>
                    <a:pt x="188" y="663"/>
                    <a:pt x="188" y="663"/>
                  </a:cubicBezTo>
                  <a:cubicBezTo>
                    <a:pt x="187" y="663"/>
                    <a:pt x="187" y="664"/>
                    <a:pt x="187" y="664"/>
                  </a:cubicBezTo>
                  <a:cubicBezTo>
                    <a:pt x="188" y="666"/>
                    <a:pt x="186" y="668"/>
                    <a:pt x="188" y="670"/>
                  </a:cubicBezTo>
                  <a:cubicBezTo>
                    <a:pt x="188" y="670"/>
                    <a:pt x="188" y="670"/>
                    <a:pt x="188" y="670"/>
                  </a:cubicBezTo>
                  <a:cubicBezTo>
                    <a:pt x="187" y="670"/>
                    <a:pt x="187" y="670"/>
                    <a:pt x="187" y="671"/>
                  </a:cubicBezTo>
                  <a:cubicBezTo>
                    <a:pt x="187" y="671"/>
                    <a:pt x="188" y="672"/>
                    <a:pt x="187" y="672"/>
                  </a:cubicBezTo>
                  <a:cubicBezTo>
                    <a:pt x="187" y="673"/>
                    <a:pt x="187" y="673"/>
                    <a:pt x="188" y="673"/>
                  </a:cubicBezTo>
                  <a:cubicBezTo>
                    <a:pt x="188" y="673"/>
                    <a:pt x="188" y="673"/>
                    <a:pt x="188" y="673"/>
                  </a:cubicBezTo>
                  <a:cubicBezTo>
                    <a:pt x="187" y="674"/>
                    <a:pt x="188" y="674"/>
                    <a:pt x="188" y="675"/>
                  </a:cubicBezTo>
                  <a:cubicBezTo>
                    <a:pt x="188" y="675"/>
                    <a:pt x="188" y="675"/>
                    <a:pt x="188" y="675"/>
                  </a:cubicBezTo>
                  <a:cubicBezTo>
                    <a:pt x="188" y="675"/>
                    <a:pt x="188" y="675"/>
                    <a:pt x="188" y="675"/>
                  </a:cubicBezTo>
                  <a:cubicBezTo>
                    <a:pt x="188" y="675"/>
                    <a:pt x="187" y="675"/>
                    <a:pt x="187" y="676"/>
                  </a:cubicBezTo>
                  <a:cubicBezTo>
                    <a:pt x="187" y="676"/>
                    <a:pt x="187" y="676"/>
                    <a:pt x="188" y="676"/>
                  </a:cubicBezTo>
                  <a:cubicBezTo>
                    <a:pt x="188" y="676"/>
                    <a:pt x="188" y="676"/>
                    <a:pt x="188" y="676"/>
                  </a:cubicBezTo>
                  <a:cubicBezTo>
                    <a:pt x="187" y="677"/>
                    <a:pt x="187" y="678"/>
                    <a:pt x="187" y="678"/>
                  </a:cubicBezTo>
                  <a:cubicBezTo>
                    <a:pt x="188" y="679"/>
                    <a:pt x="188" y="680"/>
                    <a:pt x="187" y="680"/>
                  </a:cubicBezTo>
                  <a:cubicBezTo>
                    <a:pt x="187" y="680"/>
                    <a:pt x="187" y="681"/>
                    <a:pt x="187" y="681"/>
                  </a:cubicBezTo>
                  <a:cubicBezTo>
                    <a:pt x="187" y="681"/>
                    <a:pt x="188" y="681"/>
                    <a:pt x="188" y="681"/>
                  </a:cubicBezTo>
                  <a:cubicBezTo>
                    <a:pt x="188" y="680"/>
                    <a:pt x="188" y="679"/>
                    <a:pt x="188" y="678"/>
                  </a:cubicBezTo>
                  <a:cubicBezTo>
                    <a:pt x="188" y="678"/>
                    <a:pt x="188" y="677"/>
                    <a:pt x="188" y="677"/>
                  </a:cubicBezTo>
                  <a:cubicBezTo>
                    <a:pt x="189" y="676"/>
                    <a:pt x="189" y="676"/>
                    <a:pt x="188" y="675"/>
                  </a:cubicBezTo>
                  <a:cubicBezTo>
                    <a:pt x="189" y="675"/>
                    <a:pt x="189" y="675"/>
                    <a:pt x="189" y="675"/>
                  </a:cubicBezTo>
                  <a:cubicBezTo>
                    <a:pt x="189" y="675"/>
                    <a:pt x="189" y="675"/>
                    <a:pt x="189" y="675"/>
                  </a:cubicBezTo>
                  <a:cubicBezTo>
                    <a:pt x="189" y="675"/>
                    <a:pt x="189" y="675"/>
                    <a:pt x="189" y="675"/>
                  </a:cubicBezTo>
                  <a:cubicBezTo>
                    <a:pt x="188" y="674"/>
                    <a:pt x="188" y="674"/>
                    <a:pt x="188" y="673"/>
                  </a:cubicBezTo>
                  <a:cubicBezTo>
                    <a:pt x="188" y="673"/>
                    <a:pt x="188" y="673"/>
                    <a:pt x="188" y="673"/>
                  </a:cubicBezTo>
                  <a:cubicBezTo>
                    <a:pt x="189" y="673"/>
                    <a:pt x="188" y="671"/>
                    <a:pt x="189" y="670"/>
                  </a:cubicBezTo>
                  <a:cubicBezTo>
                    <a:pt x="189" y="670"/>
                    <a:pt x="189" y="670"/>
                    <a:pt x="188" y="670"/>
                  </a:cubicBezTo>
                  <a:cubicBezTo>
                    <a:pt x="188" y="670"/>
                    <a:pt x="188" y="670"/>
                    <a:pt x="188" y="669"/>
                  </a:cubicBezTo>
                  <a:cubicBezTo>
                    <a:pt x="189" y="669"/>
                    <a:pt x="189" y="669"/>
                    <a:pt x="189" y="669"/>
                  </a:cubicBezTo>
                  <a:cubicBezTo>
                    <a:pt x="189" y="667"/>
                    <a:pt x="190" y="665"/>
                    <a:pt x="188" y="663"/>
                  </a:cubicBezTo>
                  <a:cubicBezTo>
                    <a:pt x="189" y="663"/>
                    <a:pt x="189" y="663"/>
                    <a:pt x="189" y="663"/>
                  </a:cubicBezTo>
                  <a:cubicBezTo>
                    <a:pt x="189" y="663"/>
                    <a:pt x="189" y="663"/>
                    <a:pt x="189" y="663"/>
                  </a:cubicBezTo>
                  <a:cubicBezTo>
                    <a:pt x="189" y="663"/>
                    <a:pt x="189" y="662"/>
                    <a:pt x="189" y="662"/>
                  </a:cubicBezTo>
                  <a:cubicBezTo>
                    <a:pt x="188" y="661"/>
                    <a:pt x="189" y="659"/>
                    <a:pt x="189" y="657"/>
                  </a:cubicBezTo>
                  <a:cubicBezTo>
                    <a:pt x="189" y="656"/>
                    <a:pt x="189" y="654"/>
                    <a:pt x="189" y="652"/>
                  </a:cubicBezTo>
                  <a:cubicBezTo>
                    <a:pt x="189" y="652"/>
                    <a:pt x="189" y="652"/>
                    <a:pt x="189" y="651"/>
                  </a:cubicBezTo>
                  <a:cubicBezTo>
                    <a:pt x="189" y="649"/>
                    <a:pt x="188" y="647"/>
                    <a:pt x="189" y="644"/>
                  </a:cubicBezTo>
                  <a:cubicBezTo>
                    <a:pt x="187" y="643"/>
                    <a:pt x="189" y="642"/>
                    <a:pt x="188" y="642"/>
                  </a:cubicBezTo>
                  <a:cubicBezTo>
                    <a:pt x="187" y="642"/>
                    <a:pt x="187" y="642"/>
                    <a:pt x="187" y="642"/>
                  </a:cubicBezTo>
                  <a:cubicBezTo>
                    <a:pt x="188" y="642"/>
                    <a:pt x="188" y="641"/>
                    <a:pt x="187" y="641"/>
                  </a:cubicBezTo>
                  <a:cubicBezTo>
                    <a:pt x="187" y="641"/>
                    <a:pt x="187" y="641"/>
                    <a:pt x="187" y="641"/>
                  </a:cubicBezTo>
                  <a:close/>
                  <a:moveTo>
                    <a:pt x="128" y="654"/>
                  </a:moveTo>
                  <a:cubicBezTo>
                    <a:pt x="128" y="654"/>
                    <a:pt x="128" y="654"/>
                    <a:pt x="128" y="654"/>
                  </a:cubicBezTo>
                  <a:cubicBezTo>
                    <a:pt x="128" y="654"/>
                    <a:pt x="128" y="654"/>
                    <a:pt x="128" y="654"/>
                  </a:cubicBezTo>
                  <a:cubicBezTo>
                    <a:pt x="128" y="654"/>
                    <a:pt x="128" y="654"/>
                    <a:pt x="128" y="654"/>
                  </a:cubicBezTo>
                  <a:cubicBezTo>
                    <a:pt x="128" y="659"/>
                    <a:pt x="128" y="664"/>
                    <a:pt x="128" y="668"/>
                  </a:cubicBezTo>
                  <a:cubicBezTo>
                    <a:pt x="128" y="681"/>
                    <a:pt x="128" y="694"/>
                    <a:pt x="129" y="706"/>
                  </a:cubicBezTo>
                  <a:cubicBezTo>
                    <a:pt x="129" y="706"/>
                    <a:pt x="129" y="707"/>
                    <a:pt x="129" y="707"/>
                  </a:cubicBezTo>
                  <a:cubicBezTo>
                    <a:pt x="129" y="707"/>
                    <a:pt x="129" y="706"/>
                    <a:pt x="129" y="706"/>
                  </a:cubicBezTo>
                  <a:cubicBezTo>
                    <a:pt x="128" y="694"/>
                    <a:pt x="128" y="681"/>
                    <a:pt x="128" y="668"/>
                  </a:cubicBezTo>
                  <a:cubicBezTo>
                    <a:pt x="128" y="664"/>
                    <a:pt x="128" y="659"/>
                    <a:pt x="128" y="654"/>
                  </a:cubicBezTo>
                  <a:close/>
                  <a:moveTo>
                    <a:pt x="137" y="698"/>
                  </a:moveTo>
                  <a:cubicBezTo>
                    <a:pt x="137" y="698"/>
                    <a:pt x="137" y="698"/>
                    <a:pt x="137" y="698"/>
                  </a:cubicBezTo>
                  <a:cubicBezTo>
                    <a:pt x="137" y="698"/>
                    <a:pt x="137" y="698"/>
                    <a:pt x="137" y="698"/>
                  </a:cubicBezTo>
                  <a:cubicBezTo>
                    <a:pt x="137" y="698"/>
                    <a:pt x="137" y="697"/>
                    <a:pt x="137" y="697"/>
                  </a:cubicBezTo>
                  <a:cubicBezTo>
                    <a:pt x="137" y="697"/>
                    <a:pt x="137" y="697"/>
                    <a:pt x="137" y="697"/>
                  </a:cubicBezTo>
                  <a:cubicBezTo>
                    <a:pt x="137" y="697"/>
                    <a:pt x="137" y="697"/>
                    <a:pt x="137" y="697"/>
                  </a:cubicBezTo>
                  <a:cubicBezTo>
                    <a:pt x="137" y="697"/>
                    <a:pt x="137" y="697"/>
                    <a:pt x="137" y="697"/>
                  </a:cubicBezTo>
                  <a:cubicBezTo>
                    <a:pt x="137" y="697"/>
                    <a:pt x="137" y="698"/>
                    <a:pt x="137" y="698"/>
                  </a:cubicBezTo>
                  <a:close/>
                  <a:moveTo>
                    <a:pt x="180" y="658"/>
                  </a:moveTo>
                  <a:cubicBezTo>
                    <a:pt x="180" y="658"/>
                    <a:pt x="180" y="658"/>
                    <a:pt x="180" y="658"/>
                  </a:cubicBezTo>
                  <a:cubicBezTo>
                    <a:pt x="180" y="658"/>
                    <a:pt x="181" y="658"/>
                    <a:pt x="181" y="658"/>
                  </a:cubicBezTo>
                  <a:cubicBezTo>
                    <a:pt x="180" y="657"/>
                    <a:pt x="180" y="657"/>
                    <a:pt x="180" y="657"/>
                  </a:cubicBezTo>
                  <a:cubicBezTo>
                    <a:pt x="180" y="657"/>
                    <a:pt x="180" y="657"/>
                    <a:pt x="181" y="657"/>
                  </a:cubicBezTo>
                  <a:cubicBezTo>
                    <a:pt x="181" y="657"/>
                    <a:pt x="181" y="657"/>
                    <a:pt x="180" y="656"/>
                  </a:cubicBezTo>
                  <a:cubicBezTo>
                    <a:pt x="180" y="656"/>
                    <a:pt x="180" y="656"/>
                    <a:pt x="180" y="657"/>
                  </a:cubicBezTo>
                  <a:cubicBezTo>
                    <a:pt x="180" y="657"/>
                    <a:pt x="180" y="657"/>
                    <a:pt x="180" y="657"/>
                  </a:cubicBezTo>
                  <a:cubicBezTo>
                    <a:pt x="180" y="657"/>
                    <a:pt x="180" y="657"/>
                    <a:pt x="180" y="658"/>
                  </a:cubicBezTo>
                  <a:close/>
                  <a:moveTo>
                    <a:pt x="172" y="567"/>
                  </a:moveTo>
                  <a:cubicBezTo>
                    <a:pt x="172" y="567"/>
                    <a:pt x="172" y="567"/>
                    <a:pt x="171" y="568"/>
                  </a:cubicBezTo>
                  <a:cubicBezTo>
                    <a:pt x="171" y="568"/>
                    <a:pt x="171" y="568"/>
                    <a:pt x="171" y="568"/>
                  </a:cubicBezTo>
                  <a:cubicBezTo>
                    <a:pt x="172" y="568"/>
                    <a:pt x="172" y="568"/>
                    <a:pt x="172" y="568"/>
                  </a:cubicBezTo>
                  <a:cubicBezTo>
                    <a:pt x="172" y="567"/>
                    <a:pt x="172" y="567"/>
                    <a:pt x="172" y="567"/>
                  </a:cubicBezTo>
                  <a:cubicBezTo>
                    <a:pt x="172" y="567"/>
                    <a:pt x="172" y="567"/>
                    <a:pt x="172" y="567"/>
                  </a:cubicBezTo>
                  <a:cubicBezTo>
                    <a:pt x="172" y="568"/>
                    <a:pt x="172" y="569"/>
                    <a:pt x="172" y="569"/>
                  </a:cubicBezTo>
                  <a:cubicBezTo>
                    <a:pt x="172" y="569"/>
                    <a:pt x="172" y="569"/>
                    <a:pt x="172" y="569"/>
                  </a:cubicBezTo>
                  <a:cubicBezTo>
                    <a:pt x="172" y="570"/>
                    <a:pt x="172" y="570"/>
                    <a:pt x="172" y="570"/>
                  </a:cubicBezTo>
                  <a:cubicBezTo>
                    <a:pt x="171" y="570"/>
                    <a:pt x="171" y="570"/>
                    <a:pt x="171" y="570"/>
                  </a:cubicBezTo>
                  <a:cubicBezTo>
                    <a:pt x="171" y="570"/>
                    <a:pt x="172" y="572"/>
                    <a:pt x="170" y="572"/>
                  </a:cubicBezTo>
                  <a:cubicBezTo>
                    <a:pt x="170" y="574"/>
                    <a:pt x="172" y="577"/>
                    <a:pt x="170" y="578"/>
                  </a:cubicBezTo>
                  <a:cubicBezTo>
                    <a:pt x="171" y="595"/>
                    <a:pt x="171" y="612"/>
                    <a:pt x="173" y="630"/>
                  </a:cubicBezTo>
                  <a:cubicBezTo>
                    <a:pt x="173" y="630"/>
                    <a:pt x="173" y="630"/>
                    <a:pt x="173" y="630"/>
                  </a:cubicBezTo>
                  <a:cubicBezTo>
                    <a:pt x="173" y="631"/>
                    <a:pt x="173" y="632"/>
                    <a:pt x="173" y="633"/>
                  </a:cubicBezTo>
                  <a:cubicBezTo>
                    <a:pt x="173" y="634"/>
                    <a:pt x="173" y="635"/>
                    <a:pt x="173" y="636"/>
                  </a:cubicBezTo>
                  <a:cubicBezTo>
                    <a:pt x="173" y="636"/>
                    <a:pt x="173" y="637"/>
                    <a:pt x="173" y="637"/>
                  </a:cubicBezTo>
                  <a:cubicBezTo>
                    <a:pt x="173" y="637"/>
                    <a:pt x="173" y="637"/>
                    <a:pt x="173" y="637"/>
                  </a:cubicBezTo>
                  <a:cubicBezTo>
                    <a:pt x="173" y="638"/>
                    <a:pt x="173" y="638"/>
                    <a:pt x="173" y="639"/>
                  </a:cubicBezTo>
                  <a:cubicBezTo>
                    <a:pt x="173" y="639"/>
                    <a:pt x="173" y="640"/>
                    <a:pt x="173" y="640"/>
                  </a:cubicBezTo>
                  <a:cubicBezTo>
                    <a:pt x="173" y="640"/>
                    <a:pt x="173" y="640"/>
                    <a:pt x="173" y="640"/>
                  </a:cubicBezTo>
                  <a:cubicBezTo>
                    <a:pt x="173" y="641"/>
                    <a:pt x="173" y="640"/>
                    <a:pt x="173" y="640"/>
                  </a:cubicBezTo>
                  <a:cubicBezTo>
                    <a:pt x="174" y="640"/>
                    <a:pt x="174" y="639"/>
                    <a:pt x="173" y="639"/>
                  </a:cubicBezTo>
                  <a:cubicBezTo>
                    <a:pt x="173" y="638"/>
                    <a:pt x="173" y="638"/>
                    <a:pt x="174" y="637"/>
                  </a:cubicBezTo>
                  <a:cubicBezTo>
                    <a:pt x="174" y="638"/>
                    <a:pt x="174" y="638"/>
                    <a:pt x="174" y="638"/>
                  </a:cubicBezTo>
                  <a:cubicBezTo>
                    <a:pt x="174" y="639"/>
                    <a:pt x="174" y="639"/>
                    <a:pt x="174" y="639"/>
                  </a:cubicBezTo>
                  <a:cubicBezTo>
                    <a:pt x="174" y="639"/>
                    <a:pt x="174" y="638"/>
                    <a:pt x="174" y="638"/>
                  </a:cubicBezTo>
                  <a:cubicBezTo>
                    <a:pt x="174" y="638"/>
                    <a:pt x="174" y="637"/>
                    <a:pt x="174" y="637"/>
                  </a:cubicBezTo>
                  <a:cubicBezTo>
                    <a:pt x="174" y="637"/>
                    <a:pt x="174" y="637"/>
                    <a:pt x="174" y="637"/>
                  </a:cubicBezTo>
                  <a:cubicBezTo>
                    <a:pt x="174" y="637"/>
                    <a:pt x="174" y="637"/>
                    <a:pt x="174" y="637"/>
                  </a:cubicBezTo>
                  <a:cubicBezTo>
                    <a:pt x="175" y="637"/>
                    <a:pt x="175" y="637"/>
                    <a:pt x="175" y="637"/>
                  </a:cubicBezTo>
                  <a:cubicBezTo>
                    <a:pt x="175" y="638"/>
                    <a:pt x="175" y="638"/>
                    <a:pt x="175" y="638"/>
                  </a:cubicBezTo>
                  <a:cubicBezTo>
                    <a:pt x="175" y="637"/>
                    <a:pt x="175" y="637"/>
                    <a:pt x="175" y="637"/>
                  </a:cubicBezTo>
                  <a:cubicBezTo>
                    <a:pt x="175" y="637"/>
                    <a:pt x="175" y="637"/>
                    <a:pt x="175" y="637"/>
                  </a:cubicBezTo>
                  <a:cubicBezTo>
                    <a:pt x="175" y="637"/>
                    <a:pt x="175" y="637"/>
                    <a:pt x="175" y="637"/>
                  </a:cubicBezTo>
                  <a:cubicBezTo>
                    <a:pt x="175" y="636"/>
                    <a:pt x="175" y="636"/>
                    <a:pt x="175" y="635"/>
                  </a:cubicBezTo>
                  <a:cubicBezTo>
                    <a:pt x="174" y="635"/>
                    <a:pt x="174" y="636"/>
                    <a:pt x="173" y="636"/>
                  </a:cubicBezTo>
                  <a:cubicBezTo>
                    <a:pt x="173" y="635"/>
                    <a:pt x="173" y="634"/>
                    <a:pt x="173" y="633"/>
                  </a:cubicBezTo>
                  <a:cubicBezTo>
                    <a:pt x="173" y="632"/>
                    <a:pt x="173" y="631"/>
                    <a:pt x="173" y="630"/>
                  </a:cubicBezTo>
                  <a:cubicBezTo>
                    <a:pt x="173" y="630"/>
                    <a:pt x="173" y="630"/>
                    <a:pt x="173" y="630"/>
                  </a:cubicBezTo>
                  <a:cubicBezTo>
                    <a:pt x="173" y="630"/>
                    <a:pt x="173" y="630"/>
                    <a:pt x="173" y="630"/>
                  </a:cubicBezTo>
                  <a:cubicBezTo>
                    <a:pt x="173" y="629"/>
                    <a:pt x="174" y="629"/>
                    <a:pt x="174" y="629"/>
                  </a:cubicBezTo>
                  <a:cubicBezTo>
                    <a:pt x="174" y="629"/>
                    <a:pt x="174" y="629"/>
                    <a:pt x="174" y="629"/>
                  </a:cubicBezTo>
                  <a:cubicBezTo>
                    <a:pt x="174" y="629"/>
                    <a:pt x="174" y="629"/>
                    <a:pt x="174" y="629"/>
                  </a:cubicBezTo>
                  <a:cubicBezTo>
                    <a:pt x="174" y="629"/>
                    <a:pt x="174" y="629"/>
                    <a:pt x="174" y="629"/>
                  </a:cubicBezTo>
                  <a:cubicBezTo>
                    <a:pt x="174" y="629"/>
                    <a:pt x="174" y="630"/>
                    <a:pt x="175" y="630"/>
                  </a:cubicBezTo>
                  <a:cubicBezTo>
                    <a:pt x="175" y="629"/>
                    <a:pt x="175" y="629"/>
                    <a:pt x="175" y="629"/>
                  </a:cubicBezTo>
                  <a:cubicBezTo>
                    <a:pt x="175" y="629"/>
                    <a:pt x="175" y="629"/>
                    <a:pt x="175" y="629"/>
                  </a:cubicBezTo>
                  <a:cubicBezTo>
                    <a:pt x="175" y="629"/>
                    <a:pt x="175" y="629"/>
                    <a:pt x="175" y="629"/>
                  </a:cubicBezTo>
                  <a:cubicBezTo>
                    <a:pt x="176" y="628"/>
                    <a:pt x="175" y="627"/>
                    <a:pt x="176" y="626"/>
                  </a:cubicBezTo>
                  <a:cubicBezTo>
                    <a:pt x="176" y="626"/>
                    <a:pt x="176" y="626"/>
                    <a:pt x="175" y="625"/>
                  </a:cubicBezTo>
                  <a:cubicBezTo>
                    <a:pt x="177" y="624"/>
                    <a:pt x="175" y="623"/>
                    <a:pt x="176" y="621"/>
                  </a:cubicBezTo>
                  <a:cubicBezTo>
                    <a:pt x="176" y="621"/>
                    <a:pt x="175" y="621"/>
                    <a:pt x="175" y="621"/>
                  </a:cubicBezTo>
                  <a:cubicBezTo>
                    <a:pt x="175" y="618"/>
                    <a:pt x="176" y="616"/>
                    <a:pt x="175" y="614"/>
                  </a:cubicBezTo>
                  <a:cubicBezTo>
                    <a:pt x="176" y="612"/>
                    <a:pt x="175" y="611"/>
                    <a:pt x="175" y="609"/>
                  </a:cubicBezTo>
                  <a:cubicBezTo>
                    <a:pt x="175" y="608"/>
                    <a:pt x="176" y="605"/>
                    <a:pt x="175" y="604"/>
                  </a:cubicBezTo>
                  <a:cubicBezTo>
                    <a:pt x="175" y="602"/>
                    <a:pt x="175" y="601"/>
                    <a:pt x="175" y="600"/>
                  </a:cubicBezTo>
                  <a:cubicBezTo>
                    <a:pt x="175" y="599"/>
                    <a:pt x="174" y="599"/>
                    <a:pt x="174" y="599"/>
                  </a:cubicBezTo>
                  <a:cubicBezTo>
                    <a:pt x="174" y="599"/>
                    <a:pt x="174" y="598"/>
                    <a:pt x="174" y="597"/>
                  </a:cubicBezTo>
                  <a:cubicBezTo>
                    <a:pt x="174" y="596"/>
                    <a:pt x="174" y="595"/>
                    <a:pt x="174" y="594"/>
                  </a:cubicBezTo>
                  <a:cubicBezTo>
                    <a:pt x="174" y="594"/>
                    <a:pt x="175" y="594"/>
                    <a:pt x="175" y="594"/>
                  </a:cubicBezTo>
                  <a:cubicBezTo>
                    <a:pt x="175" y="593"/>
                    <a:pt x="174" y="593"/>
                    <a:pt x="174" y="593"/>
                  </a:cubicBezTo>
                  <a:cubicBezTo>
                    <a:pt x="174" y="592"/>
                    <a:pt x="174" y="590"/>
                    <a:pt x="174" y="589"/>
                  </a:cubicBezTo>
                  <a:cubicBezTo>
                    <a:pt x="174" y="589"/>
                    <a:pt x="174" y="589"/>
                    <a:pt x="174" y="589"/>
                  </a:cubicBezTo>
                  <a:cubicBezTo>
                    <a:pt x="174" y="588"/>
                    <a:pt x="174" y="586"/>
                    <a:pt x="174" y="585"/>
                  </a:cubicBezTo>
                  <a:cubicBezTo>
                    <a:pt x="174" y="584"/>
                    <a:pt x="174" y="583"/>
                    <a:pt x="174" y="581"/>
                  </a:cubicBezTo>
                  <a:cubicBezTo>
                    <a:pt x="173" y="578"/>
                    <a:pt x="174" y="575"/>
                    <a:pt x="173" y="573"/>
                  </a:cubicBezTo>
                  <a:cubicBezTo>
                    <a:pt x="173" y="572"/>
                    <a:pt x="173" y="572"/>
                    <a:pt x="173" y="572"/>
                  </a:cubicBezTo>
                  <a:cubicBezTo>
                    <a:pt x="173" y="571"/>
                    <a:pt x="173" y="571"/>
                    <a:pt x="172" y="571"/>
                  </a:cubicBezTo>
                  <a:cubicBezTo>
                    <a:pt x="173" y="570"/>
                    <a:pt x="173" y="570"/>
                    <a:pt x="173" y="570"/>
                  </a:cubicBezTo>
                  <a:cubicBezTo>
                    <a:pt x="173" y="570"/>
                    <a:pt x="173" y="570"/>
                    <a:pt x="173" y="570"/>
                  </a:cubicBezTo>
                  <a:cubicBezTo>
                    <a:pt x="173" y="569"/>
                    <a:pt x="173" y="568"/>
                    <a:pt x="172" y="567"/>
                  </a:cubicBezTo>
                  <a:cubicBezTo>
                    <a:pt x="172" y="567"/>
                    <a:pt x="172" y="567"/>
                    <a:pt x="172" y="567"/>
                  </a:cubicBezTo>
                  <a:close/>
                  <a:moveTo>
                    <a:pt x="179" y="623"/>
                  </a:moveTo>
                  <a:cubicBezTo>
                    <a:pt x="178" y="623"/>
                    <a:pt x="178" y="623"/>
                    <a:pt x="178" y="623"/>
                  </a:cubicBezTo>
                  <a:cubicBezTo>
                    <a:pt x="178" y="623"/>
                    <a:pt x="178" y="623"/>
                    <a:pt x="178" y="623"/>
                  </a:cubicBezTo>
                  <a:cubicBezTo>
                    <a:pt x="178" y="624"/>
                    <a:pt x="178" y="624"/>
                    <a:pt x="178" y="625"/>
                  </a:cubicBezTo>
                  <a:cubicBezTo>
                    <a:pt x="179" y="625"/>
                    <a:pt x="179" y="626"/>
                    <a:pt x="179" y="626"/>
                  </a:cubicBezTo>
                  <a:cubicBezTo>
                    <a:pt x="178" y="626"/>
                    <a:pt x="179" y="627"/>
                    <a:pt x="179" y="627"/>
                  </a:cubicBezTo>
                  <a:cubicBezTo>
                    <a:pt x="179" y="627"/>
                    <a:pt x="179" y="627"/>
                    <a:pt x="179" y="627"/>
                  </a:cubicBezTo>
                  <a:cubicBezTo>
                    <a:pt x="179" y="626"/>
                    <a:pt x="179" y="625"/>
                    <a:pt x="179" y="625"/>
                  </a:cubicBezTo>
                  <a:cubicBezTo>
                    <a:pt x="179" y="624"/>
                    <a:pt x="179" y="624"/>
                    <a:pt x="179" y="624"/>
                  </a:cubicBezTo>
                  <a:cubicBezTo>
                    <a:pt x="179" y="623"/>
                    <a:pt x="179" y="623"/>
                    <a:pt x="179" y="623"/>
                  </a:cubicBezTo>
                  <a:close/>
                  <a:moveTo>
                    <a:pt x="186" y="612"/>
                  </a:moveTo>
                  <a:cubicBezTo>
                    <a:pt x="186" y="612"/>
                    <a:pt x="186" y="612"/>
                    <a:pt x="186" y="612"/>
                  </a:cubicBezTo>
                  <a:cubicBezTo>
                    <a:pt x="186" y="614"/>
                    <a:pt x="186" y="614"/>
                    <a:pt x="186" y="616"/>
                  </a:cubicBezTo>
                  <a:cubicBezTo>
                    <a:pt x="186" y="616"/>
                    <a:pt x="185" y="617"/>
                    <a:pt x="185" y="618"/>
                  </a:cubicBezTo>
                  <a:cubicBezTo>
                    <a:pt x="185" y="618"/>
                    <a:pt x="185" y="618"/>
                    <a:pt x="186" y="618"/>
                  </a:cubicBezTo>
                  <a:cubicBezTo>
                    <a:pt x="186" y="618"/>
                    <a:pt x="186" y="618"/>
                    <a:pt x="186" y="618"/>
                  </a:cubicBezTo>
                  <a:cubicBezTo>
                    <a:pt x="186" y="617"/>
                    <a:pt x="186" y="616"/>
                    <a:pt x="186" y="616"/>
                  </a:cubicBezTo>
                  <a:cubicBezTo>
                    <a:pt x="187" y="615"/>
                    <a:pt x="187" y="613"/>
                    <a:pt x="186" y="612"/>
                  </a:cubicBezTo>
                  <a:cubicBezTo>
                    <a:pt x="186" y="612"/>
                    <a:pt x="186" y="612"/>
                    <a:pt x="186" y="612"/>
                  </a:cubicBezTo>
                  <a:cubicBezTo>
                    <a:pt x="186" y="612"/>
                    <a:pt x="186" y="612"/>
                    <a:pt x="186" y="612"/>
                  </a:cubicBezTo>
                  <a:close/>
                  <a:moveTo>
                    <a:pt x="178" y="609"/>
                  </a:moveTo>
                  <a:cubicBezTo>
                    <a:pt x="178" y="609"/>
                    <a:pt x="178" y="608"/>
                    <a:pt x="178" y="608"/>
                  </a:cubicBezTo>
                  <a:cubicBezTo>
                    <a:pt x="178" y="608"/>
                    <a:pt x="178" y="608"/>
                    <a:pt x="178" y="608"/>
                  </a:cubicBezTo>
                  <a:cubicBezTo>
                    <a:pt x="178" y="608"/>
                    <a:pt x="178" y="609"/>
                    <a:pt x="178" y="609"/>
                  </a:cubicBezTo>
                  <a:cubicBezTo>
                    <a:pt x="177" y="610"/>
                    <a:pt x="178" y="611"/>
                    <a:pt x="178" y="612"/>
                  </a:cubicBezTo>
                  <a:cubicBezTo>
                    <a:pt x="178" y="613"/>
                    <a:pt x="178" y="614"/>
                    <a:pt x="178" y="614"/>
                  </a:cubicBezTo>
                  <a:cubicBezTo>
                    <a:pt x="178" y="615"/>
                    <a:pt x="178" y="615"/>
                    <a:pt x="178" y="615"/>
                  </a:cubicBezTo>
                  <a:cubicBezTo>
                    <a:pt x="178" y="615"/>
                    <a:pt x="178" y="615"/>
                    <a:pt x="178" y="615"/>
                  </a:cubicBezTo>
                  <a:cubicBezTo>
                    <a:pt x="179" y="614"/>
                    <a:pt x="178" y="613"/>
                    <a:pt x="178" y="612"/>
                  </a:cubicBezTo>
                  <a:cubicBezTo>
                    <a:pt x="178" y="611"/>
                    <a:pt x="178" y="610"/>
                    <a:pt x="178" y="609"/>
                  </a:cubicBezTo>
                  <a:close/>
                  <a:moveTo>
                    <a:pt x="178" y="604"/>
                  </a:moveTo>
                  <a:cubicBezTo>
                    <a:pt x="178" y="604"/>
                    <a:pt x="178" y="604"/>
                    <a:pt x="178" y="604"/>
                  </a:cubicBezTo>
                  <a:cubicBezTo>
                    <a:pt x="178" y="604"/>
                    <a:pt x="178" y="604"/>
                    <a:pt x="178" y="604"/>
                  </a:cubicBezTo>
                  <a:cubicBezTo>
                    <a:pt x="178" y="605"/>
                    <a:pt x="178" y="606"/>
                    <a:pt x="178" y="606"/>
                  </a:cubicBezTo>
                  <a:cubicBezTo>
                    <a:pt x="178" y="606"/>
                    <a:pt x="178" y="607"/>
                    <a:pt x="178" y="607"/>
                  </a:cubicBezTo>
                  <a:cubicBezTo>
                    <a:pt x="178" y="607"/>
                    <a:pt x="178" y="606"/>
                    <a:pt x="178" y="606"/>
                  </a:cubicBezTo>
                  <a:cubicBezTo>
                    <a:pt x="178" y="606"/>
                    <a:pt x="178" y="605"/>
                    <a:pt x="178" y="604"/>
                  </a:cubicBezTo>
                  <a:cubicBezTo>
                    <a:pt x="178" y="604"/>
                    <a:pt x="178" y="604"/>
                    <a:pt x="178" y="604"/>
                  </a:cubicBezTo>
                  <a:close/>
                  <a:moveTo>
                    <a:pt x="128" y="643"/>
                  </a:moveTo>
                  <a:cubicBezTo>
                    <a:pt x="128" y="643"/>
                    <a:pt x="128" y="643"/>
                    <a:pt x="128" y="643"/>
                  </a:cubicBezTo>
                  <a:cubicBezTo>
                    <a:pt x="128" y="643"/>
                    <a:pt x="128" y="643"/>
                    <a:pt x="128" y="643"/>
                  </a:cubicBezTo>
                  <a:cubicBezTo>
                    <a:pt x="128" y="643"/>
                    <a:pt x="128" y="643"/>
                    <a:pt x="128" y="643"/>
                  </a:cubicBezTo>
                  <a:cubicBezTo>
                    <a:pt x="128" y="644"/>
                    <a:pt x="128" y="644"/>
                    <a:pt x="128" y="645"/>
                  </a:cubicBezTo>
                  <a:cubicBezTo>
                    <a:pt x="128" y="645"/>
                    <a:pt x="128" y="645"/>
                    <a:pt x="128" y="645"/>
                  </a:cubicBezTo>
                  <a:cubicBezTo>
                    <a:pt x="128" y="645"/>
                    <a:pt x="128" y="645"/>
                    <a:pt x="128" y="645"/>
                  </a:cubicBezTo>
                  <a:cubicBezTo>
                    <a:pt x="128" y="644"/>
                    <a:pt x="128" y="644"/>
                    <a:pt x="128" y="643"/>
                  </a:cubicBezTo>
                  <a:close/>
                  <a:moveTo>
                    <a:pt x="128" y="638"/>
                  </a:moveTo>
                  <a:cubicBezTo>
                    <a:pt x="128" y="638"/>
                    <a:pt x="128" y="638"/>
                    <a:pt x="128" y="638"/>
                  </a:cubicBezTo>
                  <a:cubicBezTo>
                    <a:pt x="128" y="638"/>
                    <a:pt x="128" y="638"/>
                    <a:pt x="128" y="638"/>
                  </a:cubicBezTo>
                  <a:cubicBezTo>
                    <a:pt x="128" y="638"/>
                    <a:pt x="128" y="638"/>
                    <a:pt x="128" y="638"/>
                  </a:cubicBezTo>
                  <a:cubicBezTo>
                    <a:pt x="128" y="639"/>
                    <a:pt x="128" y="639"/>
                    <a:pt x="128" y="639"/>
                  </a:cubicBezTo>
                  <a:cubicBezTo>
                    <a:pt x="128" y="640"/>
                    <a:pt x="128" y="640"/>
                    <a:pt x="128" y="640"/>
                  </a:cubicBezTo>
                  <a:cubicBezTo>
                    <a:pt x="128" y="640"/>
                    <a:pt x="128" y="640"/>
                    <a:pt x="128" y="640"/>
                  </a:cubicBezTo>
                  <a:cubicBezTo>
                    <a:pt x="128" y="640"/>
                    <a:pt x="128" y="640"/>
                    <a:pt x="128" y="640"/>
                  </a:cubicBezTo>
                  <a:cubicBezTo>
                    <a:pt x="128" y="640"/>
                    <a:pt x="128" y="640"/>
                    <a:pt x="128" y="639"/>
                  </a:cubicBezTo>
                  <a:cubicBezTo>
                    <a:pt x="128" y="639"/>
                    <a:pt x="128" y="639"/>
                    <a:pt x="128" y="638"/>
                  </a:cubicBezTo>
                  <a:close/>
                  <a:moveTo>
                    <a:pt x="128" y="634"/>
                  </a:moveTo>
                  <a:cubicBezTo>
                    <a:pt x="128" y="633"/>
                    <a:pt x="128" y="632"/>
                    <a:pt x="128" y="632"/>
                  </a:cubicBezTo>
                  <a:cubicBezTo>
                    <a:pt x="128" y="632"/>
                    <a:pt x="128" y="632"/>
                    <a:pt x="128" y="632"/>
                  </a:cubicBezTo>
                  <a:cubicBezTo>
                    <a:pt x="128" y="632"/>
                    <a:pt x="127" y="632"/>
                    <a:pt x="127" y="632"/>
                  </a:cubicBezTo>
                  <a:cubicBezTo>
                    <a:pt x="127" y="632"/>
                    <a:pt x="127" y="632"/>
                    <a:pt x="127" y="632"/>
                  </a:cubicBezTo>
                  <a:cubicBezTo>
                    <a:pt x="128" y="632"/>
                    <a:pt x="128" y="633"/>
                    <a:pt x="128" y="634"/>
                  </a:cubicBezTo>
                  <a:cubicBezTo>
                    <a:pt x="128" y="634"/>
                    <a:pt x="128" y="635"/>
                    <a:pt x="128" y="635"/>
                  </a:cubicBezTo>
                  <a:cubicBezTo>
                    <a:pt x="128" y="635"/>
                    <a:pt x="128" y="635"/>
                    <a:pt x="128" y="635"/>
                  </a:cubicBezTo>
                  <a:cubicBezTo>
                    <a:pt x="128" y="635"/>
                    <a:pt x="128" y="635"/>
                    <a:pt x="128" y="635"/>
                  </a:cubicBezTo>
                  <a:cubicBezTo>
                    <a:pt x="128" y="635"/>
                    <a:pt x="128" y="634"/>
                    <a:pt x="128" y="634"/>
                  </a:cubicBezTo>
                  <a:close/>
                  <a:moveTo>
                    <a:pt x="183" y="572"/>
                  </a:moveTo>
                  <a:cubicBezTo>
                    <a:pt x="183" y="573"/>
                    <a:pt x="183" y="573"/>
                    <a:pt x="183" y="574"/>
                  </a:cubicBezTo>
                  <a:cubicBezTo>
                    <a:pt x="183" y="574"/>
                    <a:pt x="183" y="575"/>
                    <a:pt x="183" y="575"/>
                  </a:cubicBezTo>
                  <a:cubicBezTo>
                    <a:pt x="183" y="575"/>
                    <a:pt x="183" y="575"/>
                    <a:pt x="183" y="575"/>
                  </a:cubicBezTo>
                  <a:cubicBezTo>
                    <a:pt x="184" y="575"/>
                    <a:pt x="184" y="575"/>
                    <a:pt x="184" y="575"/>
                  </a:cubicBezTo>
                  <a:cubicBezTo>
                    <a:pt x="184" y="575"/>
                    <a:pt x="184" y="574"/>
                    <a:pt x="183" y="574"/>
                  </a:cubicBezTo>
                  <a:cubicBezTo>
                    <a:pt x="183" y="573"/>
                    <a:pt x="183" y="573"/>
                    <a:pt x="183" y="572"/>
                  </a:cubicBezTo>
                  <a:cubicBezTo>
                    <a:pt x="183" y="572"/>
                    <a:pt x="183" y="572"/>
                    <a:pt x="183" y="572"/>
                  </a:cubicBezTo>
                  <a:cubicBezTo>
                    <a:pt x="183" y="572"/>
                    <a:pt x="183" y="572"/>
                    <a:pt x="183" y="572"/>
                  </a:cubicBezTo>
                  <a:cubicBezTo>
                    <a:pt x="183" y="572"/>
                    <a:pt x="183" y="572"/>
                    <a:pt x="183" y="572"/>
                  </a:cubicBezTo>
                  <a:close/>
                  <a:moveTo>
                    <a:pt x="127" y="606"/>
                  </a:moveTo>
                  <a:cubicBezTo>
                    <a:pt x="127" y="606"/>
                    <a:pt x="127" y="606"/>
                    <a:pt x="127" y="606"/>
                  </a:cubicBezTo>
                  <a:cubicBezTo>
                    <a:pt x="126" y="606"/>
                    <a:pt x="126" y="606"/>
                    <a:pt x="126" y="606"/>
                  </a:cubicBezTo>
                  <a:cubicBezTo>
                    <a:pt x="126" y="606"/>
                    <a:pt x="126" y="606"/>
                    <a:pt x="126" y="606"/>
                  </a:cubicBezTo>
                  <a:cubicBezTo>
                    <a:pt x="126" y="607"/>
                    <a:pt x="126" y="609"/>
                    <a:pt x="126" y="610"/>
                  </a:cubicBezTo>
                  <a:cubicBezTo>
                    <a:pt x="126" y="610"/>
                    <a:pt x="127" y="610"/>
                    <a:pt x="127" y="610"/>
                  </a:cubicBezTo>
                  <a:cubicBezTo>
                    <a:pt x="127" y="610"/>
                    <a:pt x="127" y="610"/>
                    <a:pt x="127" y="609"/>
                  </a:cubicBezTo>
                  <a:cubicBezTo>
                    <a:pt x="126" y="609"/>
                    <a:pt x="126" y="607"/>
                    <a:pt x="127" y="606"/>
                  </a:cubicBezTo>
                  <a:close/>
                  <a:moveTo>
                    <a:pt x="126" y="591"/>
                  </a:moveTo>
                  <a:cubicBezTo>
                    <a:pt x="126" y="591"/>
                    <a:pt x="126" y="591"/>
                    <a:pt x="125" y="591"/>
                  </a:cubicBezTo>
                  <a:cubicBezTo>
                    <a:pt x="125" y="591"/>
                    <a:pt x="125" y="591"/>
                    <a:pt x="125" y="591"/>
                  </a:cubicBezTo>
                  <a:cubicBezTo>
                    <a:pt x="125" y="591"/>
                    <a:pt x="125" y="591"/>
                    <a:pt x="125" y="591"/>
                  </a:cubicBezTo>
                  <a:cubicBezTo>
                    <a:pt x="125" y="593"/>
                    <a:pt x="125" y="595"/>
                    <a:pt x="126" y="596"/>
                  </a:cubicBezTo>
                  <a:cubicBezTo>
                    <a:pt x="126" y="599"/>
                    <a:pt x="126" y="601"/>
                    <a:pt x="126" y="604"/>
                  </a:cubicBezTo>
                  <a:cubicBezTo>
                    <a:pt x="126" y="604"/>
                    <a:pt x="126" y="604"/>
                    <a:pt x="126" y="604"/>
                  </a:cubicBezTo>
                  <a:cubicBezTo>
                    <a:pt x="126" y="604"/>
                    <a:pt x="126" y="604"/>
                    <a:pt x="126" y="604"/>
                  </a:cubicBezTo>
                  <a:cubicBezTo>
                    <a:pt x="126" y="601"/>
                    <a:pt x="126" y="599"/>
                    <a:pt x="126" y="596"/>
                  </a:cubicBezTo>
                  <a:cubicBezTo>
                    <a:pt x="126" y="594"/>
                    <a:pt x="126" y="593"/>
                    <a:pt x="126" y="591"/>
                  </a:cubicBezTo>
                  <a:close/>
                  <a:moveTo>
                    <a:pt x="125" y="586"/>
                  </a:moveTo>
                  <a:cubicBezTo>
                    <a:pt x="125" y="585"/>
                    <a:pt x="125" y="585"/>
                    <a:pt x="125" y="585"/>
                  </a:cubicBezTo>
                  <a:cubicBezTo>
                    <a:pt x="125" y="585"/>
                    <a:pt x="125" y="585"/>
                    <a:pt x="125" y="585"/>
                  </a:cubicBezTo>
                  <a:cubicBezTo>
                    <a:pt x="125" y="585"/>
                    <a:pt x="125" y="585"/>
                    <a:pt x="125" y="586"/>
                  </a:cubicBezTo>
                  <a:cubicBezTo>
                    <a:pt x="125" y="586"/>
                    <a:pt x="125" y="586"/>
                    <a:pt x="125" y="586"/>
                  </a:cubicBezTo>
                  <a:cubicBezTo>
                    <a:pt x="125" y="586"/>
                    <a:pt x="125" y="587"/>
                    <a:pt x="125" y="587"/>
                  </a:cubicBezTo>
                  <a:cubicBezTo>
                    <a:pt x="125" y="587"/>
                    <a:pt x="125" y="586"/>
                    <a:pt x="125" y="586"/>
                  </a:cubicBezTo>
                  <a:close/>
                  <a:moveTo>
                    <a:pt x="168" y="544"/>
                  </a:moveTo>
                  <a:cubicBezTo>
                    <a:pt x="168" y="543"/>
                    <a:pt x="168" y="542"/>
                    <a:pt x="168" y="542"/>
                  </a:cubicBezTo>
                  <a:cubicBezTo>
                    <a:pt x="168" y="542"/>
                    <a:pt x="168" y="541"/>
                    <a:pt x="168" y="541"/>
                  </a:cubicBezTo>
                  <a:cubicBezTo>
                    <a:pt x="168" y="541"/>
                    <a:pt x="168" y="541"/>
                    <a:pt x="168" y="542"/>
                  </a:cubicBezTo>
                  <a:cubicBezTo>
                    <a:pt x="168" y="542"/>
                    <a:pt x="168" y="542"/>
                    <a:pt x="168" y="542"/>
                  </a:cubicBezTo>
                  <a:cubicBezTo>
                    <a:pt x="168" y="542"/>
                    <a:pt x="168" y="543"/>
                    <a:pt x="168" y="544"/>
                  </a:cubicBezTo>
                  <a:cubicBezTo>
                    <a:pt x="168" y="545"/>
                    <a:pt x="168" y="545"/>
                    <a:pt x="168" y="546"/>
                  </a:cubicBezTo>
                  <a:cubicBezTo>
                    <a:pt x="168" y="546"/>
                    <a:pt x="168" y="546"/>
                    <a:pt x="168" y="546"/>
                  </a:cubicBezTo>
                  <a:cubicBezTo>
                    <a:pt x="168" y="546"/>
                    <a:pt x="168" y="546"/>
                    <a:pt x="168" y="546"/>
                  </a:cubicBezTo>
                  <a:cubicBezTo>
                    <a:pt x="168" y="545"/>
                    <a:pt x="168" y="545"/>
                    <a:pt x="168" y="544"/>
                  </a:cubicBezTo>
                  <a:close/>
                  <a:moveTo>
                    <a:pt x="174" y="530"/>
                  </a:moveTo>
                  <a:cubicBezTo>
                    <a:pt x="174" y="531"/>
                    <a:pt x="174" y="531"/>
                    <a:pt x="174" y="531"/>
                  </a:cubicBezTo>
                  <a:cubicBezTo>
                    <a:pt x="174" y="532"/>
                    <a:pt x="174" y="532"/>
                    <a:pt x="174" y="533"/>
                  </a:cubicBezTo>
                  <a:cubicBezTo>
                    <a:pt x="174" y="533"/>
                    <a:pt x="174" y="533"/>
                    <a:pt x="174" y="533"/>
                  </a:cubicBezTo>
                  <a:cubicBezTo>
                    <a:pt x="174" y="533"/>
                    <a:pt x="174" y="533"/>
                    <a:pt x="174" y="533"/>
                  </a:cubicBezTo>
                  <a:cubicBezTo>
                    <a:pt x="174" y="532"/>
                    <a:pt x="174" y="532"/>
                    <a:pt x="174" y="531"/>
                  </a:cubicBezTo>
                  <a:cubicBezTo>
                    <a:pt x="174" y="531"/>
                    <a:pt x="174" y="531"/>
                    <a:pt x="174" y="530"/>
                  </a:cubicBezTo>
                  <a:cubicBezTo>
                    <a:pt x="174" y="530"/>
                    <a:pt x="174" y="530"/>
                    <a:pt x="174" y="530"/>
                  </a:cubicBezTo>
                  <a:cubicBezTo>
                    <a:pt x="174" y="530"/>
                    <a:pt x="174" y="530"/>
                    <a:pt x="174" y="530"/>
                  </a:cubicBezTo>
                  <a:cubicBezTo>
                    <a:pt x="174" y="530"/>
                    <a:pt x="174" y="530"/>
                    <a:pt x="174" y="530"/>
                  </a:cubicBezTo>
                  <a:close/>
                  <a:moveTo>
                    <a:pt x="167" y="529"/>
                  </a:moveTo>
                  <a:cubicBezTo>
                    <a:pt x="167" y="529"/>
                    <a:pt x="167" y="528"/>
                    <a:pt x="167" y="528"/>
                  </a:cubicBezTo>
                  <a:cubicBezTo>
                    <a:pt x="167" y="528"/>
                    <a:pt x="167" y="528"/>
                    <a:pt x="167" y="527"/>
                  </a:cubicBezTo>
                  <a:cubicBezTo>
                    <a:pt x="167" y="528"/>
                    <a:pt x="167" y="528"/>
                    <a:pt x="167" y="528"/>
                  </a:cubicBezTo>
                  <a:cubicBezTo>
                    <a:pt x="167" y="528"/>
                    <a:pt x="167" y="528"/>
                    <a:pt x="167" y="528"/>
                  </a:cubicBezTo>
                  <a:cubicBezTo>
                    <a:pt x="167" y="528"/>
                    <a:pt x="167" y="529"/>
                    <a:pt x="167" y="529"/>
                  </a:cubicBezTo>
                  <a:cubicBezTo>
                    <a:pt x="167" y="530"/>
                    <a:pt x="167" y="530"/>
                    <a:pt x="167" y="531"/>
                  </a:cubicBezTo>
                  <a:cubicBezTo>
                    <a:pt x="167" y="531"/>
                    <a:pt x="167" y="531"/>
                    <a:pt x="168" y="531"/>
                  </a:cubicBezTo>
                  <a:cubicBezTo>
                    <a:pt x="168" y="531"/>
                    <a:pt x="168" y="531"/>
                    <a:pt x="168" y="531"/>
                  </a:cubicBezTo>
                  <a:cubicBezTo>
                    <a:pt x="167" y="530"/>
                    <a:pt x="167" y="530"/>
                    <a:pt x="167" y="529"/>
                  </a:cubicBezTo>
                  <a:close/>
                  <a:moveTo>
                    <a:pt x="170" y="514"/>
                  </a:moveTo>
                  <a:cubicBezTo>
                    <a:pt x="170" y="514"/>
                    <a:pt x="170" y="515"/>
                    <a:pt x="170" y="515"/>
                  </a:cubicBezTo>
                  <a:cubicBezTo>
                    <a:pt x="170" y="515"/>
                    <a:pt x="170" y="515"/>
                    <a:pt x="170" y="516"/>
                  </a:cubicBezTo>
                  <a:cubicBezTo>
                    <a:pt x="170" y="516"/>
                    <a:pt x="170" y="516"/>
                    <a:pt x="170" y="516"/>
                  </a:cubicBezTo>
                  <a:cubicBezTo>
                    <a:pt x="170" y="516"/>
                    <a:pt x="170" y="516"/>
                    <a:pt x="170" y="516"/>
                  </a:cubicBezTo>
                  <a:cubicBezTo>
                    <a:pt x="170" y="515"/>
                    <a:pt x="170" y="515"/>
                    <a:pt x="170" y="515"/>
                  </a:cubicBezTo>
                  <a:cubicBezTo>
                    <a:pt x="170" y="515"/>
                    <a:pt x="170" y="514"/>
                    <a:pt x="170" y="514"/>
                  </a:cubicBezTo>
                  <a:cubicBezTo>
                    <a:pt x="170" y="514"/>
                    <a:pt x="170" y="514"/>
                    <a:pt x="170" y="514"/>
                  </a:cubicBezTo>
                  <a:cubicBezTo>
                    <a:pt x="170" y="514"/>
                    <a:pt x="170" y="514"/>
                    <a:pt x="170" y="514"/>
                  </a:cubicBezTo>
                  <a:cubicBezTo>
                    <a:pt x="170" y="514"/>
                    <a:pt x="170" y="514"/>
                    <a:pt x="170" y="514"/>
                  </a:cubicBezTo>
                  <a:close/>
                  <a:moveTo>
                    <a:pt x="168" y="514"/>
                  </a:moveTo>
                  <a:cubicBezTo>
                    <a:pt x="168" y="514"/>
                    <a:pt x="168" y="514"/>
                    <a:pt x="168" y="514"/>
                  </a:cubicBezTo>
                  <a:cubicBezTo>
                    <a:pt x="168" y="514"/>
                    <a:pt x="168" y="513"/>
                    <a:pt x="168" y="513"/>
                  </a:cubicBezTo>
                  <a:cubicBezTo>
                    <a:pt x="168" y="513"/>
                    <a:pt x="168" y="513"/>
                    <a:pt x="168" y="513"/>
                  </a:cubicBezTo>
                  <a:cubicBezTo>
                    <a:pt x="168" y="513"/>
                    <a:pt x="168" y="513"/>
                    <a:pt x="168" y="513"/>
                  </a:cubicBezTo>
                  <a:cubicBezTo>
                    <a:pt x="168" y="513"/>
                    <a:pt x="168" y="513"/>
                    <a:pt x="168" y="513"/>
                  </a:cubicBezTo>
                  <a:cubicBezTo>
                    <a:pt x="168" y="514"/>
                    <a:pt x="168" y="514"/>
                    <a:pt x="168" y="514"/>
                  </a:cubicBezTo>
                  <a:cubicBezTo>
                    <a:pt x="168" y="514"/>
                    <a:pt x="168" y="514"/>
                    <a:pt x="168" y="514"/>
                  </a:cubicBezTo>
                  <a:close/>
                  <a:moveTo>
                    <a:pt x="167" y="509"/>
                  </a:moveTo>
                  <a:cubicBezTo>
                    <a:pt x="166" y="510"/>
                    <a:pt x="166" y="511"/>
                    <a:pt x="166" y="511"/>
                  </a:cubicBezTo>
                  <a:cubicBezTo>
                    <a:pt x="166" y="511"/>
                    <a:pt x="166" y="512"/>
                    <a:pt x="166" y="512"/>
                  </a:cubicBezTo>
                  <a:cubicBezTo>
                    <a:pt x="166" y="512"/>
                    <a:pt x="166" y="512"/>
                    <a:pt x="167" y="512"/>
                  </a:cubicBezTo>
                  <a:cubicBezTo>
                    <a:pt x="167" y="512"/>
                    <a:pt x="167" y="512"/>
                    <a:pt x="167" y="512"/>
                  </a:cubicBezTo>
                  <a:cubicBezTo>
                    <a:pt x="167" y="512"/>
                    <a:pt x="167" y="511"/>
                    <a:pt x="167" y="511"/>
                  </a:cubicBezTo>
                  <a:cubicBezTo>
                    <a:pt x="167" y="511"/>
                    <a:pt x="167" y="510"/>
                    <a:pt x="167" y="510"/>
                  </a:cubicBezTo>
                  <a:cubicBezTo>
                    <a:pt x="167" y="509"/>
                    <a:pt x="167" y="509"/>
                    <a:pt x="167" y="509"/>
                  </a:cubicBezTo>
                  <a:cubicBezTo>
                    <a:pt x="167" y="509"/>
                    <a:pt x="167" y="509"/>
                    <a:pt x="167" y="509"/>
                  </a:cubicBezTo>
                  <a:cubicBezTo>
                    <a:pt x="167" y="509"/>
                    <a:pt x="167" y="509"/>
                    <a:pt x="167" y="509"/>
                  </a:cubicBezTo>
                  <a:close/>
                  <a:moveTo>
                    <a:pt x="168" y="511"/>
                  </a:moveTo>
                  <a:cubicBezTo>
                    <a:pt x="168" y="511"/>
                    <a:pt x="168" y="511"/>
                    <a:pt x="168" y="511"/>
                  </a:cubicBezTo>
                  <a:cubicBezTo>
                    <a:pt x="169" y="510"/>
                    <a:pt x="168" y="509"/>
                    <a:pt x="168" y="508"/>
                  </a:cubicBezTo>
                  <a:cubicBezTo>
                    <a:pt x="168" y="507"/>
                    <a:pt x="168" y="506"/>
                    <a:pt x="168" y="505"/>
                  </a:cubicBezTo>
                  <a:cubicBezTo>
                    <a:pt x="168" y="505"/>
                    <a:pt x="168" y="505"/>
                    <a:pt x="168" y="505"/>
                  </a:cubicBezTo>
                  <a:cubicBezTo>
                    <a:pt x="167" y="505"/>
                    <a:pt x="167" y="505"/>
                    <a:pt x="167" y="505"/>
                  </a:cubicBezTo>
                  <a:cubicBezTo>
                    <a:pt x="167" y="505"/>
                    <a:pt x="167" y="505"/>
                    <a:pt x="167" y="505"/>
                  </a:cubicBezTo>
                  <a:cubicBezTo>
                    <a:pt x="167" y="506"/>
                    <a:pt x="167" y="507"/>
                    <a:pt x="168" y="508"/>
                  </a:cubicBezTo>
                  <a:cubicBezTo>
                    <a:pt x="168" y="509"/>
                    <a:pt x="168" y="510"/>
                    <a:pt x="168" y="511"/>
                  </a:cubicBezTo>
                  <a:cubicBezTo>
                    <a:pt x="167" y="511"/>
                    <a:pt x="168" y="511"/>
                    <a:pt x="168" y="511"/>
                  </a:cubicBezTo>
                  <a:close/>
                  <a:moveTo>
                    <a:pt x="166" y="488"/>
                  </a:moveTo>
                  <a:cubicBezTo>
                    <a:pt x="166" y="488"/>
                    <a:pt x="166" y="488"/>
                    <a:pt x="166" y="488"/>
                  </a:cubicBezTo>
                  <a:cubicBezTo>
                    <a:pt x="166" y="488"/>
                    <a:pt x="166" y="488"/>
                    <a:pt x="166" y="488"/>
                  </a:cubicBezTo>
                  <a:cubicBezTo>
                    <a:pt x="166" y="488"/>
                    <a:pt x="166" y="488"/>
                    <a:pt x="166" y="488"/>
                  </a:cubicBezTo>
                  <a:cubicBezTo>
                    <a:pt x="166" y="489"/>
                    <a:pt x="166" y="489"/>
                    <a:pt x="166" y="489"/>
                  </a:cubicBezTo>
                  <a:cubicBezTo>
                    <a:pt x="166" y="489"/>
                    <a:pt x="166" y="490"/>
                    <a:pt x="166" y="490"/>
                  </a:cubicBezTo>
                  <a:cubicBezTo>
                    <a:pt x="166" y="490"/>
                    <a:pt x="166" y="490"/>
                    <a:pt x="166" y="490"/>
                  </a:cubicBezTo>
                  <a:cubicBezTo>
                    <a:pt x="166" y="490"/>
                    <a:pt x="166" y="490"/>
                    <a:pt x="166" y="490"/>
                  </a:cubicBezTo>
                  <a:cubicBezTo>
                    <a:pt x="166" y="489"/>
                    <a:pt x="166" y="489"/>
                    <a:pt x="166" y="489"/>
                  </a:cubicBezTo>
                  <a:lnTo>
                    <a:pt x="166" y="488"/>
                  </a:lnTo>
                  <a:close/>
                  <a:moveTo>
                    <a:pt x="172" y="477"/>
                  </a:moveTo>
                  <a:cubicBezTo>
                    <a:pt x="172" y="477"/>
                    <a:pt x="172" y="478"/>
                    <a:pt x="172" y="478"/>
                  </a:cubicBezTo>
                  <a:cubicBezTo>
                    <a:pt x="172" y="478"/>
                    <a:pt x="172" y="479"/>
                    <a:pt x="172" y="479"/>
                  </a:cubicBezTo>
                  <a:cubicBezTo>
                    <a:pt x="172" y="479"/>
                    <a:pt x="172" y="479"/>
                    <a:pt x="172" y="479"/>
                  </a:cubicBezTo>
                  <a:cubicBezTo>
                    <a:pt x="172" y="479"/>
                    <a:pt x="172" y="479"/>
                    <a:pt x="172" y="479"/>
                  </a:cubicBezTo>
                  <a:cubicBezTo>
                    <a:pt x="172" y="479"/>
                    <a:pt x="172" y="478"/>
                    <a:pt x="172" y="478"/>
                  </a:cubicBezTo>
                  <a:cubicBezTo>
                    <a:pt x="172" y="478"/>
                    <a:pt x="172" y="477"/>
                    <a:pt x="172" y="477"/>
                  </a:cubicBezTo>
                  <a:cubicBezTo>
                    <a:pt x="172" y="477"/>
                    <a:pt x="172" y="477"/>
                    <a:pt x="172" y="477"/>
                  </a:cubicBezTo>
                  <a:cubicBezTo>
                    <a:pt x="172" y="477"/>
                    <a:pt x="172" y="477"/>
                    <a:pt x="172" y="477"/>
                  </a:cubicBezTo>
                  <a:cubicBezTo>
                    <a:pt x="172" y="477"/>
                    <a:pt x="172" y="477"/>
                    <a:pt x="172" y="477"/>
                  </a:cubicBezTo>
                  <a:close/>
                  <a:moveTo>
                    <a:pt x="165" y="457"/>
                  </a:moveTo>
                  <a:cubicBezTo>
                    <a:pt x="165" y="457"/>
                    <a:pt x="165" y="457"/>
                    <a:pt x="165" y="457"/>
                  </a:cubicBezTo>
                  <a:cubicBezTo>
                    <a:pt x="165" y="457"/>
                    <a:pt x="165" y="457"/>
                    <a:pt x="165" y="457"/>
                  </a:cubicBezTo>
                  <a:cubicBezTo>
                    <a:pt x="165" y="455"/>
                    <a:pt x="165" y="454"/>
                    <a:pt x="165" y="452"/>
                  </a:cubicBezTo>
                  <a:cubicBezTo>
                    <a:pt x="165" y="451"/>
                    <a:pt x="165" y="451"/>
                    <a:pt x="165" y="450"/>
                  </a:cubicBezTo>
                  <a:cubicBezTo>
                    <a:pt x="165" y="450"/>
                    <a:pt x="165" y="450"/>
                    <a:pt x="165" y="450"/>
                  </a:cubicBezTo>
                  <a:cubicBezTo>
                    <a:pt x="164" y="450"/>
                    <a:pt x="164" y="450"/>
                    <a:pt x="164" y="450"/>
                  </a:cubicBezTo>
                  <a:cubicBezTo>
                    <a:pt x="164" y="450"/>
                    <a:pt x="164" y="450"/>
                    <a:pt x="164" y="450"/>
                  </a:cubicBezTo>
                  <a:cubicBezTo>
                    <a:pt x="164" y="451"/>
                    <a:pt x="164" y="451"/>
                    <a:pt x="164" y="452"/>
                  </a:cubicBezTo>
                  <a:cubicBezTo>
                    <a:pt x="164" y="454"/>
                    <a:pt x="164" y="455"/>
                    <a:pt x="165" y="457"/>
                  </a:cubicBezTo>
                  <a:cubicBezTo>
                    <a:pt x="164" y="458"/>
                    <a:pt x="164" y="459"/>
                    <a:pt x="165" y="460"/>
                  </a:cubicBezTo>
                  <a:cubicBezTo>
                    <a:pt x="165" y="461"/>
                    <a:pt x="165" y="462"/>
                    <a:pt x="165" y="463"/>
                  </a:cubicBezTo>
                  <a:cubicBezTo>
                    <a:pt x="165" y="463"/>
                    <a:pt x="165" y="463"/>
                    <a:pt x="165" y="463"/>
                  </a:cubicBezTo>
                  <a:cubicBezTo>
                    <a:pt x="165" y="463"/>
                    <a:pt x="165" y="463"/>
                    <a:pt x="165" y="463"/>
                  </a:cubicBezTo>
                  <a:cubicBezTo>
                    <a:pt x="165" y="462"/>
                    <a:pt x="165" y="461"/>
                    <a:pt x="165" y="460"/>
                  </a:cubicBezTo>
                  <a:cubicBezTo>
                    <a:pt x="165" y="459"/>
                    <a:pt x="165" y="458"/>
                    <a:pt x="165" y="457"/>
                  </a:cubicBezTo>
                  <a:close/>
                  <a:moveTo>
                    <a:pt x="166" y="459"/>
                  </a:moveTo>
                  <a:cubicBezTo>
                    <a:pt x="166" y="458"/>
                    <a:pt x="166" y="457"/>
                    <a:pt x="166" y="457"/>
                  </a:cubicBezTo>
                  <a:cubicBezTo>
                    <a:pt x="166" y="457"/>
                    <a:pt x="166" y="457"/>
                    <a:pt x="166" y="457"/>
                  </a:cubicBezTo>
                  <a:cubicBezTo>
                    <a:pt x="167" y="454"/>
                    <a:pt x="166" y="451"/>
                    <a:pt x="166" y="448"/>
                  </a:cubicBezTo>
                  <a:cubicBezTo>
                    <a:pt x="166" y="447"/>
                    <a:pt x="166" y="445"/>
                    <a:pt x="166" y="444"/>
                  </a:cubicBezTo>
                  <a:cubicBezTo>
                    <a:pt x="166" y="444"/>
                    <a:pt x="165" y="444"/>
                    <a:pt x="165" y="444"/>
                  </a:cubicBezTo>
                  <a:cubicBezTo>
                    <a:pt x="165" y="444"/>
                    <a:pt x="165" y="444"/>
                    <a:pt x="165" y="444"/>
                  </a:cubicBezTo>
                  <a:cubicBezTo>
                    <a:pt x="165" y="444"/>
                    <a:pt x="165" y="444"/>
                    <a:pt x="165" y="444"/>
                  </a:cubicBezTo>
                  <a:cubicBezTo>
                    <a:pt x="165" y="446"/>
                    <a:pt x="165" y="447"/>
                    <a:pt x="165" y="448"/>
                  </a:cubicBezTo>
                  <a:cubicBezTo>
                    <a:pt x="165" y="451"/>
                    <a:pt x="166" y="454"/>
                    <a:pt x="165" y="457"/>
                  </a:cubicBezTo>
                  <a:cubicBezTo>
                    <a:pt x="165" y="457"/>
                    <a:pt x="165" y="457"/>
                    <a:pt x="165" y="457"/>
                  </a:cubicBezTo>
                  <a:cubicBezTo>
                    <a:pt x="165" y="458"/>
                    <a:pt x="165" y="458"/>
                    <a:pt x="165" y="459"/>
                  </a:cubicBezTo>
                  <a:cubicBezTo>
                    <a:pt x="166" y="461"/>
                    <a:pt x="166" y="463"/>
                    <a:pt x="166" y="465"/>
                  </a:cubicBezTo>
                  <a:cubicBezTo>
                    <a:pt x="166" y="465"/>
                    <a:pt x="166" y="465"/>
                    <a:pt x="166" y="465"/>
                  </a:cubicBezTo>
                  <a:cubicBezTo>
                    <a:pt x="166" y="469"/>
                    <a:pt x="166" y="473"/>
                    <a:pt x="166" y="476"/>
                  </a:cubicBezTo>
                  <a:cubicBezTo>
                    <a:pt x="166" y="476"/>
                    <a:pt x="166" y="476"/>
                    <a:pt x="166" y="476"/>
                  </a:cubicBezTo>
                  <a:cubicBezTo>
                    <a:pt x="166" y="477"/>
                    <a:pt x="166" y="477"/>
                    <a:pt x="166" y="477"/>
                  </a:cubicBezTo>
                  <a:cubicBezTo>
                    <a:pt x="166" y="476"/>
                    <a:pt x="166" y="476"/>
                    <a:pt x="166" y="476"/>
                  </a:cubicBezTo>
                  <a:cubicBezTo>
                    <a:pt x="166" y="476"/>
                    <a:pt x="166" y="476"/>
                    <a:pt x="166" y="476"/>
                  </a:cubicBezTo>
                  <a:cubicBezTo>
                    <a:pt x="166" y="476"/>
                    <a:pt x="166" y="476"/>
                    <a:pt x="166" y="476"/>
                  </a:cubicBezTo>
                  <a:cubicBezTo>
                    <a:pt x="165" y="475"/>
                    <a:pt x="165" y="473"/>
                    <a:pt x="165" y="471"/>
                  </a:cubicBezTo>
                  <a:cubicBezTo>
                    <a:pt x="165" y="470"/>
                    <a:pt x="165" y="469"/>
                    <a:pt x="165" y="469"/>
                  </a:cubicBezTo>
                  <a:cubicBezTo>
                    <a:pt x="165" y="469"/>
                    <a:pt x="165" y="468"/>
                    <a:pt x="165" y="468"/>
                  </a:cubicBezTo>
                  <a:cubicBezTo>
                    <a:pt x="165" y="468"/>
                    <a:pt x="165" y="468"/>
                    <a:pt x="165" y="469"/>
                  </a:cubicBezTo>
                  <a:cubicBezTo>
                    <a:pt x="165" y="469"/>
                    <a:pt x="165" y="469"/>
                    <a:pt x="165" y="469"/>
                  </a:cubicBezTo>
                  <a:cubicBezTo>
                    <a:pt x="165" y="469"/>
                    <a:pt x="165" y="470"/>
                    <a:pt x="165" y="471"/>
                  </a:cubicBezTo>
                  <a:cubicBezTo>
                    <a:pt x="165" y="473"/>
                    <a:pt x="165" y="475"/>
                    <a:pt x="166" y="476"/>
                  </a:cubicBezTo>
                  <a:cubicBezTo>
                    <a:pt x="166" y="476"/>
                    <a:pt x="166" y="476"/>
                    <a:pt x="166" y="476"/>
                  </a:cubicBezTo>
                  <a:cubicBezTo>
                    <a:pt x="165" y="478"/>
                    <a:pt x="165" y="479"/>
                    <a:pt x="165" y="480"/>
                  </a:cubicBezTo>
                  <a:cubicBezTo>
                    <a:pt x="165" y="482"/>
                    <a:pt x="166" y="483"/>
                    <a:pt x="165" y="484"/>
                  </a:cubicBezTo>
                  <a:cubicBezTo>
                    <a:pt x="165" y="484"/>
                    <a:pt x="165" y="484"/>
                    <a:pt x="166" y="484"/>
                  </a:cubicBezTo>
                  <a:cubicBezTo>
                    <a:pt x="166" y="484"/>
                    <a:pt x="166" y="484"/>
                    <a:pt x="166" y="484"/>
                  </a:cubicBezTo>
                  <a:cubicBezTo>
                    <a:pt x="166" y="483"/>
                    <a:pt x="166" y="482"/>
                    <a:pt x="166" y="480"/>
                  </a:cubicBezTo>
                  <a:cubicBezTo>
                    <a:pt x="166" y="479"/>
                    <a:pt x="166" y="478"/>
                    <a:pt x="166" y="477"/>
                  </a:cubicBezTo>
                  <a:cubicBezTo>
                    <a:pt x="166" y="478"/>
                    <a:pt x="166" y="480"/>
                    <a:pt x="167" y="482"/>
                  </a:cubicBezTo>
                  <a:cubicBezTo>
                    <a:pt x="167" y="482"/>
                    <a:pt x="167" y="482"/>
                    <a:pt x="167" y="482"/>
                  </a:cubicBezTo>
                  <a:cubicBezTo>
                    <a:pt x="167" y="482"/>
                    <a:pt x="167" y="482"/>
                    <a:pt x="167" y="482"/>
                  </a:cubicBezTo>
                  <a:cubicBezTo>
                    <a:pt x="167" y="483"/>
                    <a:pt x="166" y="483"/>
                    <a:pt x="167" y="483"/>
                  </a:cubicBezTo>
                  <a:cubicBezTo>
                    <a:pt x="167" y="483"/>
                    <a:pt x="167" y="484"/>
                    <a:pt x="167" y="483"/>
                  </a:cubicBezTo>
                  <a:cubicBezTo>
                    <a:pt x="167" y="483"/>
                    <a:pt x="167" y="483"/>
                    <a:pt x="167" y="483"/>
                  </a:cubicBezTo>
                  <a:cubicBezTo>
                    <a:pt x="167" y="483"/>
                    <a:pt x="167" y="483"/>
                    <a:pt x="167" y="482"/>
                  </a:cubicBezTo>
                  <a:cubicBezTo>
                    <a:pt x="167" y="482"/>
                    <a:pt x="167" y="482"/>
                    <a:pt x="167" y="482"/>
                  </a:cubicBezTo>
                  <a:cubicBezTo>
                    <a:pt x="167" y="482"/>
                    <a:pt x="167" y="482"/>
                    <a:pt x="167" y="482"/>
                  </a:cubicBezTo>
                  <a:cubicBezTo>
                    <a:pt x="168" y="479"/>
                    <a:pt x="169" y="477"/>
                    <a:pt x="169" y="475"/>
                  </a:cubicBezTo>
                  <a:cubicBezTo>
                    <a:pt x="169" y="474"/>
                    <a:pt x="168" y="474"/>
                    <a:pt x="168" y="473"/>
                  </a:cubicBezTo>
                  <a:cubicBezTo>
                    <a:pt x="168" y="473"/>
                    <a:pt x="168" y="472"/>
                    <a:pt x="168" y="471"/>
                  </a:cubicBezTo>
                  <a:cubicBezTo>
                    <a:pt x="168" y="471"/>
                    <a:pt x="167" y="470"/>
                    <a:pt x="167" y="470"/>
                  </a:cubicBezTo>
                  <a:cubicBezTo>
                    <a:pt x="167" y="468"/>
                    <a:pt x="168" y="465"/>
                    <a:pt x="166" y="465"/>
                  </a:cubicBezTo>
                  <a:cubicBezTo>
                    <a:pt x="167" y="463"/>
                    <a:pt x="166" y="461"/>
                    <a:pt x="166" y="459"/>
                  </a:cubicBezTo>
                  <a:close/>
                  <a:moveTo>
                    <a:pt x="178" y="450"/>
                  </a:moveTo>
                  <a:cubicBezTo>
                    <a:pt x="179" y="450"/>
                    <a:pt x="179" y="450"/>
                    <a:pt x="179" y="450"/>
                  </a:cubicBezTo>
                  <a:cubicBezTo>
                    <a:pt x="179" y="451"/>
                    <a:pt x="179" y="452"/>
                    <a:pt x="179" y="453"/>
                  </a:cubicBezTo>
                  <a:cubicBezTo>
                    <a:pt x="179" y="453"/>
                    <a:pt x="178" y="454"/>
                    <a:pt x="178" y="454"/>
                  </a:cubicBezTo>
                  <a:cubicBezTo>
                    <a:pt x="178" y="454"/>
                    <a:pt x="178" y="454"/>
                    <a:pt x="178" y="454"/>
                  </a:cubicBezTo>
                  <a:cubicBezTo>
                    <a:pt x="180" y="454"/>
                    <a:pt x="179" y="456"/>
                    <a:pt x="180" y="457"/>
                  </a:cubicBezTo>
                  <a:cubicBezTo>
                    <a:pt x="179" y="457"/>
                    <a:pt x="179" y="457"/>
                    <a:pt x="179" y="457"/>
                  </a:cubicBezTo>
                  <a:cubicBezTo>
                    <a:pt x="180" y="457"/>
                    <a:pt x="179" y="457"/>
                    <a:pt x="179" y="458"/>
                  </a:cubicBezTo>
                  <a:cubicBezTo>
                    <a:pt x="179" y="458"/>
                    <a:pt x="179" y="458"/>
                    <a:pt x="179" y="458"/>
                  </a:cubicBezTo>
                  <a:cubicBezTo>
                    <a:pt x="179" y="458"/>
                    <a:pt x="179" y="458"/>
                    <a:pt x="179" y="458"/>
                  </a:cubicBezTo>
                  <a:cubicBezTo>
                    <a:pt x="180" y="459"/>
                    <a:pt x="181" y="463"/>
                    <a:pt x="180" y="466"/>
                  </a:cubicBezTo>
                  <a:cubicBezTo>
                    <a:pt x="180" y="466"/>
                    <a:pt x="180" y="466"/>
                    <a:pt x="181" y="467"/>
                  </a:cubicBezTo>
                  <a:cubicBezTo>
                    <a:pt x="180" y="468"/>
                    <a:pt x="181" y="470"/>
                    <a:pt x="180" y="472"/>
                  </a:cubicBezTo>
                  <a:cubicBezTo>
                    <a:pt x="178" y="472"/>
                    <a:pt x="179" y="470"/>
                    <a:pt x="179" y="470"/>
                  </a:cubicBezTo>
                  <a:cubicBezTo>
                    <a:pt x="179" y="469"/>
                    <a:pt x="178" y="469"/>
                    <a:pt x="178" y="469"/>
                  </a:cubicBezTo>
                  <a:cubicBezTo>
                    <a:pt x="178" y="469"/>
                    <a:pt x="178" y="468"/>
                    <a:pt x="178" y="468"/>
                  </a:cubicBezTo>
                  <a:cubicBezTo>
                    <a:pt x="178" y="468"/>
                    <a:pt x="178" y="467"/>
                    <a:pt x="178" y="467"/>
                  </a:cubicBezTo>
                  <a:cubicBezTo>
                    <a:pt x="178" y="465"/>
                    <a:pt x="179" y="464"/>
                    <a:pt x="178" y="463"/>
                  </a:cubicBezTo>
                  <a:cubicBezTo>
                    <a:pt x="179" y="462"/>
                    <a:pt x="177" y="459"/>
                    <a:pt x="178" y="458"/>
                  </a:cubicBezTo>
                  <a:cubicBezTo>
                    <a:pt x="178" y="457"/>
                    <a:pt x="178" y="457"/>
                    <a:pt x="178" y="457"/>
                  </a:cubicBezTo>
                  <a:cubicBezTo>
                    <a:pt x="178" y="457"/>
                    <a:pt x="178" y="457"/>
                    <a:pt x="178" y="457"/>
                  </a:cubicBezTo>
                  <a:cubicBezTo>
                    <a:pt x="178" y="456"/>
                    <a:pt x="177" y="455"/>
                    <a:pt x="178" y="454"/>
                  </a:cubicBezTo>
                  <a:cubicBezTo>
                    <a:pt x="178" y="453"/>
                    <a:pt x="178" y="453"/>
                    <a:pt x="178" y="453"/>
                  </a:cubicBezTo>
                  <a:cubicBezTo>
                    <a:pt x="178" y="452"/>
                    <a:pt x="179" y="451"/>
                    <a:pt x="178" y="450"/>
                  </a:cubicBezTo>
                  <a:cubicBezTo>
                    <a:pt x="178" y="450"/>
                    <a:pt x="178" y="450"/>
                    <a:pt x="178" y="450"/>
                  </a:cubicBezTo>
                  <a:cubicBezTo>
                    <a:pt x="178" y="450"/>
                    <a:pt x="178" y="450"/>
                    <a:pt x="178" y="450"/>
                  </a:cubicBezTo>
                  <a:close/>
                  <a:moveTo>
                    <a:pt x="179" y="457"/>
                  </a:moveTo>
                  <a:cubicBezTo>
                    <a:pt x="179" y="457"/>
                    <a:pt x="179" y="457"/>
                    <a:pt x="178" y="457"/>
                  </a:cubicBezTo>
                  <a:cubicBezTo>
                    <a:pt x="178" y="457"/>
                    <a:pt x="178" y="457"/>
                    <a:pt x="178" y="457"/>
                  </a:cubicBezTo>
                  <a:cubicBezTo>
                    <a:pt x="178" y="457"/>
                    <a:pt x="178" y="457"/>
                    <a:pt x="178" y="457"/>
                  </a:cubicBezTo>
                  <a:cubicBezTo>
                    <a:pt x="178" y="457"/>
                    <a:pt x="178" y="457"/>
                    <a:pt x="178" y="458"/>
                  </a:cubicBezTo>
                  <a:cubicBezTo>
                    <a:pt x="179" y="457"/>
                    <a:pt x="179" y="457"/>
                    <a:pt x="179" y="457"/>
                  </a:cubicBezTo>
                  <a:cubicBezTo>
                    <a:pt x="179" y="458"/>
                    <a:pt x="179" y="458"/>
                    <a:pt x="179" y="457"/>
                  </a:cubicBezTo>
                  <a:cubicBezTo>
                    <a:pt x="179" y="457"/>
                    <a:pt x="179" y="457"/>
                    <a:pt x="179" y="457"/>
                  </a:cubicBezTo>
                  <a:close/>
                  <a:moveTo>
                    <a:pt x="164" y="442"/>
                  </a:moveTo>
                  <a:cubicBezTo>
                    <a:pt x="164" y="442"/>
                    <a:pt x="164" y="442"/>
                    <a:pt x="164" y="442"/>
                  </a:cubicBezTo>
                  <a:cubicBezTo>
                    <a:pt x="164" y="442"/>
                    <a:pt x="164" y="442"/>
                    <a:pt x="164" y="442"/>
                  </a:cubicBezTo>
                  <a:cubicBezTo>
                    <a:pt x="164" y="442"/>
                    <a:pt x="164" y="442"/>
                    <a:pt x="164" y="442"/>
                  </a:cubicBezTo>
                  <a:cubicBezTo>
                    <a:pt x="164" y="442"/>
                    <a:pt x="164" y="443"/>
                    <a:pt x="164" y="444"/>
                  </a:cubicBezTo>
                  <a:cubicBezTo>
                    <a:pt x="164" y="444"/>
                    <a:pt x="164" y="444"/>
                    <a:pt x="164" y="444"/>
                  </a:cubicBezTo>
                  <a:cubicBezTo>
                    <a:pt x="164" y="444"/>
                    <a:pt x="164" y="444"/>
                    <a:pt x="164" y="444"/>
                  </a:cubicBezTo>
                  <a:cubicBezTo>
                    <a:pt x="164" y="443"/>
                    <a:pt x="164" y="442"/>
                    <a:pt x="164" y="442"/>
                  </a:cubicBezTo>
                  <a:close/>
                  <a:moveTo>
                    <a:pt x="164" y="421"/>
                  </a:moveTo>
                  <a:cubicBezTo>
                    <a:pt x="164" y="422"/>
                    <a:pt x="164" y="423"/>
                    <a:pt x="164" y="424"/>
                  </a:cubicBezTo>
                  <a:cubicBezTo>
                    <a:pt x="164" y="425"/>
                    <a:pt x="164" y="426"/>
                    <a:pt x="164" y="427"/>
                  </a:cubicBezTo>
                  <a:cubicBezTo>
                    <a:pt x="164" y="427"/>
                    <a:pt x="164" y="427"/>
                    <a:pt x="165" y="427"/>
                  </a:cubicBezTo>
                  <a:cubicBezTo>
                    <a:pt x="165" y="427"/>
                    <a:pt x="165" y="427"/>
                    <a:pt x="165" y="427"/>
                  </a:cubicBezTo>
                  <a:cubicBezTo>
                    <a:pt x="165" y="426"/>
                    <a:pt x="165" y="425"/>
                    <a:pt x="165" y="424"/>
                  </a:cubicBezTo>
                  <a:cubicBezTo>
                    <a:pt x="165" y="423"/>
                    <a:pt x="164" y="422"/>
                    <a:pt x="164" y="422"/>
                  </a:cubicBezTo>
                  <a:cubicBezTo>
                    <a:pt x="165" y="421"/>
                    <a:pt x="164" y="421"/>
                    <a:pt x="164" y="421"/>
                  </a:cubicBezTo>
                  <a:cubicBezTo>
                    <a:pt x="164" y="421"/>
                    <a:pt x="164" y="421"/>
                    <a:pt x="164" y="421"/>
                  </a:cubicBezTo>
                  <a:cubicBezTo>
                    <a:pt x="164" y="421"/>
                    <a:pt x="164" y="421"/>
                    <a:pt x="164" y="421"/>
                  </a:cubicBezTo>
                  <a:close/>
                  <a:moveTo>
                    <a:pt x="162" y="394"/>
                  </a:moveTo>
                  <a:cubicBezTo>
                    <a:pt x="162" y="397"/>
                    <a:pt x="162" y="400"/>
                    <a:pt x="163" y="402"/>
                  </a:cubicBezTo>
                  <a:cubicBezTo>
                    <a:pt x="163" y="406"/>
                    <a:pt x="163" y="410"/>
                    <a:pt x="163" y="413"/>
                  </a:cubicBezTo>
                  <a:cubicBezTo>
                    <a:pt x="163" y="413"/>
                    <a:pt x="163" y="413"/>
                    <a:pt x="163" y="413"/>
                  </a:cubicBezTo>
                  <a:cubicBezTo>
                    <a:pt x="163" y="413"/>
                    <a:pt x="164" y="413"/>
                    <a:pt x="164" y="413"/>
                  </a:cubicBezTo>
                  <a:cubicBezTo>
                    <a:pt x="164" y="410"/>
                    <a:pt x="164" y="406"/>
                    <a:pt x="163" y="402"/>
                  </a:cubicBezTo>
                  <a:cubicBezTo>
                    <a:pt x="163" y="400"/>
                    <a:pt x="163" y="397"/>
                    <a:pt x="163" y="394"/>
                  </a:cubicBezTo>
                  <a:cubicBezTo>
                    <a:pt x="163" y="394"/>
                    <a:pt x="163" y="394"/>
                    <a:pt x="163" y="394"/>
                  </a:cubicBezTo>
                  <a:cubicBezTo>
                    <a:pt x="163" y="394"/>
                    <a:pt x="162" y="394"/>
                    <a:pt x="162" y="394"/>
                  </a:cubicBezTo>
                  <a:cubicBezTo>
                    <a:pt x="162" y="394"/>
                    <a:pt x="162" y="394"/>
                    <a:pt x="162" y="394"/>
                  </a:cubicBezTo>
                  <a:close/>
                  <a:moveTo>
                    <a:pt x="162" y="400"/>
                  </a:moveTo>
                  <a:cubicBezTo>
                    <a:pt x="162" y="399"/>
                    <a:pt x="161" y="399"/>
                    <a:pt x="161" y="400"/>
                  </a:cubicBezTo>
                  <a:cubicBezTo>
                    <a:pt x="161" y="400"/>
                    <a:pt x="161" y="400"/>
                    <a:pt x="161" y="400"/>
                  </a:cubicBezTo>
                  <a:cubicBezTo>
                    <a:pt x="161" y="400"/>
                    <a:pt x="161" y="400"/>
                    <a:pt x="161" y="400"/>
                  </a:cubicBezTo>
                  <a:cubicBezTo>
                    <a:pt x="162" y="400"/>
                    <a:pt x="162" y="401"/>
                    <a:pt x="162" y="401"/>
                  </a:cubicBezTo>
                  <a:cubicBezTo>
                    <a:pt x="162" y="402"/>
                    <a:pt x="162" y="402"/>
                    <a:pt x="162" y="402"/>
                  </a:cubicBezTo>
                  <a:cubicBezTo>
                    <a:pt x="162" y="402"/>
                    <a:pt x="162" y="402"/>
                    <a:pt x="162" y="402"/>
                  </a:cubicBezTo>
                  <a:cubicBezTo>
                    <a:pt x="162" y="402"/>
                    <a:pt x="162" y="402"/>
                    <a:pt x="162" y="402"/>
                  </a:cubicBezTo>
                  <a:cubicBezTo>
                    <a:pt x="162" y="401"/>
                    <a:pt x="162" y="401"/>
                    <a:pt x="162" y="401"/>
                  </a:cubicBezTo>
                  <a:cubicBezTo>
                    <a:pt x="162" y="401"/>
                    <a:pt x="162" y="400"/>
                    <a:pt x="162" y="400"/>
                  </a:cubicBezTo>
                  <a:close/>
                  <a:moveTo>
                    <a:pt x="161" y="387"/>
                  </a:moveTo>
                  <a:cubicBezTo>
                    <a:pt x="161" y="387"/>
                    <a:pt x="161" y="387"/>
                    <a:pt x="161" y="387"/>
                  </a:cubicBezTo>
                  <a:cubicBezTo>
                    <a:pt x="161" y="387"/>
                    <a:pt x="161" y="387"/>
                    <a:pt x="161" y="387"/>
                  </a:cubicBezTo>
                  <a:cubicBezTo>
                    <a:pt x="161" y="387"/>
                    <a:pt x="161" y="387"/>
                    <a:pt x="161" y="387"/>
                  </a:cubicBezTo>
                  <a:cubicBezTo>
                    <a:pt x="161" y="387"/>
                    <a:pt x="161" y="387"/>
                    <a:pt x="161" y="387"/>
                  </a:cubicBezTo>
                  <a:cubicBezTo>
                    <a:pt x="161" y="387"/>
                    <a:pt x="161" y="388"/>
                    <a:pt x="161" y="388"/>
                  </a:cubicBezTo>
                  <a:cubicBezTo>
                    <a:pt x="161" y="388"/>
                    <a:pt x="161" y="388"/>
                    <a:pt x="161" y="388"/>
                  </a:cubicBezTo>
                  <a:cubicBezTo>
                    <a:pt x="161" y="388"/>
                    <a:pt x="161" y="388"/>
                    <a:pt x="161" y="388"/>
                  </a:cubicBezTo>
                  <a:cubicBezTo>
                    <a:pt x="161" y="388"/>
                    <a:pt x="161" y="387"/>
                    <a:pt x="161" y="387"/>
                  </a:cubicBezTo>
                  <a:close/>
                  <a:moveTo>
                    <a:pt x="161" y="380"/>
                  </a:moveTo>
                  <a:cubicBezTo>
                    <a:pt x="161" y="380"/>
                    <a:pt x="161" y="380"/>
                    <a:pt x="160" y="380"/>
                  </a:cubicBezTo>
                  <a:cubicBezTo>
                    <a:pt x="160" y="380"/>
                    <a:pt x="160" y="380"/>
                    <a:pt x="160" y="380"/>
                  </a:cubicBezTo>
                  <a:cubicBezTo>
                    <a:pt x="160" y="380"/>
                    <a:pt x="160" y="380"/>
                    <a:pt x="160" y="380"/>
                  </a:cubicBezTo>
                  <a:cubicBezTo>
                    <a:pt x="160" y="380"/>
                    <a:pt x="160" y="381"/>
                    <a:pt x="160" y="381"/>
                  </a:cubicBezTo>
                  <a:cubicBezTo>
                    <a:pt x="160" y="382"/>
                    <a:pt x="161" y="383"/>
                    <a:pt x="160" y="384"/>
                  </a:cubicBezTo>
                  <a:cubicBezTo>
                    <a:pt x="160" y="384"/>
                    <a:pt x="161" y="385"/>
                    <a:pt x="161" y="385"/>
                  </a:cubicBezTo>
                  <a:cubicBezTo>
                    <a:pt x="161" y="385"/>
                    <a:pt x="161" y="384"/>
                    <a:pt x="161" y="384"/>
                  </a:cubicBezTo>
                  <a:cubicBezTo>
                    <a:pt x="161" y="383"/>
                    <a:pt x="161" y="382"/>
                    <a:pt x="161" y="381"/>
                  </a:cubicBezTo>
                  <a:cubicBezTo>
                    <a:pt x="161" y="381"/>
                    <a:pt x="161" y="380"/>
                    <a:pt x="161" y="380"/>
                  </a:cubicBezTo>
                  <a:close/>
                  <a:moveTo>
                    <a:pt x="160" y="374"/>
                  </a:moveTo>
                  <a:cubicBezTo>
                    <a:pt x="160" y="374"/>
                    <a:pt x="160" y="374"/>
                    <a:pt x="160" y="374"/>
                  </a:cubicBezTo>
                  <a:cubicBezTo>
                    <a:pt x="160" y="374"/>
                    <a:pt x="160" y="374"/>
                    <a:pt x="160" y="374"/>
                  </a:cubicBezTo>
                  <a:cubicBezTo>
                    <a:pt x="160" y="374"/>
                    <a:pt x="160" y="374"/>
                    <a:pt x="160" y="374"/>
                  </a:cubicBezTo>
                  <a:cubicBezTo>
                    <a:pt x="160" y="375"/>
                    <a:pt x="160" y="376"/>
                    <a:pt x="160" y="376"/>
                  </a:cubicBezTo>
                  <a:cubicBezTo>
                    <a:pt x="160" y="377"/>
                    <a:pt x="160" y="377"/>
                    <a:pt x="160" y="378"/>
                  </a:cubicBezTo>
                  <a:cubicBezTo>
                    <a:pt x="160" y="378"/>
                    <a:pt x="160" y="378"/>
                    <a:pt x="160" y="378"/>
                  </a:cubicBezTo>
                  <a:cubicBezTo>
                    <a:pt x="160" y="378"/>
                    <a:pt x="160" y="378"/>
                    <a:pt x="160" y="378"/>
                  </a:cubicBezTo>
                  <a:cubicBezTo>
                    <a:pt x="161" y="377"/>
                    <a:pt x="160" y="377"/>
                    <a:pt x="160" y="376"/>
                  </a:cubicBezTo>
                  <a:cubicBezTo>
                    <a:pt x="160" y="376"/>
                    <a:pt x="160" y="375"/>
                    <a:pt x="160" y="374"/>
                  </a:cubicBezTo>
                  <a:close/>
                  <a:moveTo>
                    <a:pt x="161" y="363"/>
                  </a:moveTo>
                  <a:cubicBezTo>
                    <a:pt x="161" y="364"/>
                    <a:pt x="161" y="364"/>
                    <a:pt x="161" y="365"/>
                  </a:cubicBezTo>
                  <a:cubicBezTo>
                    <a:pt x="161" y="365"/>
                    <a:pt x="161" y="365"/>
                    <a:pt x="161" y="366"/>
                  </a:cubicBezTo>
                  <a:cubicBezTo>
                    <a:pt x="161" y="366"/>
                    <a:pt x="161" y="366"/>
                    <a:pt x="161" y="366"/>
                  </a:cubicBezTo>
                  <a:cubicBezTo>
                    <a:pt x="161" y="366"/>
                    <a:pt x="161" y="366"/>
                    <a:pt x="161" y="366"/>
                  </a:cubicBezTo>
                  <a:cubicBezTo>
                    <a:pt x="162" y="365"/>
                    <a:pt x="161" y="365"/>
                    <a:pt x="161" y="364"/>
                  </a:cubicBezTo>
                  <a:cubicBezTo>
                    <a:pt x="161" y="364"/>
                    <a:pt x="161" y="364"/>
                    <a:pt x="161" y="363"/>
                  </a:cubicBezTo>
                  <a:cubicBezTo>
                    <a:pt x="161" y="363"/>
                    <a:pt x="161" y="363"/>
                    <a:pt x="161" y="363"/>
                  </a:cubicBezTo>
                  <a:cubicBezTo>
                    <a:pt x="161" y="363"/>
                    <a:pt x="161" y="363"/>
                    <a:pt x="161" y="363"/>
                  </a:cubicBezTo>
                  <a:cubicBezTo>
                    <a:pt x="161" y="363"/>
                    <a:pt x="161" y="363"/>
                    <a:pt x="161" y="363"/>
                  </a:cubicBezTo>
                  <a:close/>
                  <a:moveTo>
                    <a:pt x="161" y="352"/>
                  </a:moveTo>
                  <a:cubicBezTo>
                    <a:pt x="160" y="354"/>
                    <a:pt x="160" y="355"/>
                    <a:pt x="160" y="357"/>
                  </a:cubicBezTo>
                  <a:cubicBezTo>
                    <a:pt x="160" y="357"/>
                    <a:pt x="160" y="357"/>
                    <a:pt x="161" y="357"/>
                  </a:cubicBezTo>
                  <a:cubicBezTo>
                    <a:pt x="161" y="357"/>
                    <a:pt x="161" y="357"/>
                    <a:pt x="161" y="357"/>
                  </a:cubicBezTo>
                  <a:cubicBezTo>
                    <a:pt x="161" y="355"/>
                    <a:pt x="161" y="354"/>
                    <a:pt x="161" y="352"/>
                  </a:cubicBezTo>
                  <a:cubicBezTo>
                    <a:pt x="161" y="352"/>
                    <a:pt x="161" y="352"/>
                    <a:pt x="161" y="352"/>
                  </a:cubicBezTo>
                  <a:cubicBezTo>
                    <a:pt x="161" y="352"/>
                    <a:pt x="161" y="352"/>
                    <a:pt x="161" y="352"/>
                  </a:cubicBezTo>
                  <a:cubicBezTo>
                    <a:pt x="161" y="352"/>
                    <a:pt x="161" y="352"/>
                    <a:pt x="161" y="352"/>
                  </a:cubicBezTo>
                  <a:close/>
                  <a:moveTo>
                    <a:pt x="105" y="291"/>
                  </a:moveTo>
                  <a:cubicBezTo>
                    <a:pt x="105" y="291"/>
                    <a:pt x="105" y="292"/>
                    <a:pt x="105" y="292"/>
                  </a:cubicBezTo>
                  <a:cubicBezTo>
                    <a:pt x="106" y="292"/>
                    <a:pt x="106" y="292"/>
                    <a:pt x="106" y="292"/>
                  </a:cubicBezTo>
                  <a:cubicBezTo>
                    <a:pt x="106" y="292"/>
                    <a:pt x="106" y="292"/>
                    <a:pt x="106" y="292"/>
                  </a:cubicBezTo>
                  <a:cubicBezTo>
                    <a:pt x="106" y="292"/>
                    <a:pt x="106" y="291"/>
                    <a:pt x="106" y="291"/>
                  </a:cubicBezTo>
                  <a:cubicBezTo>
                    <a:pt x="106" y="291"/>
                    <a:pt x="106" y="291"/>
                    <a:pt x="106" y="291"/>
                  </a:cubicBezTo>
                  <a:cubicBezTo>
                    <a:pt x="106" y="291"/>
                    <a:pt x="106" y="290"/>
                    <a:pt x="106" y="290"/>
                  </a:cubicBezTo>
                  <a:cubicBezTo>
                    <a:pt x="105" y="290"/>
                    <a:pt x="105" y="290"/>
                    <a:pt x="105" y="291"/>
                  </a:cubicBezTo>
                  <a:cubicBezTo>
                    <a:pt x="105" y="291"/>
                    <a:pt x="105" y="291"/>
                    <a:pt x="105" y="291"/>
                  </a:cubicBezTo>
                  <a:close/>
                  <a:moveTo>
                    <a:pt x="182" y="550"/>
                  </a:moveTo>
                  <a:cubicBezTo>
                    <a:pt x="182" y="551"/>
                    <a:pt x="182" y="551"/>
                    <a:pt x="182" y="551"/>
                  </a:cubicBezTo>
                  <a:cubicBezTo>
                    <a:pt x="182" y="552"/>
                    <a:pt x="183" y="553"/>
                    <a:pt x="182" y="553"/>
                  </a:cubicBezTo>
                  <a:cubicBezTo>
                    <a:pt x="182" y="554"/>
                    <a:pt x="182" y="554"/>
                    <a:pt x="182" y="554"/>
                  </a:cubicBezTo>
                  <a:cubicBezTo>
                    <a:pt x="182" y="554"/>
                    <a:pt x="182" y="554"/>
                    <a:pt x="182" y="554"/>
                  </a:cubicBezTo>
                  <a:cubicBezTo>
                    <a:pt x="182" y="555"/>
                    <a:pt x="182" y="556"/>
                    <a:pt x="182" y="557"/>
                  </a:cubicBezTo>
                  <a:cubicBezTo>
                    <a:pt x="182" y="558"/>
                    <a:pt x="182" y="560"/>
                    <a:pt x="183" y="561"/>
                  </a:cubicBezTo>
                  <a:cubicBezTo>
                    <a:pt x="183" y="561"/>
                    <a:pt x="183" y="561"/>
                    <a:pt x="184" y="561"/>
                  </a:cubicBezTo>
                  <a:cubicBezTo>
                    <a:pt x="184" y="561"/>
                    <a:pt x="184" y="560"/>
                    <a:pt x="184" y="560"/>
                  </a:cubicBezTo>
                  <a:cubicBezTo>
                    <a:pt x="183" y="559"/>
                    <a:pt x="183" y="558"/>
                    <a:pt x="183" y="557"/>
                  </a:cubicBezTo>
                  <a:cubicBezTo>
                    <a:pt x="183" y="556"/>
                    <a:pt x="183" y="555"/>
                    <a:pt x="183" y="554"/>
                  </a:cubicBezTo>
                  <a:cubicBezTo>
                    <a:pt x="183" y="553"/>
                    <a:pt x="183" y="552"/>
                    <a:pt x="183" y="551"/>
                  </a:cubicBezTo>
                  <a:cubicBezTo>
                    <a:pt x="183" y="550"/>
                    <a:pt x="182" y="550"/>
                    <a:pt x="182" y="550"/>
                  </a:cubicBezTo>
                  <a:cubicBezTo>
                    <a:pt x="182" y="550"/>
                    <a:pt x="182" y="550"/>
                    <a:pt x="182" y="550"/>
                  </a:cubicBezTo>
                  <a:close/>
                  <a:moveTo>
                    <a:pt x="171" y="554"/>
                  </a:moveTo>
                  <a:cubicBezTo>
                    <a:pt x="172" y="553"/>
                    <a:pt x="172" y="552"/>
                    <a:pt x="171" y="550"/>
                  </a:cubicBezTo>
                  <a:cubicBezTo>
                    <a:pt x="172" y="548"/>
                    <a:pt x="171" y="546"/>
                    <a:pt x="171" y="544"/>
                  </a:cubicBezTo>
                  <a:cubicBezTo>
                    <a:pt x="171" y="544"/>
                    <a:pt x="171" y="544"/>
                    <a:pt x="171" y="544"/>
                  </a:cubicBezTo>
                  <a:cubicBezTo>
                    <a:pt x="171" y="543"/>
                    <a:pt x="171" y="542"/>
                    <a:pt x="171" y="541"/>
                  </a:cubicBezTo>
                  <a:cubicBezTo>
                    <a:pt x="171" y="540"/>
                    <a:pt x="170" y="539"/>
                    <a:pt x="171" y="538"/>
                  </a:cubicBezTo>
                  <a:cubicBezTo>
                    <a:pt x="171" y="538"/>
                    <a:pt x="171" y="537"/>
                    <a:pt x="170" y="537"/>
                  </a:cubicBezTo>
                  <a:cubicBezTo>
                    <a:pt x="170" y="537"/>
                    <a:pt x="170" y="537"/>
                    <a:pt x="170" y="537"/>
                  </a:cubicBezTo>
                  <a:cubicBezTo>
                    <a:pt x="170" y="537"/>
                    <a:pt x="170" y="538"/>
                    <a:pt x="170" y="538"/>
                  </a:cubicBezTo>
                  <a:cubicBezTo>
                    <a:pt x="169" y="539"/>
                    <a:pt x="170" y="540"/>
                    <a:pt x="170" y="541"/>
                  </a:cubicBezTo>
                  <a:cubicBezTo>
                    <a:pt x="170" y="542"/>
                    <a:pt x="170" y="543"/>
                    <a:pt x="170" y="544"/>
                  </a:cubicBezTo>
                  <a:cubicBezTo>
                    <a:pt x="170" y="544"/>
                    <a:pt x="170" y="544"/>
                    <a:pt x="170" y="544"/>
                  </a:cubicBezTo>
                  <a:cubicBezTo>
                    <a:pt x="170" y="544"/>
                    <a:pt x="170" y="544"/>
                    <a:pt x="170" y="544"/>
                  </a:cubicBezTo>
                  <a:cubicBezTo>
                    <a:pt x="169" y="546"/>
                    <a:pt x="172" y="549"/>
                    <a:pt x="169" y="550"/>
                  </a:cubicBezTo>
                  <a:cubicBezTo>
                    <a:pt x="170" y="551"/>
                    <a:pt x="169" y="552"/>
                    <a:pt x="169" y="553"/>
                  </a:cubicBezTo>
                  <a:cubicBezTo>
                    <a:pt x="170" y="553"/>
                    <a:pt x="170" y="553"/>
                    <a:pt x="171" y="554"/>
                  </a:cubicBezTo>
                  <a:cubicBezTo>
                    <a:pt x="171" y="556"/>
                    <a:pt x="171" y="558"/>
                    <a:pt x="171" y="560"/>
                  </a:cubicBezTo>
                  <a:cubicBezTo>
                    <a:pt x="171" y="561"/>
                    <a:pt x="171" y="563"/>
                    <a:pt x="172" y="565"/>
                  </a:cubicBezTo>
                  <a:cubicBezTo>
                    <a:pt x="172" y="565"/>
                    <a:pt x="172" y="565"/>
                    <a:pt x="172" y="565"/>
                  </a:cubicBezTo>
                  <a:cubicBezTo>
                    <a:pt x="173" y="565"/>
                    <a:pt x="173" y="565"/>
                    <a:pt x="173" y="565"/>
                  </a:cubicBezTo>
                  <a:cubicBezTo>
                    <a:pt x="172" y="563"/>
                    <a:pt x="172" y="561"/>
                    <a:pt x="172" y="560"/>
                  </a:cubicBezTo>
                  <a:cubicBezTo>
                    <a:pt x="172" y="558"/>
                    <a:pt x="172" y="556"/>
                    <a:pt x="171" y="554"/>
                  </a:cubicBezTo>
                  <a:close/>
                  <a:moveTo>
                    <a:pt x="170" y="536"/>
                  </a:moveTo>
                  <a:cubicBezTo>
                    <a:pt x="170" y="536"/>
                    <a:pt x="171" y="536"/>
                    <a:pt x="171" y="535"/>
                  </a:cubicBezTo>
                  <a:cubicBezTo>
                    <a:pt x="171" y="534"/>
                    <a:pt x="171" y="533"/>
                    <a:pt x="170" y="532"/>
                  </a:cubicBezTo>
                  <a:cubicBezTo>
                    <a:pt x="170" y="532"/>
                    <a:pt x="170" y="532"/>
                    <a:pt x="170" y="532"/>
                  </a:cubicBezTo>
                  <a:cubicBezTo>
                    <a:pt x="171" y="528"/>
                    <a:pt x="170" y="525"/>
                    <a:pt x="170" y="522"/>
                  </a:cubicBezTo>
                  <a:cubicBezTo>
                    <a:pt x="168" y="521"/>
                    <a:pt x="170" y="519"/>
                    <a:pt x="169" y="519"/>
                  </a:cubicBezTo>
                  <a:cubicBezTo>
                    <a:pt x="169" y="519"/>
                    <a:pt x="168" y="519"/>
                    <a:pt x="168" y="519"/>
                  </a:cubicBezTo>
                  <a:cubicBezTo>
                    <a:pt x="168" y="523"/>
                    <a:pt x="168" y="527"/>
                    <a:pt x="168" y="530"/>
                  </a:cubicBezTo>
                  <a:cubicBezTo>
                    <a:pt x="170" y="530"/>
                    <a:pt x="169" y="531"/>
                    <a:pt x="170" y="532"/>
                  </a:cubicBezTo>
                  <a:cubicBezTo>
                    <a:pt x="170" y="533"/>
                    <a:pt x="170" y="534"/>
                    <a:pt x="170" y="535"/>
                  </a:cubicBezTo>
                  <a:cubicBezTo>
                    <a:pt x="170" y="535"/>
                    <a:pt x="170" y="536"/>
                    <a:pt x="170" y="536"/>
                  </a:cubicBezTo>
                  <a:close/>
                </a:path>
              </a:pathLst>
            </a:custGeom>
            <a:solidFill>
              <a:srgbClr val="3D64A4"/>
            </a:solidFill>
            <a:ln>
              <a:noFill/>
            </a:ln>
          </p:spPr>
          <p:txBody>
            <a:bodyPr vert="horz" wrap="square" lIns="68580" tIns="34290" rIns="68580" bIns="34290" numCol="1" anchor="t" anchorCtr="0" compatLnSpc="1">
              <a:prstTxWarp prst="textNoShape">
                <a:avLst/>
              </a:prstTxWarp>
            </a:bodyPr>
            <a:lstStyle/>
            <a:p>
              <a:endParaRPr lang="zh-CN" altLang="en-US" sz="1013"/>
            </a:p>
          </p:txBody>
        </p:sp>
        <p:sp>
          <p:nvSpPr>
            <p:cNvPr id="20" name="文本框 19">
              <a:extLst>
                <a:ext uri="{FF2B5EF4-FFF2-40B4-BE49-F238E27FC236}">
                  <a16:creationId xmlns="" xmlns:a16="http://schemas.microsoft.com/office/drawing/2014/main" id="{B9313F9B-AF80-48CE-8B34-6CC60558BB14}"/>
                </a:ext>
              </a:extLst>
            </p:cNvPr>
            <p:cNvSpPr txBox="1"/>
            <p:nvPr/>
          </p:nvSpPr>
          <p:spPr>
            <a:xfrm>
              <a:off x="1666368" y="2810031"/>
              <a:ext cx="3576728" cy="1277273"/>
            </a:xfrm>
            <a:prstGeom prst="rect">
              <a:avLst/>
            </a:prstGeom>
            <a:noFill/>
          </p:spPr>
          <p:txBody>
            <a:bodyPr wrap="square" rtlCol="0">
              <a:spAutoFit/>
            </a:bodyPr>
            <a:lstStyle/>
            <a:p>
              <a:pPr>
                <a:lnSpc>
                  <a:spcPct val="250000"/>
                </a:lnSpc>
                <a:buNone/>
              </a:pPr>
              <a:r>
                <a:rPr lang="zh-CN" altLang="en-US" sz="750" spc="225" dirty="0">
                  <a:latin typeface="隶书" panose="02010509060101010101" pitchFamily="49" charset="-122"/>
                  <a:ea typeface="隶书" panose="02010509060101010101" pitchFamily="49" charset="-122"/>
                  <a:sym typeface="微软雅黑" pitchFamily="34" charset="-122"/>
                </a:rPr>
                <a:t>点击添加文本信息点击添加文本信息点击添加文本信息点击添加文本信息点击添加文本信息点击添加文本信息点击添加文本信息 </a:t>
              </a:r>
              <a:endParaRPr lang="zh-CN" altLang="en-US" sz="750" dirty="0">
                <a:latin typeface="隶书" panose="02010509060101010101" pitchFamily="49" charset="-122"/>
                <a:ea typeface="隶书" panose="02010509060101010101" pitchFamily="49" charset="-122"/>
              </a:endParaRPr>
            </a:p>
          </p:txBody>
        </p:sp>
        <p:sp>
          <p:nvSpPr>
            <p:cNvPr id="21" name="文本框 20">
              <a:extLst>
                <a:ext uri="{FF2B5EF4-FFF2-40B4-BE49-F238E27FC236}">
                  <a16:creationId xmlns="" xmlns:a16="http://schemas.microsoft.com/office/drawing/2014/main" id="{B87BB588-8157-46F2-B933-5E9EA69F2EC3}"/>
                </a:ext>
              </a:extLst>
            </p:cNvPr>
            <p:cNvSpPr txBox="1"/>
            <p:nvPr/>
          </p:nvSpPr>
          <p:spPr>
            <a:xfrm>
              <a:off x="1666368" y="2382393"/>
              <a:ext cx="2092880" cy="492443"/>
            </a:xfrm>
            <a:prstGeom prst="rect">
              <a:avLst/>
            </a:prstGeom>
            <a:noFill/>
          </p:spPr>
          <p:txBody>
            <a:bodyPr wrap="none" rtlCol="0">
              <a:spAutoFit/>
            </a:bodyPr>
            <a:lstStyle/>
            <a:p>
              <a:r>
                <a:rPr lang="zh-CN" altLang="en-US" sz="1800" dirty="0">
                  <a:solidFill>
                    <a:srgbClr val="3D64A4"/>
                  </a:solidFill>
                  <a:latin typeface="隶书" panose="02010509060101010101" pitchFamily="49" charset="-122"/>
                  <a:ea typeface="隶书" panose="02010509060101010101" pitchFamily="49" charset="-122"/>
                </a:rPr>
                <a:t>点击输入标题</a:t>
              </a:r>
            </a:p>
          </p:txBody>
        </p:sp>
        <p:sp>
          <p:nvSpPr>
            <p:cNvPr id="22" name="Freeform 188">
              <a:extLst>
                <a:ext uri="{FF2B5EF4-FFF2-40B4-BE49-F238E27FC236}">
                  <a16:creationId xmlns="" xmlns:a16="http://schemas.microsoft.com/office/drawing/2014/main" id="{C048FED2-D6A2-4DFC-A8F4-D05D41B9CDBF}"/>
                </a:ext>
              </a:extLst>
            </p:cNvPr>
            <p:cNvSpPr>
              <a:spLocks noEditPoints="1"/>
            </p:cNvSpPr>
            <p:nvPr/>
          </p:nvSpPr>
          <p:spPr bwMode="auto">
            <a:xfrm rot="5400000">
              <a:off x="3182973" y="2501172"/>
              <a:ext cx="73463" cy="3788874"/>
            </a:xfrm>
            <a:custGeom>
              <a:avLst/>
              <a:gdLst>
                <a:gd name="T0" fmla="*/ 137 w 367"/>
                <a:gd name="T1" fmla="*/ 772 h 1237"/>
                <a:gd name="T2" fmla="*/ 176 w 367"/>
                <a:gd name="T3" fmla="*/ 600 h 1237"/>
                <a:gd name="T4" fmla="*/ 181 w 367"/>
                <a:gd name="T5" fmla="*/ 522 h 1237"/>
                <a:gd name="T6" fmla="*/ 160 w 367"/>
                <a:gd name="T7" fmla="*/ 282 h 1237"/>
                <a:gd name="T8" fmla="*/ 135 w 367"/>
                <a:gd name="T9" fmla="*/ 965 h 1237"/>
                <a:gd name="T10" fmla="*/ 138 w 367"/>
                <a:gd name="T11" fmla="*/ 870 h 1237"/>
                <a:gd name="T12" fmla="*/ 140 w 367"/>
                <a:gd name="T13" fmla="*/ 804 h 1237"/>
                <a:gd name="T14" fmla="*/ 150 w 367"/>
                <a:gd name="T15" fmla="*/ 774 h 1237"/>
                <a:gd name="T16" fmla="*/ 162 w 367"/>
                <a:gd name="T17" fmla="*/ 970 h 1237"/>
                <a:gd name="T18" fmla="*/ 137 w 367"/>
                <a:gd name="T19" fmla="*/ 826 h 1237"/>
                <a:gd name="T20" fmla="*/ 194 w 367"/>
                <a:gd name="T21" fmla="*/ 790 h 1237"/>
                <a:gd name="T22" fmla="*/ 184 w 367"/>
                <a:gd name="T23" fmla="*/ 567 h 1237"/>
                <a:gd name="T24" fmla="*/ 146 w 367"/>
                <a:gd name="T25" fmla="*/ 1177 h 1237"/>
                <a:gd name="T26" fmla="*/ 118 w 367"/>
                <a:gd name="T27" fmla="*/ 1066 h 1237"/>
                <a:gd name="T28" fmla="*/ 130 w 367"/>
                <a:gd name="T29" fmla="*/ 715 h 1237"/>
                <a:gd name="T30" fmla="*/ 177 w 367"/>
                <a:gd name="T31" fmla="*/ 595 h 1237"/>
                <a:gd name="T32" fmla="*/ 165 w 367"/>
                <a:gd name="T33" fmla="*/ 465 h 1237"/>
                <a:gd name="T34" fmla="*/ 180 w 367"/>
                <a:gd name="T35" fmla="*/ 748 h 1237"/>
                <a:gd name="T36" fmla="*/ 189 w 367"/>
                <a:gd name="T37" fmla="*/ 878 h 1237"/>
                <a:gd name="T38" fmla="*/ 190 w 367"/>
                <a:gd name="T39" fmla="*/ 1063 h 1237"/>
                <a:gd name="T40" fmla="*/ 195 w 367"/>
                <a:gd name="T41" fmla="*/ 970 h 1237"/>
                <a:gd name="T42" fmla="*/ 196 w 367"/>
                <a:gd name="T43" fmla="*/ 848 h 1237"/>
                <a:gd name="T44" fmla="*/ 194 w 367"/>
                <a:gd name="T45" fmla="*/ 1147 h 1237"/>
                <a:gd name="T46" fmla="*/ 176 w 367"/>
                <a:gd name="T47" fmla="*/ 745 h 1237"/>
                <a:gd name="T48" fmla="*/ 187 w 367"/>
                <a:gd name="T49" fmla="*/ 906 h 1237"/>
                <a:gd name="T50" fmla="*/ 187 w 367"/>
                <a:gd name="T51" fmla="*/ 916 h 1237"/>
                <a:gd name="T52" fmla="*/ 188 w 367"/>
                <a:gd name="T53" fmla="*/ 886 h 1237"/>
                <a:gd name="T54" fmla="*/ 186 w 367"/>
                <a:gd name="T55" fmla="*/ 841 h 1237"/>
                <a:gd name="T56" fmla="*/ 186 w 367"/>
                <a:gd name="T57" fmla="*/ 847 h 1237"/>
                <a:gd name="T58" fmla="*/ 46 w 367"/>
                <a:gd name="T59" fmla="*/ 36 h 1237"/>
                <a:gd name="T60" fmla="*/ 65 w 367"/>
                <a:gd name="T61" fmla="*/ 11 h 1237"/>
                <a:gd name="T62" fmla="*/ 88 w 367"/>
                <a:gd name="T63" fmla="*/ 123 h 1237"/>
                <a:gd name="T64" fmla="*/ 97 w 367"/>
                <a:gd name="T65" fmla="*/ 192 h 1237"/>
                <a:gd name="T66" fmla="*/ 116 w 367"/>
                <a:gd name="T67" fmla="*/ 519 h 1237"/>
                <a:gd name="T68" fmla="*/ 129 w 367"/>
                <a:gd name="T69" fmla="*/ 879 h 1237"/>
                <a:gd name="T70" fmla="*/ 127 w 367"/>
                <a:gd name="T71" fmla="*/ 1126 h 1237"/>
                <a:gd name="T72" fmla="*/ 114 w 367"/>
                <a:gd name="T73" fmla="*/ 1128 h 1237"/>
                <a:gd name="T74" fmla="*/ 120 w 367"/>
                <a:gd name="T75" fmla="*/ 985 h 1237"/>
                <a:gd name="T76" fmla="*/ 105 w 367"/>
                <a:gd name="T77" fmla="*/ 1155 h 1237"/>
                <a:gd name="T78" fmla="*/ 45 w 367"/>
                <a:gd name="T79" fmla="*/ 1172 h 1237"/>
                <a:gd name="T80" fmla="*/ 18 w 367"/>
                <a:gd name="T81" fmla="*/ 1005 h 1237"/>
                <a:gd name="T82" fmla="*/ 8 w 367"/>
                <a:gd name="T83" fmla="*/ 580 h 1237"/>
                <a:gd name="T84" fmla="*/ 6 w 367"/>
                <a:gd name="T85" fmla="*/ 180 h 1237"/>
                <a:gd name="T86" fmla="*/ 129 w 367"/>
                <a:gd name="T87" fmla="*/ 874 h 1237"/>
                <a:gd name="T88" fmla="*/ 117 w 367"/>
                <a:gd name="T89" fmla="*/ 1068 h 1237"/>
                <a:gd name="T90" fmla="*/ 160 w 367"/>
                <a:gd name="T91" fmla="*/ 814 h 1237"/>
                <a:gd name="T92" fmla="*/ 192 w 367"/>
                <a:gd name="T93" fmla="*/ 766 h 1237"/>
                <a:gd name="T94" fmla="*/ 192 w 367"/>
                <a:gd name="T95" fmla="*/ 765 h 1237"/>
                <a:gd name="T96" fmla="*/ 181 w 367"/>
                <a:gd name="T97" fmla="*/ 729 h 1237"/>
                <a:gd name="T98" fmla="*/ 144 w 367"/>
                <a:gd name="T99" fmla="*/ 738 h 1237"/>
                <a:gd name="T100" fmla="*/ 188 w 367"/>
                <a:gd name="T101" fmla="*/ 683 h 1237"/>
                <a:gd name="T102" fmla="*/ 188 w 367"/>
                <a:gd name="T103" fmla="*/ 663 h 1237"/>
                <a:gd name="T104" fmla="*/ 170 w 367"/>
                <a:gd name="T105" fmla="*/ 572 h 1237"/>
                <a:gd name="T106" fmla="*/ 174 w 367"/>
                <a:gd name="T107" fmla="*/ 594 h 1237"/>
                <a:gd name="T108" fmla="*/ 178 w 367"/>
                <a:gd name="T109" fmla="*/ 606 h 1237"/>
                <a:gd name="T110" fmla="*/ 126 w 367"/>
                <a:gd name="T111" fmla="*/ 591 h 1237"/>
                <a:gd name="T112" fmla="*/ 170 w 367"/>
                <a:gd name="T113" fmla="*/ 516 h 1237"/>
                <a:gd name="T114" fmla="*/ 172 w 367"/>
                <a:gd name="T115" fmla="*/ 479 h 1237"/>
                <a:gd name="T116" fmla="*/ 166 w 367"/>
                <a:gd name="T117" fmla="*/ 476 h 1237"/>
                <a:gd name="T118" fmla="*/ 179 w 367"/>
                <a:gd name="T119" fmla="*/ 457 h 1237"/>
                <a:gd name="T120" fmla="*/ 161 w 367"/>
                <a:gd name="T121" fmla="*/ 387 h 1237"/>
                <a:gd name="T122" fmla="*/ 106 w 367"/>
                <a:gd name="T123" fmla="*/ 291 h 1237"/>
                <a:gd name="T124" fmla="*/ 170 w 367"/>
                <a:gd name="T125" fmla="*/ 535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7" h="1237">
                  <a:moveTo>
                    <a:pt x="127" y="1235"/>
                  </a:moveTo>
                  <a:cubicBezTo>
                    <a:pt x="128" y="1234"/>
                    <a:pt x="129" y="1233"/>
                    <a:pt x="130" y="1233"/>
                  </a:cubicBezTo>
                  <a:cubicBezTo>
                    <a:pt x="131" y="1235"/>
                    <a:pt x="131" y="1236"/>
                    <a:pt x="129" y="1237"/>
                  </a:cubicBezTo>
                  <a:cubicBezTo>
                    <a:pt x="128" y="1237"/>
                    <a:pt x="127" y="1236"/>
                    <a:pt x="127" y="1235"/>
                  </a:cubicBezTo>
                  <a:close/>
                  <a:moveTo>
                    <a:pt x="114" y="1175"/>
                  </a:moveTo>
                  <a:cubicBezTo>
                    <a:pt x="114" y="1174"/>
                    <a:pt x="114" y="1173"/>
                    <a:pt x="114" y="1174"/>
                  </a:cubicBezTo>
                  <a:cubicBezTo>
                    <a:pt x="114" y="1174"/>
                    <a:pt x="114" y="1175"/>
                    <a:pt x="114" y="1175"/>
                  </a:cubicBezTo>
                  <a:close/>
                  <a:moveTo>
                    <a:pt x="171" y="1112"/>
                  </a:moveTo>
                  <a:cubicBezTo>
                    <a:pt x="173" y="1112"/>
                    <a:pt x="174" y="1110"/>
                    <a:pt x="173" y="1108"/>
                  </a:cubicBezTo>
                  <a:cubicBezTo>
                    <a:pt x="172" y="1109"/>
                    <a:pt x="171" y="1108"/>
                    <a:pt x="170" y="1109"/>
                  </a:cubicBezTo>
                  <a:cubicBezTo>
                    <a:pt x="169" y="1110"/>
                    <a:pt x="169" y="1112"/>
                    <a:pt x="171" y="1112"/>
                  </a:cubicBezTo>
                  <a:close/>
                  <a:moveTo>
                    <a:pt x="192" y="1070"/>
                  </a:moveTo>
                  <a:cubicBezTo>
                    <a:pt x="192" y="1070"/>
                    <a:pt x="191" y="1069"/>
                    <a:pt x="191" y="1070"/>
                  </a:cubicBezTo>
                  <a:cubicBezTo>
                    <a:pt x="191" y="1070"/>
                    <a:pt x="191" y="1071"/>
                    <a:pt x="192" y="1070"/>
                  </a:cubicBezTo>
                  <a:close/>
                  <a:moveTo>
                    <a:pt x="252" y="996"/>
                  </a:moveTo>
                  <a:cubicBezTo>
                    <a:pt x="252" y="995"/>
                    <a:pt x="252" y="995"/>
                    <a:pt x="251" y="995"/>
                  </a:cubicBezTo>
                  <a:cubicBezTo>
                    <a:pt x="251" y="995"/>
                    <a:pt x="251" y="996"/>
                    <a:pt x="252" y="996"/>
                  </a:cubicBezTo>
                  <a:close/>
                  <a:moveTo>
                    <a:pt x="251" y="994"/>
                  </a:moveTo>
                  <a:cubicBezTo>
                    <a:pt x="252" y="994"/>
                    <a:pt x="252" y="993"/>
                    <a:pt x="251" y="993"/>
                  </a:cubicBezTo>
                  <a:cubicBezTo>
                    <a:pt x="252" y="994"/>
                    <a:pt x="251" y="994"/>
                    <a:pt x="251" y="994"/>
                  </a:cubicBezTo>
                  <a:close/>
                  <a:moveTo>
                    <a:pt x="253" y="992"/>
                  </a:moveTo>
                  <a:cubicBezTo>
                    <a:pt x="253" y="992"/>
                    <a:pt x="253" y="991"/>
                    <a:pt x="253" y="991"/>
                  </a:cubicBezTo>
                  <a:cubicBezTo>
                    <a:pt x="253" y="991"/>
                    <a:pt x="252" y="991"/>
                    <a:pt x="252" y="991"/>
                  </a:cubicBezTo>
                  <a:cubicBezTo>
                    <a:pt x="252" y="991"/>
                    <a:pt x="252" y="992"/>
                    <a:pt x="253" y="992"/>
                  </a:cubicBezTo>
                  <a:close/>
                  <a:moveTo>
                    <a:pt x="118" y="1056"/>
                  </a:moveTo>
                  <a:cubicBezTo>
                    <a:pt x="118" y="1056"/>
                    <a:pt x="118" y="1055"/>
                    <a:pt x="118" y="1055"/>
                  </a:cubicBezTo>
                  <a:cubicBezTo>
                    <a:pt x="117" y="1055"/>
                    <a:pt x="117" y="1056"/>
                    <a:pt x="118" y="1056"/>
                  </a:cubicBezTo>
                  <a:close/>
                  <a:moveTo>
                    <a:pt x="118" y="1051"/>
                  </a:moveTo>
                  <a:cubicBezTo>
                    <a:pt x="117" y="1051"/>
                    <a:pt x="117" y="1052"/>
                    <a:pt x="118" y="1052"/>
                  </a:cubicBezTo>
                  <a:cubicBezTo>
                    <a:pt x="117" y="1052"/>
                    <a:pt x="119" y="1051"/>
                    <a:pt x="118" y="1051"/>
                  </a:cubicBezTo>
                  <a:close/>
                  <a:moveTo>
                    <a:pt x="162" y="920"/>
                  </a:moveTo>
                  <a:cubicBezTo>
                    <a:pt x="162" y="920"/>
                    <a:pt x="162" y="919"/>
                    <a:pt x="162" y="919"/>
                  </a:cubicBezTo>
                  <a:cubicBezTo>
                    <a:pt x="162" y="920"/>
                    <a:pt x="162" y="920"/>
                    <a:pt x="162" y="920"/>
                  </a:cubicBezTo>
                  <a:close/>
                  <a:moveTo>
                    <a:pt x="186" y="882"/>
                  </a:moveTo>
                  <a:cubicBezTo>
                    <a:pt x="187" y="881"/>
                    <a:pt x="187" y="881"/>
                    <a:pt x="186" y="880"/>
                  </a:cubicBezTo>
                  <a:cubicBezTo>
                    <a:pt x="186" y="881"/>
                    <a:pt x="186" y="881"/>
                    <a:pt x="186" y="882"/>
                  </a:cubicBezTo>
                  <a:close/>
                  <a:moveTo>
                    <a:pt x="194" y="805"/>
                  </a:moveTo>
                  <a:cubicBezTo>
                    <a:pt x="194" y="805"/>
                    <a:pt x="194" y="805"/>
                    <a:pt x="193" y="804"/>
                  </a:cubicBezTo>
                  <a:cubicBezTo>
                    <a:pt x="193" y="805"/>
                    <a:pt x="193" y="805"/>
                    <a:pt x="193" y="805"/>
                  </a:cubicBezTo>
                  <a:cubicBezTo>
                    <a:pt x="193" y="805"/>
                    <a:pt x="193" y="805"/>
                    <a:pt x="194" y="805"/>
                  </a:cubicBezTo>
                  <a:close/>
                  <a:moveTo>
                    <a:pt x="194" y="802"/>
                  </a:moveTo>
                  <a:cubicBezTo>
                    <a:pt x="193" y="802"/>
                    <a:pt x="193" y="801"/>
                    <a:pt x="193" y="801"/>
                  </a:cubicBezTo>
                  <a:cubicBezTo>
                    <a:pt x="193" y="801"/>
                    <a:pt x="193" y="802"/>
                    <a:pt x="194" y="802"/>
                  </a:cubicBezTo>
                  <a:close/>
                  <a:moveTo>
                    <a:pt x="155" y="769"/>
                  </a:moveTo>
                  <a:cubicBezTo>
                    <a:pt x="154" y="769"/>
                    <a:pt x="154" y="770"/>
                    <a:pt x="155" y="770"/>
                  </a:cubicBezTo>
                  <a:cubicBezTo>
                    <a:pt x="154" y="769"/>
                    <a:pt x="155" y="769"/>
                    <a:pt x="155" y="769"/>
                  </a:cubicBezTo>
                  <a:close/>
                  <a:moveTo>
                    <a:pt x="137" y="772"/>
                  </a:moveTo>
                  <a:cubicBezTo>
                    <a:pt x="138" y="771"/>
                    <a:pt x="137" y="771"/>
                    <a:pt x="137" y="771"/>
                  </a:cubicBezTo>
                  <a:cubicBezTo>
                    <a:pt x="136" y="771"/>
                    <a:pt x="136" y="771"/>
                    <a:pt x="137" y="772"/>
                  </a:cubicBezTo>
                  <a:close/>
                  <a:moveTo>
                    <a:pt x="137" y="752"/>
                  </a:moveTo>
                  <a:cubicBezTo>
                    <a:pt x="137" y="751"/>
                    <a:pt x="137" y="751"/>
                    <a:pt x="137" y="751"/>
                  </a:cubicBezTo>
                  <a:cubicBezTo>
                    <a:pt x="137" y="751"/>
                    <a:pt x="137" y="752"/>
                    <a:pt x="137" y="752"/>
                  </a:cubicBezTo>
                  <a:close/>
                  <a:moveTo>
                    <a:pt x="180" y="707"/>
                  </a:moveTo>
                  <a:cubicBezTo>
                    <a:pt x="180" y="708"/>
                    <a:pt x="180" y="708"/>
                    <a:pt x="181" y="707"/>
                  </a:cubicBezTo>
                  <a:cubicBezTo>
                    <a:pt x="180" y="706"/>
                    <a:pt x="180" y="707"/>
                    <a:pt x="180" y="707"/>
                  </a:cubicBezTo>
                  <a:close/>
                  <a:moveTo>
                    <a:pt x="147" y="737"/>
                  </a:moveTo>
                  <a:cubicBezTo>
                    <a:pt x="147" y="737"/>
                    <a:pt x="147" y="736"/>
                    <a:pt x="147" y="736"/>
                  </a:cubicBezTo>
                  <a:cubicBezTo>
                    <a:pt x="147" y="736"/>
                    <a:pt x="147" y="736"/>
                    <a:pt x="147" y="736"/>
                  </a:cubicBezTo>
                  <a:cubicBezTo>
                    <a:pt x="147" y="736"/>
                    <a:pt x="147" y="737"/>
                    <a:pt x="147" y="737"/>
                  </a:cubicBezTo>
                  <a:close/>
                  <a:moveTo>
                    <a:pt x="140" y="740"/>
                  </a:moveTo>
                  <a:cubicBezTo>
                    <a:pt x="140" y="740"/>
                    <a:pt x="140" y="742"/>
                    <a:pt x="141" y="741"/>
                  </a:cubicBezTo>
                  <a:cubicBezTo>
                    <a:pt x="140" y="740"/>
                    <a:pt x="141" y="740"/>
                    <a:pt x="140" y="740"/>
                  </a:cubicBezTo>
                  <a:close/>
                  <a:moveTo>
                    <a:pt x="139" y="723"/>
                  </a:moveTo>
                  <a:cubicBezTo>
                    <a:pt x="139" y="724"/>
                    <a:pt x="139" y="724"/>
                    <a:pt x="139" y="724"/>
                  </a:cubicBezTo>
                  <a:cubicBezTo>
                    <a:pt x="139" y="724"/>
                    <a:pt x="139" y="725"/>
                    <a:pt x="139" y="725"/>
                  </a:cubicBezTo>
                  <a:cubicBezTo>
                    <a:pt x="139" y="724"/>
                    <a:pt x="139" y="723"/>
                    <a:pt x="139" y="723"/>
                  </a:cubicBezTo>
                  <a:close/>
                  <a:moveTo>
                    <a:pt x="181" y="680"/>
                  </a:moveTo>
                  <a:cubicBezTo>
                    <a:pt x="180" y="679"/>
                    <a:pt x="180" y="679"/>
                    <a:pt x="180" y="679"/>
                  </a:cubicBezTo>
                  <a:cubicBezTo>
                    <a:pt x="180" y="679"/>
                    <a:pt x="181" y="678"/>
                    <a:pt x="181" y="678"/>
                  </a:cubicBezTo>
                  <a:cubicBezTo>
                    <a:pt x="180" y="679"/>
                    <a:pt x="180" y="679"/>
                    <a:pt x="180" y="679"/>
                  </a:cubicBezTo>
                  <a:cubicBezTo>
                    <a:pt x="180" y="679"/>
                    <a:pt x="180" y="680"/>
                    <a:pt x="181" y="680"/>
                  </a:cubicBezTo>
                  <a:close/>
                  <a:moveTo>
                    <a:pt x="139" y="715"/>
                  </a:moveTo>
                  <a:cubicBezTo>
                    <a:pt x="138" y="716"/>
                    <a:pt x="138" y="716"/>
                    <a:pt x="138" y="717"/>
                  </a:cubicBezTo>
                  <a:cubicBezTo>
                    <a:pt x="139" y="716"/>
                    <a:pt x="139" y="716"/>
                    <a:pt x="139" y="715"/>
                  </a:cubicBezTo>
                  <a:close/>
                  <a:moveTo>
                    <a:pt x="138" y="706"/>
                  </a:moveTo>
                  <a:cubicBezTo>
                    <a:pt x="137" y="706"/>
                    <a:pt x="137" y="708"/>
                    <a:pt x="138" y="707"/>
                  </a:cubicBezTo>
                  <a:cubicBezTo>
                    <a:pt x="138" y="707"/>
                    <a:pt x="138" y="707"/>
                    <a:pt x="138" y="706"/>
                  </a:cubicBezTo>
                  <a:close/>
                  <a:moveTo>
                    <a:pt x="186" y="639"/>
                  </a:moveTo>
                  <a:cubicBezTo>
                    <a:pt x="187" y="640"/>
                    <a:pt x="187" y="639"/>
                    <a:pt x="187" y="640"/>
                  </a:cubicBezTo>
                  <a:cubicBezTo>
                    <a:pt x="187" y="640"/>
                    <a:pt x="188" y="640"/>
                    <a:pt x="188" y="640"/>
                  </a:cubicBezTo>
                  <a:cubicBezTo>
                    <a:pt x="187" y="639"/>
                    <a:pt x="187" y="638"/>
                    <a:pt x="187" y="638"/>
                  </a:cubicBezTo>
                  <a:cubicBezTo>
                    <a:pt x="187" y="639"/>
                    <a:pt x="186" y="639"/>
                    <a:pt x="186" y="639"/>
                  </a:cubicBezTo>
                  <a:close/>
                  <a:moveTo>
                    <a:pt x="176" y="643"/>
                  </a:moveTo>
                  <a:cubicBezTo>
                    <a:pt x="175" y="643"/>
                    <a:pt x="176" y="644"/>
                    <a:pt x="175" y="644"/>
                  </a:cubicBezTo>
                  <a:cubicBezTo>
                    <a:pt x="176" y="644"/>
                    <a:pt x="176" y="643"/>
                    <a:pt x="176" y="643"/>
                  </a:cubicBezTo>
                  <a:close/>
                  <a:moveTo>
                    <a:pt x="186" y="621"/>
                  </a:moveTo>
                  <a:cubicBezTo>
                    <a:pt x="186" y="621"/>
                    <a:pt x="186" y="621"/>
                    <a:pt x="186" y="621"/>
                  </a:cubicBezTo>
                  <a:cubicBezTo>
                    <a:pt x="186" y="621"/>
                    <a:pt x="187" y="620"/>
                    <a:pt x="186" y="620"/>
                  </a:cubicBezTo>
                  <a:cubicBezTo>
                    <a:pt x="186" y="620"/>
                    <a:pt x="185" y="621"/>
                    <a:pt x="186" y="621"/>
                  </a:cubicBezTo>
                  <a:cubicBezTo>
                    <a:pt x="186" y="622"/>
                    <a:pt x="186" y="621"/>
                    <a:pt x="186" y="621"/>
                  </a:cubicBezTo>
                  <a:close/>
                  <a:moveTo>
                    <a:pt x="185" y="599"/>
                  </a:moveTo>
                  <a:cubicBezTo>
                    <a:pt x="185" y="599"/>
                    <a:pt x="184" y="600"/>
                    <a:pt x="185" y="600"/>
                  </a:cubicBezTo>
                  <a:cubicBezTo>
                    <a:pt x="186" y="600"/>
                    <a:pt x="185" y="599"/>
                    <a:pt x="185" y="598"/>
                  </a:cubicBezTo>
                  <a:cubicBezTo>
                    <a:pt x="185" y="598"/>
                    <a:pt x="184" y="598"/>
                    <a:pt x="185" y="599"/>
                  </a:cubicBezTo>
                  <a:close/>
                  <a:moveTo>
                    <a:pt x="128" y="650"/>
                  </a:moveTo>
                  <a:cubicBezTo>
                    <a:pt x="129" y="649"/>
                    <a:pt x="129" y="648"/>
                    <a:pt x="128" y="647"/>
                  </a:cubicBezTo>
                  <a:cubicBezTo>
                    <a:pt x="127" y="648"/>
                    <a:pt x="128" y="649"/>
                    <a:pt x="128" y="650"/>
                  </a:cubicBezTo>
                  <a:close/>
                  <a:moveTo>
                    <a:pt x="176" y="600"/>
                  </a:moveTo>
                  <a:cubicBezTo>
                    <a:pt x="177" y="600"/>
                    <a:pt x="177" y="598"/>
                    <a:pt x="176" y="599"/>
                  </a:cubicBezTo>
                  <a:cubicBezTo>
                    <a:pt x="177" y="599"/>
                    <a:pt x="176" y="599"/>
                    <a:pt x="176" y="600"/>
                  </a:cubicBezTo>
                  <a:close/>
                  <a:moveTo>
                    <a:pt x="128" y="641"/>
                  </a:moveTo>
                  <a:cubicBezTo>
                    <a:pt x="128" y="642"/>
                    <a:pt x="128" y="642"/>
                    <a:pt x="128" y="642"/>
                  </a:cubicBezTo>
                  <a:cubicBezTo>
                    <a:pt x="128" y="642"/>
                    <a:pt x="128" y="642"/>
                    <a:pt x="128" y="641"/>
                  </a:cubicBezTo>
                  <a:cubicBezTo>
                    <a:pt x="128" y="641"/>
                    <a:pt x="128" y="641"/>
                    <a:pt x="128" y="641"/>
                  </a:cubicBezTo>
                  <a:cubicBezTo>
                    <a:pt x="128" y="641"/>
                    <a:pt x="128" y="641"/>
                    <a:pt x="128" y="641"/>
                  </a:cubicBezTo>
                  <a:close/>
                  <a:moveTo>
                    <a:pt x="127" y="620"/>
                  </a:moveTo>
                  <a:cubicBezTo>
                    <a:pt x="127" y="620"/>
                    <a:pt x="127" y="621"/>
                    <a:pt x="127" y="621"/>
                  </a:cubicBezTo>
                  <a:cubicBezTo>
                    <a:pt x="127" y="620"/>
                    <a:pt x="127" y="620"/>
                    <a:pt x="127" y="620"/>
                  </a:cubicBezTo>
                  <a:close/>
                  <a:moveTo>
                    <a:pt x="183" y="563"/>
                  </a:moveTo>
                  <a:cubicBezTo>
                    <a:pt x="183" y="563"/>
                    <a:pt x="183" y="563"/>
                    <a:pt x="183" y="563"/>
                  </a:cubicBezTo>
                  <a:cubicBezTo>
                    <a:pt x="183" y="563"/>
                    <a:pt x="183" y="564"/>
                    <a:pt x="183" y="563"/>
                  </a:cubicBezTo>
                  <a:close/>
                  <a:moveTo>
                    <a:pt x="183" y="549"/>
                  </a:moveTo>
                  <a:cubicBezTo>
                    <a:pt x="183" y="549"/>
                    <a:pt x="183" y="548"/>
                    <a:pt x="183" y="548"/>
                  </a:cubicBezTo>
                  <a:cubicBezTo>
                    <a:pt x="183" y="549"/>
                    <a:pt x="182" y="549"/>
                    <a:pt x="182" y="549"/>
                  </a:cubicBezTo>
                  <a:cubicBezTo>
                    <a:pt x="182" y="549"/>
                    <a:pt x="183" y="549"/>
                    <a:pt x="183" y="549"/>
                  </a:cubicBezTo>
                  <a:close/>
                  <a:moveTo>
                    <a:pt x="181" y="520"/>
                  </a:moveTo>
                  <a:cubicBezTo>
                    <a:pt x="181" y="521"/>
                    <a:pt x="181" y="522"/>
                    <a:pt x="181" y="522"/>
                  </a:cubicBezTo>
                  <a:cubicBezTo>
                    <a:pt x="180" y="522"/>
                    <a:pt x="180" y="523"/>
                    <a:pt x="180" y="523"/>
                  </a:cubicBezTo>
                  <a:cubicBezTo>
                    <a:pt x="181" y="526"/>
                    <a:pt x="179" y="528"/>
                    <a:pt x="182" y="530"/>
                  </a:cubicBezTo>
                  <a:cubicBezTo>
                    <a:pt x="181" y="531"/>
                    <a:pt x="181" y="533"/>
                    <a:pt x="181" y="534"/>
                  </a:cubicBezTo>
                  <a:cubicBezTo>
                    <a:pt x="181" y="534"/>
                    <a:pt x="181" y="535"/>
                    <a:pt x="181" y="535"/>
                  </a:cubicBezTo>
                  <a:cubicBezTo>
                    <a:pt x="181" y="535"/>
                    <a:pt x="181" y="536"/>
                    <a:pt x="181" y="536"/>
                  </a:cubicBezTo>
                  <a:cubicBezTo>
                    <a:pt x="181" y="537"/>
                    <a:pt x="182" y="537"/>
                    <a:pt x="181" y="537"/>
                  </a:cubicBezTo>
                  <a:cubicBezTo>
                    <a:pt x="182" y="539"/>
                    <a:pt x="179" y="541"/>
                    <a:pt x="182" y="543"/>
                  </a:cubicBezTo>
                  <a:cubicBezTo>
                    <a:pt x="182" y="543"/>
                    <a:pt x="182" y="543"/>
                    <a:pt x="182" y="543"/>
                  </a:cubicBezTo>
                  <a:cubicBezTo>
                    <a:pt x="182" y="544"/>
                    <a:pt x="182" y="544"/>
                    <a:pt x="182" y="544"/>
                  </a:cubicBezTo>
                  <a:cubicBezTo>
                    <a:pt x="181" y="544"/>
                    <a:pt x="181" y="544"/>
                    <a:pt x="181" y="544"/>
                  </a:cubicBezTo>
                  <a:cubicBezTo>
                    <a:pt x="182" y="544"/>
                    <a:pt x="181" y="545"/>
                    <a:pt x="182" y="545"/>
                  </a:cubicBezTo>
                  <a:cubicBezTo>
                    <a:pt x="182" y="545"/>
                    <a:pt x="182" y="545"/>
                    <a:pt x="182" y="545"/>
                  </a:cubicBezTo>
                  <a:cubicBezTo>
                    <a:pt x="182" y="545"/>
                    <a:pt x="182" y="546"/>
                    <a:pt x="182" y="546"/>
                  </a:cubicBezTo>
                  <a:cubicBezTo>
                    <a:pt x="182" y="546"/>
                    <a:pt x="181" y="547"/>
                    <a:pt x="182" y="547"/>
                  </a:cubicBezTo>
                  <a:cubicBezTo>
                    <a:pt x="182" y="547"/>
                    <a:pt x="182" y="548"/>
                    <a:pt x="182" y="548"/>
                  </a:cubicBezTo>
                  <a:cubicBezTo>
                    <a:pt x="182" y="547"/>
                    <a:pt x="182" y="547"/>
                    <a:pt x="182" y="547"/>
                  </a:cubicBezTo>
                  <a:cubicBezTo>
                    <a:pt x="182" y="547"/>
                    <a:pt x="182" y="546"/>
                    <a:pt x="182" y="546"/>
                  </a:cubicBezTo>
                  <a:cubicBezTo>
                    <a:pt x="182" y="546"/>
                    <a:pt x="182" y="546"/>
                    <a:pt x="182" y="546"/>
                  </a:cubicBezTo>
                  <a:cubicBezTo>
                    <a:pt x="183" y="545"/>
                    <a:pt x="183" y="544"/>
                    <a:pt x="183" y="544"/>
                  </a:cubicBezTo>
                  <a:cubicBezTo>
                    <a:pt x="183" y="544"/>
                    <a:pt x="183" y="544"/>
                    <a:pt x="183" y="544"/>
                  </a:cubicBezTo>
                  <a:cubicBezTo>
                    <a:pt x="183" y="543"/>
                    <a:pt x="183" y="543"/>
                    <a:pt x="183" y="542"/>
                  </a:cubicBezTo>
                  <a:cubicBezTo>
                    <a:pt x="183" y="542"/>
                    <a:pt x="183" y="542"/>
                    <a:pt x="183" y="542"/>
                  </a:cubicBezTo>
                  <a:cubicBezTo>
                    <a:pt x="183" y="542"/>
                    <a:pt x="183" y="541"/>
                    <a:pt x="183" y="540"/>
                  </a:cubicBezTo>
                  <a:cubicBezTo>
                    <a:pt x="183" y="539"/>
                    <a:pt x="183" y="539"/>
                    <a:pt x="183" y="538"/>
                  </a:cubicBezTo>
                  <a:cubicBezTo>
                    <a:pt x="183" y="538"/>
                    <a:pt x="183" y="538"/>
                    <a:pt x="183" y="537"/>
                  </a:cubicBezTo>
                  <a:cubicBezTo>
                    <a:pt x="183" y="536"/>
                    <a:pt x="182" y="534"/>
                    <a:pt x="183" y="534"/>
                  </a:cubicBezTo>
                  <a:cubicBezTo>
                    <a:pt x="182" y="534"/>
                    <a:pt x="183" y="534"/>
                    <a:pt x="182" y="533"/>
                  </a:cubicBezTo>
                  <a:cubicBezTo>
                    <a:pt x="183" y="530"/>
                    <a:pt x="181" y="526"/>
                    <a:pt x="182" y="523"/>
                  </a:cubicBezTo>
                  <a:cubicBezTo>
                    <a:pt x="182" y="523"/>
                    <a:pt x="182" y="523"/>
                    <a:pt x="182" y="522"/>
                  </a:cubicBezTo>
                  <a:cubicBezTo>
                    <a:pt x="181" y="522"/>
                    <a:pt x="181" y="522"/>
                    <a:pt x="181" y="522"/>
                  </a:cubicBezTo>
                  <a:cubicBezTo>
                    <a:pt x="182" y="522"/>
                    <a:pt x="182" y="521"/>
                    <a:pt x="181" y="520"/>
                  </a:cubicBezTo>
                  <a:cubicBezTo>
                    <a:pt x="181" y="520"/>
                    <a:pt x="181" y="520"/>
                    <a:pt x="181" y="519"/>
                  </a:cubicBezTo>
                  <a:cubicBezTo>
                    <a:pt x="181" y="519"/>
                    <a:pt x="181" y="519"/>
                    <a:pt x="181" y="519"/>
                  </a:cubicBezTo>
                  <a:cubicBezTo>
                    <a:pt x="182" y="519"/>
                    <a:pt x="181" y="518"/>
                    <a:pt x="181" y="517"/>
                  </a:cubicBezTo>
                  <a:cubicBezTo>
                    <a:pt x="180" y="518"/>
                    <a:pt x="180" y="519"/>
                    <a:pt x="180" y="520"/>
                  </a:cubicBezTo>
                  <a:cubicBezTo>
                    <a:pt x="181" y="520"/>
                    <a:pt x="181" y="520"/>
                    <a:pt x="181" y="520"/>
                  </a:cubicBezTo>
                  <a:close/>
                  <a:moveTo>
                    <a:pt x="183" y="547"/>
                  </a:moveTo>
                  <a:cubicBezTo>
                    <a:pt x="183" y="547"/>
                    <a:pt x="183" y="546"/>
                    <a:pt x="183" y="546"/>
                  </a:cubicBezTo>
                  <a:cubicBezTo>
                    <a:pt x="183" y="546"/>
                    <a:pt x="183" y="546"/>
                    <a:pt x="182" y="547"/>
                  </a:cubicBezTo>
                  <a:cubicBezTo>
                    <a:pt x="183" y="547"/>
                    <a:pt x="183" y="547"/>
                    <a:pt x="183" y="547"/>
                  </a:cubicBezTo>
                  <a:close/>
                  <a:moveTo>
                    <a:pt x="174" y="537"/>
                  </a:moveTo>
                  <a:cubicBezTo>
                    <a:pt x="174" y="537"/>
                    <a:pt x="175" y="536"/>
                    <a:pt x="174" y="536"/>
                  </a:cubicBezTo>
                  <a:cubicBezTo>
                    <a:pt x="173" y="536"/>
                    <a:pt x="174" y="538"/>
                    <a:pt x="174" y="537"/>
                  </a:cubicBezTo>
                  <a:close/>
                  <a:moveTo>
                    <a:pt x="174" y="534"/>
                  </a:moveTo>
                  <a:cubicBezTo>
                    <a:pt x="174" y="534"/>
                    <a:pt x="174" y="535"/>
                    <a:pt x="174" y="535"/>
                  </a:cubicBezTo>
                  <a:cubicBezTo>
                    <a:pt x="174" y="535"/>
                    <a:pt x="175" y="534"/>
                    <a:pt x="174" y="534"/>
                  </a:cubicBezTo>
                  <a:close/>
                  <a:moveTo>
                    <a:pt x="179" y="474"/>
                  </a:moveTo>
                  <a:cubicBezTo>
                    <a:pt x="180" y="474"/>
                    <a:pt x="180" y="473"/>
                    <a:pt x="180" y="472"/>
                  </a:cubicBezTo>
                  <a:cubicBezTo>
                    <a:pt x="180" y="473"/>
                    <a:pt x="179" y="473"/>
                    <a:pt x="179" y="473"/>
                  </a:cubicBezTo>
                  <a:cubicBezTo>
                    <a:pt x="180" y="473"/>
                    <a:pt x="179" y="474"/>
                    <a:pt x="179" y="474"/>
                  </a:cubicBezTo>
                  <a:close/>
                  <a:moveTo>
                    <a:pt x="166" y="486"/>
                  </a:moveTo>
                  <a:cubicBezTo>
                    <a:pt x="166" y="486"/>
                    <a:pt x="166" y="486"/>
                    <a:pt x="166" y="487"/>
                  </a:cubicBezTo>
                  <a:cubicBezTo>
                    <a:pt x="166" y="486"/>
                    <a:pt x="166" y="485"/>
                    <a:pt x="166" y="486"/>
                  </a:cubicBezTo>
                  <a:close/>
                  <a:moveTo>
                    <a:pt x="172" y="473"/>
                  </a:moveTo>
                  <a:cubicBezTo>
                    <a:pt x="172" y="473"/>
                    <a:pt x="172" y="473"/>
                    <a:pt x="172" y="473"/>
                  </a:cubicBezTo>
                  <a:cubicBezTo>
                    <a:pt x="172" y="471"/>
                    <a:pt x="171" y="474"/>
                    <a:pt x="172" y="473"/>
                  </a:cubicBezTo>
                  <a:close/>
                  <a:moveTo>
                    <a:pt x="366" y="291"/>
                  </a:moveTo>
                  <a:cubicBezTo>
                    <a:pt x="366" y="291"/>
                    <a:pt x="366" y="291"/>
                    <a:pt x="365" y="292"/>
                  </a:cubicBezTo>
                  <a:cubicBezTo>
                    <a:pt x="366" y="293"/>
                    <a:pt x="367" y="292"/>
                    <a:pt x="366" y="291"/>
                  </a:cubicBezTo>
                  <a:close/>
                  <a:moveTo>
                    <a:pt x="168" y="401"/>
                  </a:moveTo>
                  <a:cubicBezTo>
                    <a:pt x="169" y="401"/>
                    <a:pt x="168" y="400"/>
                    <a:pt x="168" y="400"/>
                  </a:cubicBezTo>
                  <a:cubicBezTo>
                    <a:pt x="168" y="400"/>
                    <a:pt x="168" y="401"/>
                    <a:pt x="168" y="401"/>
                  </a:cubicBezTo>
                  <a:close/>
                  <a:moveTo>
                    <a:pt x="161" y="359"/>
                  </a:moveTo>
                  <a:cubicBezTo>
                    <a:pt x="161" y="359"/>
                    <a:pt x="161" y="359"/>
                    <a:pt x="161" y="358"/>
                  </a:cubicBezTo>
                  <a:cubicBezTo>
                    <a:pt x="161" y="358"/>
                    <a:pt x="161" y="360"/>
                    <a:pt x="161" y="359"/>
                  </a:cubicBezTo>
                  <a:close/>
                  <a:moveTo>
                    <a:pt x="161" y="342"/>
                  </a:moveTo>
                  <a:cubicBezTo>
                    <a:pt x="161" y="342"/>
                    <a:pt x="161" y="341"/>
                    <a:pt x="161" y="341"/>
                  </a:cubicBezTo>
                  <a:cubicBezTo>
                    <a:pt x="161" y="341"/>
                    <a:pt x="161" y="341"/>
                    <a:pt x="161" y="341"/>
                  </a:cubicBezTo>
                  <a:cubicBezTo>
                    <a:pt x="160" y="341"/>
                    <a:pt x="160" y="341"/>
                    <a:pt x="160" y="341"/>
                  </a:cubicBezTo>
                  <a:cubicBezTo>
                    <a:pt x="160" y="341"/>
                    <a:pt x="160" y="341"/>
                    <a:pt x="161" y="342"/>
                  </a:cubicBezTo>
                  <a:close/>
                  <a:moveTo>
                    <a:pt x="161" y="322"/>
                  </a:moveTo>
                  <a:cubicBezTo>
                    <a:pt x="160" y="321"/>
                    <a:pt x="161" y="320"/>
                    <a:pt x="160" y="320"/>
                  </a:cubicBezTo>
                  <a:cubicBezTo>
                    <a:pt x="160" y="321"/>
                    <a:pt x="160" y="322"/>
                    <a:pt x="161" y="322"/>
                  </a:cubicBezTo>
                  <a:close/>
                  <a:moveTo>
                    <a:pt x="160" y="310"/>
                  </a:moveTo>
                  <a:cubicBezTo>
                    <a:pt x="161" y="310"/>
                    <a:pt x="161" y="309"/>
                    <a:pt x="160" y="309"/>
                  </a:cubicBezTo>
                  <a:cubicBezTo>
                    <a:pt x="159" y="309"/>
                    <a:pt x="160" y="310"/>
                    <a:pt x="160" y="310"/>
                  </a:cubicBezTo>
                  <a:close/>
                  <a:moveTo>
                    <a:pt x="160" y="282"/>
                  </a:moveTo>
                  <a:cubicBezTo>
                    <a:pt x="160" y="281"/>
                    <a:pt x="160" y="281"/>
                    <a:pt x="159" y="281"/>
                  </a:cubicBezTo>
                  <a:cubicBezTo>
                    <a:pt x="159" y="281"/>
                    <a:pt x="159" y="282"/>
                    <a:pt x="160" y="282"/>
                  </a:cubicBezTo>
                  <a:close/>
                  <a:moveTo>
                    <a:pt x="106" y="296"/>
                  </a:moveTo>
                  <a:cubicBezTo>
                    <a:pt x="106" y="296"/>
                    <a:pt x="106" y="296"/>
                    <a:pt x="106" y="295"/>
                  </a:cubicBezTo>
                  <a:cubicBezTo>
                    <a:pt x="105" y="296"/>
                    <a:pt x="105" y="297"/>
                    <a:pt x="106" y="296"/>
                  </a:cubicBezTo>
                  <a:close/>
                  <a:moveTo>
                    <a:pt x="106" y="232"/>
                  </a:moveTo>
                  <a:cubicBezTo>
                    <a:pt x="106" y="231"/>
                    <a:pt x="106" y="231"/>
                    <a:pt x="106" y="230"/>
                  </a:cubicBezTo>
                  <a:cubicBezTo>
                    <a:pt x="105" y="231"/>
                    <a:pt x="105" y="232"/>
                    <a:pt x="106" y="232"/>
                  </a:cubicBezTo>
                  <a:close/>
                  <a:moveTo>
                    <a:pt x="163" y="134"/>
                  </a:moveTo>
                  <a:cubicBezTo>
                    <a:pt x="163" y="134"/>
                    <a:pt x="163" y="133"/>
                    <a:pt x="163" y="133"/>
                  </a:cubicBezTo>
                  <a:cubicBezTo>
                    <a:pt x="162" y="133"/>
                    <a:pt x="162" y="134"/>
                    <a:pt x="163" y="134"/>
                  </a:cubicBezTo>
                  <a:close/>
                  <a:moveTo>
                    <a:pt x="163" y="116"/>
                  </a:moveTo>
                  <a:cubicBezTo>
                    <a:pt x="164" y="116"/>
                    <a:pt x="164" y="115"/>
                    <a:pt x="163" y="115"/>
                  </a:cubicBezTo>
                  <a:cubicBezTo>
                    <a:pt x="163" y="115"/>
                    <a:pt x="163" y="116"/>
                    <a:pt x="163" y="116"/>
                  </a:cubicBezTo>
                  <a:close/>
                  <a:moveTo>
                    <a:pt x="147" y="1150"/>
                  </a:moveTo>
                  <a:cubicBezTo>
                    <a:pt x="147" y="1151"/>
                    <a:pt x="147" y="1152"/>
                    <a:pt x="147" y="1153"/>
                  </a:cubicBezTo>
                  <a:cubicBezTo>
                    <a:pt x="146" y="1152"/>
                    <a:pt x="146" y="1152"/>
                    <a:pt x="145" y="1152"/>
                  </a:cubicBezTo>
                  <a:cubicBezTo>
                    <a:pt x="141" y="1154"/>
                    <a:pt x="137" y="1151"/>
                    <a:pt x="133" y="1150"/>
                  </a:cubicBezTo>
                  <a:cubicBezTo>
                    <a:pt x="132" y="1151"/>
                    <a:pt x="133" y="1152"/>
                    <a:pt x="134" y="1152"/>
                  </a:cubicBezTo>
                  <a:cubicBezTo>
                    <a:pt x="132" y="1155"/>
                    <a:pt x="134" y="1160"/>
                    <a:pt x="129" y="1160"/>
                  </a:cubicBezTo>
                  <a:cubicBezTo>
                    <a:pt x="129" y="1158"/>
                    <a:pt x="129" y="1157"/>
                    <a:pt x="128" y="1155"/>
                  </a:cubicBezTo>
                  <a:cubicBezTo>
                    <a:pt x="128" y="1155"/>
                    <a:pt x="129" y="1154"/>
                    <a:pt x="129" y="1154"/>
                  </a:cubicBezTo>
                  <a:cubicBezTo>
                    <a:pt x="128" y="1153"/>
                    <a:pt x="128" y="1152"/>
                    <a:pt x="128" y="1151"/>
                  </a:cubicBezTo>
                  <a:cubicBezTo>
                    <a:pt x="128" y="1149"/>
                    <a:pt x="128" y="1148"/>
                    <a:pt x="128" y="1146"/>
                  </a:cubicBezTo>
                  <a:cubicBezTo>
                    <a:pt x="128" y="1145"/>
                    <a:pt x="128" y="1144"/>
                    <a:pt x="128" y="1142"/>
                  </a:cubicBezTo>
                  <a:cubicBezTo>
                    <a:pt x="128" y="1141"/>
                    <a:pt x="129" y="1139"/>
                    <a:pt x="129" y="1137"/>
                  </a:cubicBezTo>
                  <a:cubicBezTo>
                    <a:pt x="129" y="1136"/>
                    <a:pt x="128" y="1134"/>
                    <a:pt x="128" y="1133"/>
                  </a:cubicBezTo>
                  <a:cubicBezTo>
                    <a:pt x="128" y="1131"/>
                    <a:pt x="129" y="1129"/>
                    <a:pt x="129" y="1127"/>
                  </a:cubicBezTo>
                  <a:cubicBezTo>
                    <a:pt x="129" y="1121"/>
                    <a:pt x="130" y="1115"/>
                    <a:pt x="130" y="1110"/>
                  </a:cubicBezTo>
                  <a:cubicBezTo>
                    <a:pt x="130" y="1109"/>
                    <a:pt x="130" y="1109"/>
                    <a:pt x="130" y="1108"/>
                  </a:cubicBezTo>
                  <a:cubicBezTo>
                    <a:pt x="131" y="1105"/>
                    <a:pt x="129" y="1103"/>
                    <a:pt x="131" y="1100"/>
                  </a:cubicBezTo>
                  <a:cubicBezTo>
                    <a:pt x="130" y="1097"/>
                    <a:pt x="131" y="1093"/>
                    <a:pt x="131" y="1090"/>
                  </a:cubicBezTo>
                  <a:cubicBezTo>
                    <a:pt x="131" y="1088"/>
                    <a:pt x="131" y="1086"/>
                    <a:pt x="131" y="1084"/>
                  </a:cubicBezTo>
                  <a:cubicBezTo>
                    <a:pt x="132" y="1079"/>
                    <a:pt x="132" y="1075"/>
                    <a:pt x="132" y="1071"/>
                  </a:cubicBezTo>
                  <a:cubicBezTo>
                    <a:pt x="133" y="1070"/>
                    <a:pt x="132" y="1069"/>
                    <a:pt x="132" y="1068"/>
                  </a:cubicBezTo>
                  <a:cubicBezTo>
                    <a:pt x="132" y="1065"/>
                    <a:pt x="133" y="1063"/>
                    <a:pt x="133" y="1061"/>
                  </a:cubicBezTo>
                  <a:cubicBezTo>
                    <a:pt x="133" y="1060"/>
                    <a:pt x="132" y="1060"/>
                    <a:pt x="132" y="1059"/>
                  </a:cubicBezTo>
                  <a:cubicBezTo>
                    <a:pt x="132" y="1058"/>
                    <a:pt x="133" y="1056"/>
                    <a:pt x="133" y="1055"/>
                  </a:cubicBezTo>
                  <a:cubicBezTo>
                    <a:pt x="133" y="1051"/>
                    <a:pt x="132" y="1047"/>
                    <a:pt x="133" y="1043"/>
                  </a:cubicBezTo>
                  <a:cubicBezTo>
                    <a:pt x="133" y="1041"/>
                    <a:pt x="132" y="1040"/>
                    <a:pt x="133" y="1038"/>
                  </a:cubicBezTo>
                  <a:cubicBezTo>
                    <a:pt x="132" y="1036"/>
                    <a:pt x="133" y="1033"/>
                    <a:pt x="133" y="1031"/>
                  </a:cubicBezTo>
                  <a:cubicBezTo>
                    <a:pt x="133" y="1031"/>
                    <a:pt x="133" y="1031"/>
                    <a:pt x="133" y="1030"/>
                  </a:cubicBezTo>
                  <a:cubicBezTo>
                    <a:pt x="133" y="1027"/>
                    <a:pt x="134" y="1025"/>
                    <a:pt x="133" y="1022"/>
                  </a:cubicBezTo>
                  <a:cubicBezTo>
                    <a:pt x="133" y="1022"/>
                    <a:pt x="134" y="1021"/>
                    <a:pt x="134" y="1021"/>
                  </a:cubicBezTo>
                  <a:cubicBezTo>
                    <a:pt x="134" y="1020"/>
                    <a:pt x="134" y="1018"/>
                    <a:pt x="134" y="1018"/>
                  </a:cubicBezTo>
                  <a:cubicBezTo>
                    <a:pt x="134" y="1016"/>
                    <a:pt x="133" y="1012"/>
                    <a:pt x="134" y="1009"/>
                  </a:cubicBezTo>
                  <a:cubicBezTo>
                    <a:pt x="134" y="1006"/>
                    <a:pt x="134" y="1003"/>
                    <a:pt x="135" y="1000"/>
                  </a:cubicBezTo>
                  <a:cubicBezTo>
                    <a:pt x="134" y="999"/>
                    <a:pt x="135" y="999"/>
                    <a:pt x="134" y="998"/>
                  </a:cubicBezTo>
                  <a:cubicBezTo>
                    <a:pt x="135" y="991"/>
                    <a:pt x="134" y="984"/>
                    <a:pt x="135" y="977"/>
                  </a:cubicBezTo>
                  <a:cubicBezTo>
                    <a:pt x="133" y="973"/>
                    <a:pt x="135" y="970"/>
                    <a:pt x="134" y="967"/>
                  </a:cubicBezTo>
                  <a:cubicBezTo>
                    <a:pt x="134" y="966"/>
                    <a:pt x="134" y="966"/>
                    <a:pt x="135" y="965"/>
                  </a:cubicBezTo>
                  <a:cubicBezTo>
                    <a:pt x="134" y="955"/>
                    <a:pt x="135" y="945"/>
                    <a:pt x="135" y="935"/>
                  </a:cubicBezTo>
                  <a:cubicBezTo>
                    <a:pt x="135" y="928"/>
                    <a:pt x="135" y="921"/>
                    <a:pt x="135" y="913"/>
                  </a:cubicBezTo>
                  <a:cubicBezTo>
                    <a:pt x="135" y="908"/>
                    <a:pt x="135" y="904"/>
                    <a:pt x="136" y="899"/>
                  </a:cubicBezTo>
                  <a:cubicBezTo>
                    <a:pt x="135" y="897"/>
                    <a:pt x="135" y="894"/>
                    <a:pt x="135" y="891"/>
                  </a:cubicBezTo>
                  <a:cubicBezTo>
                    <a:pt x="135" y="888"/>
                    <a:pt x="135" y="885"/>
                    <a:pt x="135" y="883"/>
                  </a:cubicBezTo>
                  <a:cubicBezTo>
                    <a:pt x="135" y="883"/>
                    <a:pt x="135" y="883"/>
                    <a:pt x="135" y="883"/>
                  </a:cubicBezTo>
                  <a:cubicBezTo>
                    <a:pt x="136" y="873"/>
                    <a:pt x="135" y="864"/>
                    <a:pt x="135" y="854"/>
                  </a:cubicBezTo>
                  <a:cubicBezTo>
                    <a:pt x="135" y="846"/>
                    <a:pt x="135" y="838"/>
                    <a:pt x="135" y="830"/>
                  </a:cubicBezTo>
                  <a:cubicBezTo>
                    <a:pt x="135" y="830"/>
                    <a:pt x="135" y="829"/>
                    <a:pt x="135" y="829"/>
                  </a:cubicBezTo>
                  <a:cubicBezTo>
                    <a:pt x="134" y="828"/>
                    <a:pt x="134" y="827"/>
                    <a:pt x="134" y="826"/>
                  </a:cubicBezTo>
                  <a:cubicBezTo>
                    <a:pt x="134" y="825"/>
                    <a:pt x="135" y="825"/>
                    <a:pt x="135" y="825"/>
                  </a:cubicBezTo>
                  <a:cubicBezTo>
                    <a:pt x="135" y="824"/>
                    <a:pt x="134" y="824"/>
                    <a:pt x="134" y="824"/>
                  </a:cubicBezTo>
                  <a:cubicBezTo>
                    <a:pt x="134" y="821"/>
                    <a:pt x="134" y="817"/>
                    <a:pt x="134" y="814"/>
                  </a:cubicBezTo>
                  <a:cubicBezTo>
                    <a:pt x="134" y="814"/>
                    <a:pt x="134" y="814"/>
                    <a:pt x="134" y="814"/>
                  </a:cubicBezTo>
                  <a:cubicBezTo>
                    <a:pt x="134" y="805"/>
                    <a:pt x="133" y="796"/>
                    <a:pt x="133" y="787"/>
                  </a:cubicBezTo>
                  <a:cubicBezTo>
                    <a:pt x="132" y="770"/>
                    <a:pt x="132" y="753"/>
                    <a:pt x="130" y="735"/>
                  </a:cubicBezTo>
                  <a:cubicBezTo>
                    <a:pt x="130" y="735"/>
                    <a:pt x="130" y="735"/>
                    <a:pt x="131" y="735"/>
                  </a:cubicBezTo>
                  <a:cubicBezTo>
                    <a:pt x="131" y="735"/>
                    <a:pt x="131" y="735"/>
                    <a:pt x="131" y="735"/>
                  </a:cubicBezTo>
                  <a:cubicBezTo>
                    <a:pt x="131" y="735"/>
                    <a:pt x="131" y="735"/>
                    <a:pt x="131" y="735"/>
                  </a:cubicBezTo>
                  <a:cubicBezTo>
                    <a:pt x="132" y="753"/>
                    <a:pt x="133" y="770"/>
                    <a:pt x="134" y="787"/>
                  </a:cubicBezTo>
                  <a:cubicBezTo>
                    <a:pt x="134" y="796"/>
                    <a:pt x="135" y="805"/>
                    <a:pt x="135" y="814"/>
                  </a:cubicBezTo>
                  <a:cubicBezTo>
                    <a:pt x="135" y="814"/>
                    <a:pt x="136" y="816"/>
                    <a:pt x="136" y="817"/>
                  </a:cubicBezTo>
                  <a:cubicBezTo>
                    <a:pt x="136" y="818"/>
                    <a:pt x="136" y="820"/>
                    <a:pt x="136" y="821"/>
                  </a:cubicBezTo>
                  <a:cubicBezTo>
                    <a:pt x="136" y="823"/>
                    <a:pt x="135" y="825"/>
                    <a:pt x="136" y="826"/>
                  </a:cubicBezTo>
                  <a:cubicBezTo>
                    <a:pt x="136" y="826"/>
                    <a:pt x="136" y="826"/>
                    <a:pt x="136" y="826"/>
                  </a:cubicBezTo>
                  <a:cubicBezTo>
                    <a:pt x="136" y="826"/>
                    <a:pt x="136" y="826"/>
                    <a:pt x="136" y="826"/>
                  </a:cubicBezTo>
                  <a:cubicBezTo>
                    <a:pt x="136" y="827"/>
                    <a:pt x="136" y="828"/>
                    <a:pt x="136" y="830"/>
                  </a:cubicBezTo>
                  <a:cubicBezTo>
                    <a:pt x="136" y="830"/>
                    <a:pt x="136" y="830"/>
                    <a:pt x="136" y="830"/>
                  </a:cubicBezTo>
                  <a:cubicBezTo>
                    <a:pt x="136" y="838"/>
                    <a:pt x="136" y="846"/>
                    <a:pt x="136" y="854"/>
                  </a:cubicBezTo>
                  <a:cubicBezTo>
                    <a:pt x="136" y="864"/>
                    <a:pt x="137" y="873"/>
                    <a:pt x="136" y="883"/>
                  </a:cubicBezTo>
                  <a:cubicBezTo>
                    <a:pt x="136" y="883"/>
                    <a:pt x="136" y="883"/>
                    <a:pt x="136" y="883"/>
                  </a:cubicBezTo>
                  <a:cubicBezTo>
                    <a:pt x="137" y="884"/>
                    <a:pt x="137" y="886"/>
                    <a:pt x="137" y="887"/>
                  </a:cubicBezTo>
                  <a:cubicBezTo>
                    <a:pt x="137" y="890"/>
                    <a:pt x="137" y="894"/>
                    <a:pt x="137" y="896"/>
                  </a:cubicBezTo>
                  <a:cubicBezTo>
                    <a:pt x="137" y="897"/>
                    <a:pt x="138" y="898"/>
                    <a:pt x="138" y="897"/>
                  </a:cubicBezTo>
                  <a:cubicBezTo>
                    <a:pt x="138" y="895"/>
                    <a:pt x="137" y="893"/>
                    <a:pt x="138" y="891"/>
                  </a:cubicBezTo>
                  <a:cubicBezTo>
                    <a:pt x="138" y="891"/>
                    <a:pt x="138" y="891"/>
                    <a:pt x="138" y="891"/>
                  </a:cubicBezTo>
                  <a:cubicBezTo>
                    <a:pt x="138" y="889"/>
                    <a:pt x="137" y="887"/>
                    <a:pt x="139" y="886"/>
                  </a:cubicBezTo>
                  <a:cubicBezTo>
                    <a:pt x="139" y="885"/>
                    <a:pt x="138" y="885"/>
                    <a:pt x="138" y="884"/>
                  </a:cubicBezTo>
                  <a:cubicBezTo>
                    <a:pt x="140" y="882"/>
                    <a:pt x="138" y="879"/>
                    <a:pt x="139" y="876"/>
                  </a:cubicBezTo>
                  <a:cubicBezTo>
                    <a:pt x="138" y="875"/>
                    <a:pt x="139" y="873"/>
                    <a:pt x="138" y="872"/>
                  </a:cubicBezTo>
                  <a:cubicBezTo>
                    <a:pt x="138" y="873"/>
                    <a:pt x="138" y="873"/>
                    <a:pt x="138" y="873"/>
                  </a:cubicBezTo>
                  <a:cubicBezTo>
                    <a:pt x="138" y="873"/>
                    <a:pt x="139" y="873"/>
                    <a:pt x="138" y="874"/>
                  </a:cubicBezTo>
                  <a:cubicBezTo>
                    <a:pt x="138" y="874"/>
                    <a:pt x="138" y="874"/>
                    <a:pt x="138" y="874"/>
                  </a:cubicBezTo>
                  <a:cubicBezTo>
                    <a:pt x="138" y="874"/>
                    <a:pt x="138" y="874"/>
                    <a:pt x="138" y="873"/>
                  </a:cubicBezTo>
                  <a:cubicBezTo>
                    <a:pt x="138" y="873"/>
                    <a:pt x="138" y="873"/>
                    <a:pt x="138" y="873"/>
                  </a:cubicBezTo>
                  <a:cubicBezTo>
                    <a:pt x="138" y="873"/>
                    <a:pt x="138" y="872"/>
                    <a:pt x="138" y="872"/>
                  </a:cubicBezTo>
                  <a:cubicBezTo>
                    <a:pt x="138" y="872"/>
                    <a:pt x="138" y="872"/>
                    <a:pt x="138" y="872"/>
                  </a:cubicBezTo>
                  <a:cubicBezTo>
                    <a:pt x="137" y="872"/>
                    <a:pt x="139" y="872"/>
                    <a:pt x="139" y="871"/>
                  </a:cubicBezTo>
                  <a:cubicBezTo>
                    <a:pt x="138" y="871"/>
                    <a:pt x="138" y="870"/>
                    <a:pt x="138" y="870"/>
                  </a:cubicBezTo>
                  <a:cubicBezTo>
                    <a:pt x="139" y="870"/>
                    <a:pt x="138" y="869"/>
                    <a:pt x="139" y="868"/>
                  </a:cubicBezTo>
                  <a:cubicBezTo>
                    <a:pt x="139" y="868"/>
                    <a:pt x="139" y="867"/>
                    <a:pt x="138" y="867"/>
                  </a:cubicBezTo>
                  <a:cubicBezTo>
                    <a:pt x="140" y="865"/>
                    <a:pt x="138" y="862"/>
                    <a:pt x="139" y="860"/>
                  </a:cubicBezTo>
                  <a:cubicBezTo>
                    <a:pt x="139" y="860"/>
                    <a:pt x="139" y="860"/>
                    <a:pt x="138" y="859"/>
                  </a:cubicBezTo>
                  <a:cubicBezTo>
                    <a:pt x="139" y="859"/>
                    <a:pt x="139" y="858"/>
                    <a:pt x="139" y="857"/>
                  </a:cubicBezTo>
                  <a:cubicBezTo>
                    <a:pt x="139" y="856"/>
                    <a:pt x="138" y="855"/>
                    <a:pt x="138" y="854"/>
                  </a:cubicBezTo>
                  <a:cubicBezTo>
                    <a:pt x="138" y="853"/>
                    <a:pt x="139" y="852"/>
                    <a:pt x="138" y="851"/>
                  </a:cubicBezTo>
                  <a:cubicBezTo>
                    <a:pt x="139" y="851"/>
                    <a:pt x="139" y="851"/>
                    <a:pt x="139" y="851"/>
                  </a:cubicBezTo>
                  <a:cubicBezTo>
                    <a:pt x="138" y="851"/>
                    <a:pt x="138" y="851"/>
                    <a:pt x="138" y="851"/>
                  </a:cubicBezTo>
                  <a:cubicBezTo>
                    <a:pt x="139" y="850"/>
                    <a:pt x="138" y="849"/>
                    <a:pt x="138" y="849"/>
                  </a:cubicBezTo>
                  <a:cubicBezTo>
                    <a:pt x="138" y="849"/>
                    <a:pt x="138" y="849"/>
                    <a:pt x="138" y="849"/>
                  </a:cubicBezTo>
                  <a:cubicBezTo>
                    <a:pt x="138" y="849"/>
                    <a:pt x="138" y="849"/>
                    <a:pt x="138" y="849"/>
                  </a:cubicBezTo>
                  <a:cubicBezTo>
                    <a:pt x="138" y="848"/>
                    <a:pt x="138" y="848"/>
                    <a:pt x="138" y="848"/>
                  </a:cubicBezTo>
                  <a:cubicBezTo>
                    <a:pt x="138" y="849"/>
                    <a:pt x="138" y="848"/>
                    <a:pt x="137" y="848"/>
                  </a:cubicBezTo>
                  <a:cubicBezTo>
                    <a:pt x="137" y="848"/>
                    <a:pt x="137" y="848"/>
                    <a:pt x="138" y="848"/>
                  </a:cubicBezTo>
                  <a:cubicBezTo>
                    <a:pt x="138" y="848"/>
                    <a:pt x="138" y="848"/>
                    <a:pt x="138" y="848"/>
                  </a:cubicBezTo>
                  <a:cubicBezTo>
                    <a:pt x="138" y="848"/>
                    <a:pt x="138" y="848"/>
                    <a:pt x="138" y="848"/>
                  </a:cubicBezTo>
                  <a:cubicBezTo>
                    <a:pt x="138" y="848"/>
                    <a:pt x="139" y="848"/>
                    <a:pt x="139" y="848"/>
                  </a:cubicBezTo>
                  <a:cubicBezTo>
                    <a:pt x="139" y="847"/>
                    <a:pt x="138" y="846"/>
                    <a:pt x="138" y="846"/>
                  </a:cubicBezTo>
                  <a:cubicBezTo>
                    <a:pt x="139" y="845"/>
                    <a:pt x="138" y="845"/>
                    <a:pt x="139" y="844"/>
                  </a:cubicBezTo>
                  <a:cubicBezTo>
                    <a:pt x="138" y="844"/>
                    <a:pt x="139" y="844"/>
                    <a:pt x="138" y="843"/>
                  </a:cubicBezTo>
                  <a:cubicBezTo>
                    <a:pt x="139" y="842"/>
                    <a:pt x="139" y="841"/>
                    <a:pt x="138" y="840"/>
                  </a:cubicBezTo>
                  <a:cubicBezTo>
                    <a:pt x="139" y="837"/>
                    <a:pt x="138" y="835"/>
                    <a:pt x="139" y="833"/>
                  </a:cubicBezTo>
                  <a:cubicBezTo>
                    <a:pt x="138" y="832"/>
                    <a:pt x="137" y="830"/>
                    <a:pt x="137" y="830"/>
                  </a:cubicBezTo>
                  <a:cubicBezTo>
                    <a:pt x="137" y="829"/>
                    <a:pt x="138" y="829"/>
                    <a:pt x="137" y="829"/>
                  </a:cubicBezTo>
                  <a:cubicBezTo>
                    <a:pt x="137" y="829"/>
                    <a:pt x="137" y="829"/>
                    <a:pt x="137" y="829"/>
                  </a:cubicBezTo>
                  <a:cubicBezTo>
                    <a:pt x="136" y="828"/>
                    <a:pt x="137" y="828"/>
                    <a:pt x="137" y="827"/>
                  </a:cubicBezTo>
                  <a:cubicBezTo>
                    <a:pt x="137" y="827"/>
                    <a:pt x="137" y="827"/>
                    <a:pt x="137" y="827"/>
                  </a:cubicBezTo>
                  <a:cubicBezTo>
                    <a:pt x="136" y="827"/>
                    <a:pt x="136" y="827"/>
                    <a:pt x="136" y="826"/>
                  </a:cubicBezTo>
                  <a:cubicBezTo>
                    <a:pt x="136" y="826"/>
                    <a:pt x="136" y="826"/>
                    <a:pt x="136" y="826"/>
                  </a:cubicBezTo>
                  <a:cubicBezTo>
                    <a:pt x="136" y="826"/>
                    <a:pt x="136" y="826"/>
                    <a:pt x="137" y="826"/>
                  </a:cubicBezTo>
                  <a:cubicBezTo>
                    <a:pt x="136" y="826"/>
                    <a:pt x="136" y="826"/>
                    <a:pt x="136" y="826"/>
                  </a:cubicBezTo>
                  <a:cubicBezTo>
                    <a:pt x="136" y="826"/>
                    <a:pt x="137" y="825"/>
                    <a:pt x="137" y="825"/>
                  </a:cubicBezTo>
                  <a:cubicBezTo>
                    <a:pt x="137" y="825"/>
                    <a:pt x="137" y="824"/>
                    <a:pt x="137" y="824"/>
                  </a:cubicBezTo>
                  <a:cubicBezTo>
                    <a:pt x="137" y="823"/>
                    <a:pt x="139" y="822"/>
                    <a:pt x="138" y="821"/>
                  </a:cubicBezTo>
                  <a:cubicBezTo>
                    <a:pt x="139" y="816"/>
                    <a:pt x="137" y="811"/>
                    <a:pt x="138" y="806"/>
                  </a:cubicBezTo>
                  <a:cubicBezTo>
                    <a:pt x="138" y="804"/>
                    <a:pt x="137" y="803"/>
                    <a:pt x="138" y="801"/>
                  </a:cubicBezTo>
                  <a:cubicBezTo>
                    <a:pt x="137" y="798"/>
                    <a:pt x="138" y="796"/>
                    <a:pt x="137" y="794"/>
                  </a:cubicBezTo>
                  <a:cubicBezTo>
                    <a:pt x="138" y="793"/>
                    <a:pt x="138" y="793"/>
                    <a:pt x="139" y="793"/>
                  </a:cubicBezTo>
                  <a:cubicBezTo>
                    <a:pt x="138" y="792"/>
                    <a:pt x="139" y="790"/>
                    <a:pt x="137" y="790"/>
                  </a:cubicBezTo>
                  <a:cubicBezTo>
                    <a:pt x="138" y="789"/>
                    <a:pt x="139" y="789"/>
                    <a:pt x="139" y="789"/>
                  </a:cubicBezTo>
                  <a:cubicBezTo>
                    <a:pt x="138" y="783"/>
                    <a:pt x="138" y="779"/>
                    <a:pt x="138" y="775"/>
                  </a:cubicBezTo>
                  <a:cubicBezTo>
                    <a:pt x="138" y="775"/>
                    <a:pt x="138" y="775"/>
                    <a:pt x="138" y="775"/>
                  </a:cubicBezTo>
                  <a:cubicBezTo>
                    <a:pt x="138" y="775"/>
                    <a:pt x="138" y="775"/>
                    <a:pt x="138" y="775"/>
                  </a:cubicBezTo>
                  <a:cubicBezTo>
                    <a:pt x="139" y="775"/>
                    <a:pt x="139" y="775"/>
                    <a:pt x="139" y="775"/>
                  </a:cubicBezTo>
                  <a:cubicBezTo>
                    <a:pt x="139" y="779"/>
                    <a:pt x="139" y="783"/>
                    <a:pt x="140" y="789"/>
                  </a:cubicBezTo>
                  <a:cubicBezTo>
                    <a:pt x="140" y="789"/>
                    <a:pt x="140" y="789"/>
                    <a:pt x="140" y="789"/>
                  </a:cubicBezTo>
                  <a:cubicBezTo>
                    <a:pt x="141" y="793"/>
                    <a:pt x="140" y="798"/>
                    <a:pt x="141" y="803"/>
                  </a:cubicBezTo>
                  <a:cubicBezTo>
                    <a:pt x="141" y="803"/>
                    <a:pt x="141" y="804"/>
                    <a:pt x="140" y="804"/>
                  </a:cubicBezTo>
                  <a:cubicBezTo>
                    <a:pt x="142" y="806"/>
                    <a:pt x="140" y="808"/>
                    <a:pt x="141" y="810"/>
                  </a:cubicBezTo>
                  <a:cubicBezTo>
                    <a:pt x="141" y="808"/>
                    <a:pt x="143" y="807"/>
                    <a:pt x="141" y="806"/>
                  </a:cubicBezTo>
                  <a:cubicBezTo>
                    <a:pt x="143" y="805"/>
                    <a:pt x="142" y="803"/>
                    <a:pt x="142" y="801"/>
                  </a:cubicBezTo>
                  <a:cubicBezTo>
                    <a:pt x="142" y="799"/>
                    <a:pt x="142" y="797"/>
                    <a:pt x="142" y="794"/>
                  </a:cubicBezTo>
                  <a:cubicBezTo>
                    <a:pt x="142" y="793"/>
                    <a:pt x="141" y="791"/>
                    <a:pt x="141" y="790"/>
                  </a:cubicBezTo>
                  <a:cubicBezTo>
                    <a:pt x="141" y="789"/>
                    <a:pt x="142" y="786"/>
                    <a:pt x="142" y="784"/>
                  </a:cubicBezTo>
                  <a:cubicBezTo>
                    <a:pt x="142" y="783"/>
                    <a:pt x="141" y="783"/>
                    <a:pt x="141" y="782"/>
                  </a:cubicBezTo>
                  <a:cubicBezTo>
                    <a:pt x="141" y="781"/>
                    <a:pt x="142" y="780"/>
                    <a:pt x="142" y="780"/>
                  </a:cubicBezTo>
                  <a:cubicBezTo>
                    <a:pt x="142" y="779"/>
                    <a:pt x="142" y="779"/>
                    <a:pt x="142" y="779"/>
                  </a:cubicBezTo>
                  <a:cubicBezTo>
                    <a:pt x="142" y="780"/>
                    <a:pt x="142" y="779"/>
                    <a:pt x="142" y="779"/>
                  </a:cubicBezTo>
                  <a:cubicBezTo>
                    <a:pt x="142" y="779"/>
                    <a:pt x="141" y="779"/>
                    <a:pt x="141" y="778"/>
                  </a:cubicBezTo>
                  <a:cubicBezTo>
                    <a:pt x="141" y="778"/>
                    <a:pt x="141" y="778"/>
                    <a:pt x="141" y="778"/>
                  </a:cubicBezTo>
                  <a:cubicBezTo>
                    <a:pt x="140" y="775"/>
                    <a:pt x="141" y="771"/>
                    <a:pt x="140" y="768"/>
                  </a:cubicBezTo>
                  <a:cubicBezTo>
                    <a:pt x="141" y="768"/>
                    <a:pt x="141" y="767"/>
                    <a:pt x="141" y="767"/>
                  </a:cubicBezTo>
                  <a:cubicBezTo>
                    <a:pt x="141" y="766"/>
                    <a:pt x="141" y="765"/>
                    <a:pt x="141" y="765"/>
                  </a:cubicBezTo>
                  <a:cubicBezTo>
                    <a:pt x="141" y="764"/>
                    <a:pt x="141" y="764"/>
                    <a:pt x="141" y="763"/>
                  </a:cubicBezTo>
                  <a:cubicBezTo>
                    <a:pt x="141" y="762"/>
                    <a:pt x="140" y="762"/>
                    <a:pt x="141" y="762"/>
                  </a:cubicBezTo>
                  <a:cubicBezTo>
                    <a:pt x="141" y="762"/>
                    <a:pt x="141" y="762"/>
                    <a:pt x="141" y="762"/>
                  </a:cubicBezTo>
                  <a:cubicBezTo>
                    <a:pt x="141" y="760"/>
                    <a:pt x="141" y="759"/>
                    <a:pt x="141" y="758"/>
                  </a:cubicBezTo>
                  <a:cubicBezTo>
                    <a:pt x="140" y="756"/>
                    <a:pt x="140" y="754"/>
                    <a:pt x="141" y="753"/>
                  </a:cubicBezTo>
                  <a:cubicBezTo>
                    <a:pt x="141" y="753"/>
                    <a:pt x="141" y="753"/>
                    <a:pt x="141" y="752"/>
                  </a:cubicBezTo>
                  <a:cubicBezTo>
                    <a:pt x="141" y="752"/>
                    <a:pt x="141" y="752"/>
                    <a:pt x="141" y="752"/>
                  </a:cubicBezTo>
                  <a:cubicBezTo>
                    <a:pt x="141" y="753"/>
                    <a:pt x="142" y="753"/>
                    <a:pt x="142" y="753"/>
                  </a:cubicBezTo>
                  <a:cubicBezTo>
                    <a:pt x="141" y="754"/>
                    <a:pt x="141" y="756"/>
                    <a:pt x="141" y="758"/>
                  </a:cubicBezTo>
                  <a:cubicBezTo>
                    <a:pt x="142" y="759"/>
                    <a:pt x="142" y="760"/>
                    <a:pt x="142" y="761"/>
                  </a:cubicBezTo>
                  <a:cubicBezTo>
                    <a:pt x="142" y="761"/>
                    <a:pt x="142" y="761"/>
                    <a:pt x="142" y="761"/>
                  </a:cubicBezTo>
                  <a:cubicBezTo>
                    <a:pt x="142" y="764"/>
                    <a:pt x="143" y="766"/>
                    <a:pt x="142" y="768"/>
                  </a:cubicBezTo>
                  <a:cubicBezTo>
                    <a:pt x="143" y="770"/>
                    <a:pt x="142" y="770"/>
                    <a:pt x="143" y="771"/>
                  </a:cubicBezTo>
                  <a:cubicBezTo>
                    <a:pt x="142" y="771"/>
                    <a:pt x="142" y="772"/>
                    <a:pt x="142" y="772"/>
                  </a:cubicBezTo>
                  <a:cubicBezTo>
                    <a:pt x="143" y="773"/>
                    <a:pt x="143" y="774"/>
                    <a:pt x="143" y="775"/>
                  </a:cubicBezTo>
                  <a:cubicBezTo>
                    <a:pt x="144" y="776"/>
                    <a:pt x="144" y="773"/>
                    <a:pt x="143" y="773"/>
                  </a:cubicBezTo>
                  <a:cubicBezTo>
                    <a:pt x="144" y="767"/>
                    <a:pt x="142" y="762"/>
                    <a:pt x="143" y="756"/>
                  </a:cubicBezTo>
                  <a:cubicBezTo>
                    <a:pt x="142" y="754"/>
                    <a:pt x="142" y="752"/>
                    <a:pt x="142" y="750"/>
                  </a:cubicBezTo>
                  <a:cubicBezTo>
                    <a:pt x="142" y="749"/>
                    <a:pt x="142" y="746"/>
                    <a:pt x="142" y="745"/>
                  </a:cubicBezTo>
                  <a:cubicBezTo>
                    <a:pt x="143" y="745"/>
                    <a:pt x="143" y="747"/>
                    <a:pt x="144" y="745"/>
                  </a:cubicBezTo>
                  <a:cubicBezTo>
                    <a:pt x="144" y="747"/>
                    <a:pt x="144" y="748"/>
                    <a:pt x="145" y="750"/>
                  </a:cubicBezTo>
                  <a:cubicBezTo>
                    <a:pt x="145" y="749"/>
                    <a:pt x="144" y="748"/>
                    <a:pt x="145" y="747"/>
                  </a:cubicBezTo>
                  <a:cubicBezTo>
                    <a:pt x="145" y="746"/>
                    <a:pt x="145" y="745"/>
                    <a:pt x="145" y="745"/>
                  </a:cubicBezTo>
                  <a:cubicBezTo>
                    <a:pt x="145" y="744"/>
                    <a:pt x="145" y="743"/>
                    <a:pt x="145" y="742"/>
                  </a:cubicBezTo>
                  <a:cubicBezTo>
                    <a:pt x="145" y="742"/>
                    <a:pt x="145" y="742"/>
                    <a:pt x="145" y="742"/>
                  </a:cubicBezTo>
                  <a:cubicBezTo>
                    <a:pt x="145" y="742"/>
                    <a:pt x="145" y="742"/>
                    <a:pt x="145" y="742"/>
                  </a:cubicBezTo>
                  <a:cubicBezTo>
                    <a:pt x="145" y="742"/>
                    <a:pt x="145" y="742"/>
                    <a:pt x="145" y="742"/>
                  </a:cubicBezTo>
                  <a:cubicBezTo>
                    <a:pt x="145" y="743"/>
                    <a:pt x="145" y="744"/>
                    <a:pt x="145" y="745"/>
                  </a:cubicBezTo>
                  <a:cubicBezTo>
                    <a:pt x="145" y="745"/>
                    <a:pt x="145" y="746"/>
                    <a:pt x="145" y="747"/>
                  </a:cubicBezTo>
                  <a:cubicBezTo>
                    <a:pt x="147" y="748"/>
                    <a:pt x="146" y="750"/>
                    <a:pt x="147" y="752"/>
                  </a:cubicBezTo>
                  <a:cubicBezTo>
                    <a:pt x="147" y="753"/>
                    <a:pt x="148" y="752"/>
                    <a:pt x="149" y="753"/>
                  </a:cubicBezTo>
                  <a:cubicBezTo>
                    <a:pt x="148" y="754"/>
                    <a:pt x="149" y="755"/>
                    <a:pt x="149" y="756"/>
                  </a:cubicBezTo>
                  <a:cubicBezTo>
                    <a:pt x="149" y="759"/>
                    <a:pt x="150" y="761"/>
                    <a:pt x="149" y="764"/>
                  </a:cubicBezTo>
                  <a:cubicBezTo>
                    <a:pt x="149" y="767"/>
                    <a:pt x="151" y="771"/>
                    <a:pt x="150" y="774"/>
                  </a:cubicBezTo>
                  <a:cubicBezTo>
                    <a:pt x="151" y="776"/>
                    <a:pt x="150" y="778"/>
                    <a:pt x="150" y="780"/>
                  </a:cubicBezTo>
                  <a:cubicBezTo>
                    <a:pt x="150" y="781"/>
                    <a:pt x="151" y="782"/>
                    <a:pt x="151" y="783"/>
                  </a:cubicBezTo>
                  <a:cubicBezTo>
                    <a:pt x="151" y="786"/>
                    <a:pt x="150" y="788"/>
                    <a:pt x="152" y="791"/>
                  </a:cubicBezTo>
                  <a:cubicBezTo>
                    <a:pt x="153" y="791"/>
                    <a:pt x="155" y="789"/>
                    <a:pt x="155" y="788"/>
                  </a:cubicBezTo>
                  <a:cubicBezTo>
                    <a:pt x="155" y="788"/>
                    <a:pt x="155" y="788"/>
                    <a:pt x="155" y="788"/>
                  </a:cubicBezTo>
                  <a:cubicBezTo>
                    <a:pt x="155" y="787"/>
                    <a:pt x="155" y="787"/>
                    <a:pt x="155" y="787"/>
                  </a:cubicBezTo>
                  <a:cubicBezTo>
                    <a:pt x="155" y="785"/>
                    <a:pt x="154" y="784"/>
                    <a:pt x="155" y="782"/>
                  </a:cubicBezTo>
                  <a:cubicBezTo>
                    <a:pt x="155" y="782"/>
                    <a:pt x="155" y="782"/>
                    <a:pt x="155" y="782"/>
                  </a:cubicBezTo>
                  <a:cubicBezTo>
                    <a:pt x="155" y="782"/>
                    <a:pt x="155" y="782"/>
                    <a:pt x="155" y="782"/>
                  </a:cubicBezTo>
                  <a:cubicBezTo>
                    <a:pt x="155" y="782"/>
                    <a:pt x="155" y="782"/>
                    <a:pt x="155" y="782"/>
                  </a:cubicBezTo>
                  <a:cubicBezTo>
                    <a:pt x="155" y="784"/>
                    <a:pt x="155" y="785"/>
                    <a:pt x="155" y="786"/>
                  </a:cubicBezTo>
                  <a:cubicBezTo>
                    <a:pt x="155" y="788"/>
                    <a:pt x="155" y="788"/>
                    <a:pt x="155" y="788"/>
                  </a:cubicBezTo>
                  <a:cubicBezTo>
                    <a:pt x="155" y="788"/>
                    <a:pt x="155" y="788"/>
                    <a:pt x="155" y="788"/>
                  </a:cubicBezTo>
                  <a:cubicBezTo>
                    <a:pt x="156" y="790"/>
                    <a:pt x="156" y="792"/>
                    <a:pt x="156" y="795"/>
                  </a:cubicBezTo>
                  <a:cubicBezTo>
                    <a:pt x="156" y="796"/>
                    <a:pt x="156" y="798"/>
                    <a:pt x="156" y="799"/>
                  </a:cubicBezTo>
                  <a:cubicBezTo>
                    <a:pt x="156" y="800"/>
                    <a:pt x="157" y="801"/>
                    <a:pt x="156" y="802"/>
                  </a:cubicBezTo>
                  <a:cubicBezTo>
                    <a:pt x="157" y="803"/>
                    <a:pt x="156" y="804"/>
                    <a:pt x="156" y="806"/>
                  </a:cubicBezTo>
                  <a:cubicBezTo>
                    <a:pt x="156" y="808"/>
                    <a:pt x="157" y="810"/>
                    <a:pt x="157" y="812"/>
                  </a:cubicBezTo>
                  <a:cubicBezTo>
                    <a:pt x="157" y="813"/>
                    <a:pt x="156" y="813"/>
                    <a:pt x="156" y="814"/>
                  </a:cubicBezTo>
                  <a:cubicBezTo>
                    <a:pt x="156" y="815"/>
                    <a:pt x="157" y="816"/>
                    <a:pt x="157" y="818"/>
                  </a:cubicBezTo>
                  <a:cubicBezTo>
                    <a:pt x="157" y="819"/>
                    <a:pt x="157" y="820"/>
                    <a:pt x="157" y="822"/>
                  </a:cubicBezTo>
                  <a:cubicBezTo>
                    <a:pt x="157" y="825"/>
                    <a:pt x="158" y="828"/>
                    <a:pt x="158" y="831"/>
                  </a:cubicBezTo>
                  <a:cubicBezTo>
                    <a:pt x="158" y="832"/>
                    <a:pt x="158" y="833"/>
                    <a:pt x="158" y="833"/>
                  </a:cubicBezTo>
                  <a:cubicBezTo>
                    <a:pt x="158" y="836"/>
                    <a:pt x="158" y="838"/>
                    <a:pt x="157" y="841"/>
                  </a:cubicBezTo>
                  <a:cubicBezTo>
                    <a:pt x="157" y="841"/>
                    <a:pt x="158" y="841"/>
                    <a:pt x="158" y="842"/>
                  </a:cubicBezTo>
                  <a:cubicBezTo>
                    <a:pt x="158" y="845"/>
                    <a:pt x="158" y="848"/>
                    <a:pt x="158" y="851"/>
                  </a:cubicBezTo>
                  <a:cubicBezTo>
                    <a:pt x="158" y="853"/>
                    <a:pt x="158" y="854"/>
                    <a:pt x="158" y="855"/>
                  </a:cubicBezTo>
                  <a:cubicBezTo>
                    <a:pt x="158" y="856"/>
                    <a:pt x="158" y="858"/>
                    <a:pt x="158" y="859"/>
                  </a:cubicBezTo>
                  <a:cubicBezTo>
                    <a:pt x="158" y="862"/>
                    <a:pt x="158" y="865"/>
                    <a:pt x="158" y="867"/>
                  </a:cubicBezTo>
                  <a:cubicBezTo>
                    <a:pt x="158" y="870"/>
                    <a:pt x="158" y="873"/>
                    <a:pt x="158" y="875"/>
                  </a:cubicBezTo>
                  <a:cubicBezTo>
                    <a:pt x="158" y="883"/>
                    <a:pt x="159" y="891"/>
                    <a:pt x="158" y="899"/>
                  </a:cubicBezTo>
                  <a:cubicBezTo>
                    <a:pt x="159" y="901"/>
                    <a:pt x="158" y="903"/>
                    <a:pt x="159" y="904"/>
                  </a:cubicBezTo>
                  <a:cubicBezTo>
                    <a:pt x="158" y="907"/>
                    <a:pt x="159" y="909"/>
                    <a:pt x="158" y="911"/>
                  </a:cubicBezTo>
                  <a:cubicBezTo>
                    <a:pt x="159" y="912"/>
                    <a:pt x="158" y="912"/>
                    <a:pt x="159" y="913"/>
                  </a:cubicBezTo>
                  <a:cubicBezTo>
                    <a:pt x="158" y="915"/>
                    <a:pt x="158" y="916"/>
                    <a:pt x="159" y="918"/>
                  </a:cubicBezTo>
                  <a:cubicBezTo>
                    <a:pt x="159" y="923"/>
                    <a:pt x="159" y="928"/>
                    <a:pt x="159" y="933"/>
                  </a:cubicBezTo>
                  <a:cubicBezTo>
                    <a:pt x="159" y="933"/>
                    <a:pt x="159" y="934"/>
                    <a:pt x="159" y="934"/>
                  </a:cubicBezTo>
                  <a:cubicBezTo>
                    <a:pt x="159" y="935"/>
                    <a:pt x="160" y="936"/>
                    <a:pt x="159" y="937"/>
                  </a:cubicBezTo>
                  <a:cubicBezTo>
                    <a:pt x="159" y="938"/>
                    <a:pt x="159" y="938"/>
                    <a:pt x="160" y="939"/>
                  </a:cubicBezTo>
                  <a:cubicBezTo>
                    <a:pt x="159" y="942"/>
                    <a:pt x="160" y="946"/>
                    <a:pt x="159" y="949"/>
                  </a:cubicBezTo>
                  <a:cubicBezTo>
                    <a:pt x="160" y="951"/>
                    <a:pt x="160" y="953"/>
                    <a:pt x="159" y="955"/>
                  </a:cubicBezTo>
                  <a:cubicBezTo>
                    <a:pt x="159" y="956"/>
                    <a:pt x="160" y="956"/>
                    <a:pt x="161" y="957"/>
                  </a:cubicBezTo>
                  <a:cubicBezTo>
                    <a:pt x="161" y="958"/>
                    <a:pt x="160" y="959"/>
                    <a:pt x="162" y="960"/>
                  </a:cubicBezTo>
                  <a:cubicBezTo>
                    <a:pt x="162" y="961"/>
                    <a:pt x="162" y="961"/>
                    <a:pt x="162" y="961"/>
                  </a:cubicBezTo>
                  <a:cubicBezTo>
                    <a:pt x="162" y="961"/>
                    <a:pt x="162" y="961"/>
                    <a:pt x="162" y="961"/>
                  </a:cubicBezTo>
                  <a:cubicBezTo>
                    <a:pt x="162" y="962"/>
                    <a:pt x="162" y="962"/>
                    <a:pt x="161" y="963"/>
                  </a:cubicBezTo>
                  <a:cubicBezTo>
                    <a:pt x="162" y="965"/>
                    <a:pt x="162" y="967"/>
                    <a:pt x="162" y="969"/>
                  </a:cubicBezTo>
                  <a:cubicBezTo>
                    <a:pt x="162" y="969"/>
                    <a:pt x="161" y="968"/>
                    <a:pt x="161" y="968"/>
                  </a:cubicBezTo>
                  <a:cubicBezTo>
                    <a:pt x="161" y="969"/>
                    <a:pt x="161" y="969"/>
                    <a:pt x="162" y="970"/>
                  </a:cubicBezTo>
                  <a:cubicBezTo>
                    <a:pt x="162" y="970"/>
                    <a:pt x="162" y="970"/>
                    <a:pt x="161" y="971"/>
                  </a:cubicBezTo>
                  <a:cubicBezTo>
                    <a:pt x="162" y="971"/>
                    <a:pt x="162" y="971"/>
                    <a:pt x="162" y="971"/>
                  </a:cubicBezTo>
                  <a:cubicBezTo>
                    <a:pt x="162" y="977"/>
                    <a:pt x="162" y="982"/>
                    <a:pt x="162" y="987"/>
                  </a:cubicBezTo>
                  <a:cubicBezTo>
                    <a:pt x="163" y="993"/>
                    <a:pt x="161" y="999"/>
                    <a:pt x="162" y="1005"/>
                  </a:cubicBezTo>
                  <a:cubicBezTo>
                    <a:pt x="161" y="1007"/>
                    <a:pt x="162" y="1009"/>
                    <a:pt x="162" y="1011"/>
                  </a:cubicBezTo>
                  <a:cubicBezTo>
                    <a:pt x="162" y="1018"/>
                    <a:pt x="162" y="1025"/>
                    <a:pt x="162" y="1032"/>
                  </a:cubicBezTo>
                  <a:cubicBezTo>
                    <a:pt x="162" y="1033"/>
                    <a:pt x="162" y="1034"/>
                    <a:pt x="162" y="1035"/>
                  </a:cubicBezTo>
                  <a:cubicBezTo>
                    <a:pt x="162" y="1036"/>
                    <a:pt x="162" y="1037"/>
                    <a:pt x="162" y="1038"/>
                  </a:cubicBezTo>
                  <a:cubicBezTo>
                    <a:pt x="162" y="1040"/>
                    <a:pt x="161" y="1042"/>
                    <a:pt x="162" y="1044"/>
                  </a:cubicBezTo>
                  <a:cubicBezTo>
                    <a:pt x="162" y="1046"/>
                    <a:pt x="162" y="1048"/>
                    <a:pt x="162" y="1050"/>
                  </a:cubicBezTo>
                  <a:cubicBezTo>
                    <a:pt x="161" y="1054"/>
                    <a:pt x="162" y="1058"/>
                    <a:pt x="162" y="1063"/>
                  </a:cubicBezTo>
                  <a:cubicBezTo>
                    <a:pt x="162" y="1064"/>
                    <a:pt x="162" y="1064"/>
                    <a:pt x="162" y="1065"/>
                  </a:cubicBezTo>
                  <a:cubicBezTo>
                    <a:pt x="162" y="1066"/>
                    <a:pt x="161" y="1067"/>
                    <a:pt x="161" y="1068"/>
                  </a:cubicBezTo>
                  <a:cubicBezTo>
                    <a:pt x="161" y="1069"/>
                    <a:pt x="162" y="1070"/>
                    <a:pt x="162" y="1072"/>
                  </a:cubicBezTo>
                  <a:cubicBezTo>
                    <a:pt x="162" y="1073"/>
                    <a:pt x="161" y="1075"/>
                    <a:pt x="161" y="1077"/>
                  </a:cubicBezTo>
                  <a:cubicBezTo>
                    <a:pt x="161" y="1079"/>
                    <a:pt x="162" y="1081"/>
                    <a:pt x="162" y="1082"/>
                  </a:cubicBezTo>
                  <a:cubicBezTo>
                    <a:pt x="161" y="1083"/>
                    <a:pt x="161" y="1084"/>
                    <a:pt x="161" y="1085"/>
                  </a:cubicBezTo>
                  <a:cubicBezTo>
                    <a:pt x="161" y="1087"/>
                    <a:pt x="161" y="1090"/>
                    <a:pt x="161" y="1092"/>
                  </a:cubicBezTo>
                  <a:cubicBezTo>
                    <a:pt x="161" y="1093"/>
                    <a:pt x="160" y="1094"/>
                    <a:pt x="160" y="1095"/>
                  </a:cubicBezTo>
                  <a:cubicBezTo>
                    <a:pt x="160" y="1096"/>
                    <a:pt x="160" y="1097"/>
                    <a:pt x="160" y="1099"/>
                  </a:cubicBezTo>
                  <a:cubicBezTo>
                    <a:pt x="160" y="1102"/>
                    <a:pt x="160" y="1104"/>
                    <a:pt x="159" y="1108"/>
                  </a:cubicBezTo>
                  <a:cubicBezTo>
                    <a:pt x="159" y="1108"/>
                    <a:pt x="160" y="1109"/>
                    <a:pt x="160" y="1110"/>
                  </a:cubicBezTo>
                  <a:cubicBezTo>
                    <a:pt x="160" y="1110"/>
                    <a:pt x="159" y="1111"/>
                    <a:pt x="159" y="1111"/>
                  </a:cubicBezTo>
                  <a:cubicBezTo>
                    <a:pt x="159" y="1113"/>
                    <a:pt x="159" y="1115"/>
                    <a:pt x="159" y="1117"/>
                  </a:cubicBezTo>
                  <a:cubicBezTo>
                    <a:pt x="159" y="1119"/>
                    <a:pt x="158" y="1122"/>
                    <a:pt x="158" y="1124"/>
                  </a:cubicBezTo>
                  <a:cubicBezTo>
                    <a:pt x="158" y="1126"/>
                    <a:pt x="158" y="1127"/>
                    <a:pt x="158" y="1128"/>
                  </a:cubicBezTo>
                  <a:cubicBezTo>
                    <a:pt x="158" y="1131"/>
                    <a:pt x="158" y="1132"/>
                    <a:pt x="158" y="1136"/>
                  </a:cubicBezTo>
                  <a:cubicBezTo>
                    <a:pt x="158" y="1138"/>
                    <a:pt x="158" y="1140"/>
                    <a:pt x="160" y="1142"/>
                  </a:cubicBezTo>
                  <a:cubicBezTo>
                    <a:pt x="159" y="1144"/>
                    <a:pt x="156" y="1146"/>
                    <a:pt x="154" y="1148"/>
                  </a:cubicBezTo>
                  <a:cubicBezTo>
                    <a:pt x="153" y="1148"/>
                    <a:pt x="154" y="1147"/>
                    <a:pt x="153" y="1147"/>
                  </a:cubicBezTo>
                  <a:cubicBezTo>
                    <a:pt x="151" y="1147"/>
                    <a:pt x="148" y="1148"/>
                    <a:pt x="147" y="1150"/>
                  </a:cubicBezTo>
                  <a:close/>
                  <a:moveTo>
                    <a:pt x="143" y="784"/>
                  </a:moveTo>
                  <a:cubicBezTo>
                    <a:pt x="143" y="783"/>
                    <a:pt x="144" y="785"/>
                    <a:pt x="144" y="784"/>
                  </a:cubicBezTo>
                  <a:cubicBezTo>
                    <a:pt x="144" y="783"/>
                    <a:pt x="144" y="781"/>
                    <a:pt x="143" y="780"/>
                  </a:cubicBezTo>
                  <a:cubicBezTo>
                    <a:pt x="144" y="779"/>
                    <a:pt x="144" y="777"/>
                    <a:pt x="142" y="778"/>
                  </a:cubicBezTo>
                  <a:cubicBezTo>
                    <a:pt x="143" y="778"/>
                    <a:pt x="142" y="778"/>
                    <a:pt x="142" y="779"/>
                  </a:cubicBezTo>
                  <a:cubicBezTo>
                    <a:pt x="142" y="779"/>
                    <a:pt x="142" y="779"/>
                    <a:pt x="142" y="779"/>
                  </a:cubicBezTo>
                  <a:cubicBezTo>
                    <a:pt x="143" y="779"/>
                    <a:pt x="143" y="779"/>
                    <a:pt x="143" y="780"/>
                  </a:cubicBezTo>
                  <a:cubicBezTo>
                    <a:pt x="143" y="780"/>
                    <a:pt x="143" y="780"/>
                    <a:pt x="143" y="780"/>
                  </a:cubicBezTo>
                  <a:cubicBezTo>
                    <a:pt x="143" y="780"/>
                    <a:pt x="143" y="780"/>
                    <a:pt x="143" y="780"/>
                  </a:cubicBezTo>
                  <a:cubicBezTo>
                    <a:pt x="143" y="781"/>
                    <a:pt x="144" y="783"/>
                    <a:pt x="143" y="784"/>
                  </a:cubicBezTo>
                  <a:close/>
                  <a:moveTo>
                    <a:pt x="145" y="794"/>
                  </a:moveTo>
                  <a:cubicBezTo>
                    <a:pt x="144" y="793"/>
                    <a:pt x="145" y="792"/>
                    <a:pt x="144" y="793"/>
                  </a:cubicBezTo>
                  <a:cubicBezTo>
                    <a:pt x="145" y="793"/>
                    <a:pt x="144" y="794"/>
                    <a:pt x="145" y="794"/>
                  </a:cubicBezTo>
                  <a:close/>
                  <a:moveTo>
                    <a:pt x="145" y="811"/>
                  </a:moveTo>
                  <a:cubicBezTo>
                    <a:pt x="145" y="811"/>
                    <a:pt x="146" y="810"/>
                    <a:pt x="145" y="810"/>
                  </a:cubicBezTo>
                  <a:cubicBezTo>
                    <a:pt x="145" y="810"/>
                    <a:pt x="145" y="812"/>
                    <a:pt x="145" y="811"/>
                  </a:cubicBezTo>
                  <a:close/>
                  <a:moveTo>
                    <a:pt x="137" y="826"/>
                  </a:moveTo>
                  <a:cubicBezTo>
                    <a:pt x="137" y="826"/>
                    <a:pt x="137" y="826"/>
                    <a:pt x="137" y="826"/>
                  </a:cubicBezTo>
                  <a:cubicBezTo>
                    <a:pt x="137" y="826"/>
                    <a:pt x="137" y="826"/>
                    <a:pt x="137" y="826"/>
                  </a:cubicBezTo>
                  <a:close/>
                  <a:moveTo>
                    <a:pt x="137" y="827"/>
                  </a:moveTo>
                  <a:cubicBezTo>
                    <a:pt x="137" y="827"/>
                    <a:pt x="137" y="827"/>
                    <a:pt x="137" y="827"/>
                  </a:cubicBezTo>
                  <a:cubicBezTo>
                    <a:pt x="137" y="827"/>
                    <a:pt x="137" y="827"/>
                    <a:pt x="137" y="827"/>
                  </a:cubicBezTo>
                  <a:cubicBezTo>
                    <a:pt x="137" y="827"/>
                    <a:pt x="137" y="826"/>
                    <a:pt x="137" y="827"/>
                  </a:cubicBezTo>
                  <a:cubicBezTo>
                    <a:pt x="137" y="827"/>
                    <a:pt x="137" y="827"/>
                    <a:pt x="137" y="827"/>
                  </a:cubicBezTo>
                  <a:cubicBezTo>
                    <a:pt x="137" y="827"/>
                    <a:pt x="137" y="827"/>
                    <a:pt x="137" y="827"/>
                  </a:cubicBezTo>
                  <a:close/>
                  <a:moveTo>
                    <a:pt x="162" y="947"/>
                  </a:moveTo>
                  <a:cubicBezTo>
                    <a:pt x="162" y="947"/>
                    <a:pt x="162" y="946"/>
                    <a:pt x="162" y="947"/>
                  </a:cubicBezTo>
                  <a:cubicBezTo>
                    <a:pt x="162" y="947"/>
                    <a:pt x="161" y="948"/>
                    <a:pt x="162" y="947"/>
                  </a:cubicBezTo>
                  <a:close/>
                  <a:moveTo>
                    <a:pt x="186" y="850"/>
                  </a:moveTo>
                  <a:cubicBezTo>
                    <a:pt x="186" y="849"/>
                    <a:pt x="186" y="848"/>
                    <a:pt x="186" y="849"/>
                  </a:cubicBezTo>
                  <a:cubicBezTo>
                    <a:pt x="186" y="849"/>
                    <a:pt x="186" y="850"/>
                    <a:pt x="186" y="850"/>
                  </a:cubicBezTo>
                  <a:close/>
                  <a:moveTo>
                    <a:pt x="186" y="833"/>
                  </a:moveTo>
                  <a:cubicBezTo>
                    <a:pt x="186" y="833"/>
                    <a:pt x="186" y="832"/>
                    <a:pt x="186" y="833"/>
                  </a:cubicBezTo>
                  <a:cubicBezTo>
                    <a:pt x="186" y="833"/>
                    <a:pt x="185" y="834"/>
                    <a:pt x="186" y="833"/>
                  </a:cubicBezTo>
                  <a:close/>
                  <a:moveTo>
                    <a:pt x="194" y="794"/>
                  </a:moveTo>
                  <a:cubicBezTo>
                    <a:pt x="192" y="794"/>
                    <a:pt x="192" y="797"/>
                    <a:pt x="193" y="798"/>
                  </a:cubicBezTo>
                  <a:cubicBezTo>
                    <a:pt x="193" y="798"/>
                    <a:pt x="193" y="798"/>
                    <a:pt x="193" y="798"/>
                  </a:cubicBezTo>
                  <a:cubicBezTo>
                    <a:pt x="193" y="798"/>
                    <a:pt x="193" y="798"/>
                    <a:pt x="193" y="798"/>
                  </a:cubicBezTo>
                  <a:cubicBezTo>
                    <a:pt x="193" y="799"/>
                    <a:pt x="193" y="799"/>
                    <a:pt x="193" y="799"/>
                  </a:cubicBezTo>
                  <a:cubicBezTo>
                    <a:pt x="193" y="799"/>
                    <a:pt x="193" y="800"/>
                    <a:pt x="193" y="800"/>
                  </a:cubicBezTo>
                  <a:cubicBezTo>
                    <a:pt x="193" y="800"/>
                    <a:pt x="194" y="799"/>
                    <a:pt x="194" y="799"/>
                  </a:cubicBezTo>
                  <a:cubicBezTo>
                    <a:pt x="194" y="799"/>
                    <a:pt x="194" y="799"/>
                    <a:pt x="194" y="799"/>
                  </a:cubicBezTo>
                  <a:cubicBezTo>
                    <a:pt x="194" y="798"/>
                    <a:pt x="194" y="798"/>
                    <a:pt x="194" y="797"/>
                  </a:cubicBezTo>
                  <a:cubicBezTo>
                    <a:pt x="194" y="797"/>
                    <a:pt x="194" y="797"/>
                    <a:pt x="194" y="797"/>
                  </a:cubicBezTo>
                  <a:cubicBezTo>
                    <a:pt x="195" y="796"/>
                    <a:pt x="194" y="795"/>
                    <a:pt x="194" y="794"/>
                  </a:cubicBezTo>
                  <a:cubicBezTo>
                    <a:pt x="194" y="794"/>
                    <a:pt x="194" y="794"/>
                    <a:pt x="194" y="794"/>
                  </a:cubicBezTo>
                  <a:close/>
                  <a:moveTo>
                    <a:pt x="192" y="780"/>
                  </a:moveTo>
                  <a:cubicBezTo>
                    <a:pt x="192" y="780"/>
                    <a:pt x="192" y="780"/>
                    <a:pt x="191" y="780"/>
                  </a:cubicBezTo>
                  <a:cubicBezTo>
                    <a:pt x="191" y="781"/>
                    <a:pt x="193" y="782"/>
                    <a:pt x="192" y="783"/>
                  </a:cubicBezTo>
                  <a:cubicBezTo>
                    <a:pt x="192" y="783"/>
                    <a:pt x="192" y="784"/>
                    <a:pt x="192" y="783"/>
                  </a:cubicBezTo>
                  <a:cubicBezTo>
                    <a:pt x="192" y="783"/>
                    <a:pt x="192" y="783"/>
                    <a:pt x="192" y="783"/>
                  </a:cubicBezTo>
                  <a:cubicBezTo>
                    <a:pt x="192" y="784"/>
                    <a:pt x="192" y="784"/>
                    <a:pt x="192" y="785"/>
                  </a:cubicBezTo>
                  <a:cubicBezTo>
                    <a:pt x="192" y="785"/>
                    <a:pt x="192" y="785"/>
                    <a:pt x="192" y="785"/>
                  </a:cubicBezTo>
                  <a:cubicBezTo>
                    <a:pt x="192" y="785"/>
                    <a:pt x="192" y="785"/>
                    <a:pt x="192" y="785"/>
                  </a:cubicBezTo>
                  <a:cubicBezTo>
                    <a:pt x="192" y="787"/>
                    <a:pt x="192" y="788"/>
                    <a:pt x="192" y="790"/>
                  </a:cubicBezTo>
                  <a:cubicBezTo>
                    <a:pt x="192" y="790"/>
                    <a:pt x="192" y="790"/>
                    <a:pt x="192" y="790"/>
                  </a:cubicBezTo>
                  <a:cubicBezTo>
                    <a:pt x="192" y="790"/>
                    <a:pt x="192" y="790"/>
                    <a:pt x="192" y="791"/>
                  </a:cubicBezTo>
                  <a:cubicBezTo>
                    <a:pt x="192" y="791"/>
                    <a:pt x="192" y="791"/>
                    <a:pt x="193" y="792"/>
                  </a:cubicBezTo>
                  <a:cubicBezTo>
                    <a:pt x="192" y="792"/>
                    <a:pt x="192" y="792"/>
                    <a:pt x="192" y="793"/>
                  </a:cubicBezTo>
                  <a:cubicBezTo>
                    <a:pt x="193" y="793"/>
                    <a:pt x="193" y="793"/>
                    <a:pt x="193" y="794"/>
                  </a:cubicBezTo>
                  <a:cubicBezTo>
                    <a:pt x="193" y="794"/>
                    <a:pt x="193" y="794"/>
                    <a:pt x="194" y="794"/>
                  </a:cubicBezTo>
                  <a:cubicBezTo>
                    <a:pt x="194" y="794"/>
                    <a:pt x="194" y="794"/>
                    <a:pt x="194" y="794"/>
                  </a:cubicBezTo>
                  <a:cubicBezTo>
                    <a:pt x="194" y="794"/>
                    <a:pt x="194" y="794"/>
                    <a:pt x="194" y="794"/>
                  </a:cubicBezTo>
                  <a:cubicBezTo>
                    <a:pt x="194" y="793"/>
                    <a:pt x="194" y="791"/>
                    <a:pt x="193" y="791"/>
                  </a:cubicBezTo>
                  <a:cubicBezTo>
                    <a:pt x="193" y="791"/>
                    <a:pt x="193" y="791"/>
                    <a:pt x="193" y="791"/>
                  </a:cubicBezTo>
                  <a:cubicBezTo>
                    <a:pt x="193" y="791"/>
                    <a:pt x="193" y="790"/>
                    <a:pt x="193" y="790"/>
                  </a:cubicBezTo>
                  <a:cubicBezTo>
                    <a:pt x="193" y="790"/>
                    <a:pt x="194" y="790"/>
                    <a:pt x="194" y="790"/>
                  </a:cubicBezTo>
                  <a:cubicBezTo>
                    <a:pt x="193" y="789"/>
                    <a:pt x="193" y="787"/>
                    <a:pt x="193" y="785"/>
                  </a:cubicBezTo>
                  <a:cubicBezTo>
                    <a:pt x="193" y="785"/>
                    <a:pt x="193" y="785"/>
                    <a:pt x="193" y="785"/>
                  </a:cubicBezTo>
                  <a:cubicBezTo>
                    <a:pt x="193" y="785"/>
                    <a:pt x="193" y="785"/>
                    <a:pt x="193" y="785"/>
                  </a:cubicBezTo>
                  <a:cubicBezTo>
                    <a:pt x="193" y="784"/>
                    <a:pt x="193" y="784"/>
                    <a:pt x="193" y="783"/>
                  </a:cubicBezTo>
                  <a:cubicBezTo>
                    <a:pt x="193" y="783"/>
                    <a:pt x="193" y="783"/>
                    <a:pt x="193" y="783"/>
                  </a:cubicBezTo>
                  <a:cubicBezTo>
                    <a:pt x="193" y="782"/>
                    <a:pt x="193" y="780"/>
                    <a:pt x="193" y="780"/>
                  </a:cubicBezTo>
                  <a:cubicBezTo>
                    <a:pt x="192" y="780"/>
                    <a:pt x="192" y="780"/>
                    <a:pt x="192" y="780"/>
                  </a:cubicBezTo>
                  <a:close/>
                  <a:moveTo>
                    <a:pt x="160" y="827"/>
                  </a:moveTo>
                  <a:cubicBezTo>
                    <a:pt x="160" y="828"/>
                    <a:pt x="160" y="825"/>
                    <a:pt x="160" y="827"/>
                  </a:cubicBezTo>
                  <a:close/>
                  <a:moveTo>
                    <a:pt x="160" y="823"/>
                  </a:moveTo>
                  <a:cubicBezTo>
                    <a:pt x="160" y="821"/>
                    <a:pt x="160" y="824"/>
                    <a:pt x="160" y="823"/>
                  </a:cubicBezTo>
                  <a:close/>
                  <a:moveTo>
                    <a:pt x="160" y="813"/>
                  </a:moveTo>
                  <a:cubicBezTo>
                    <a:pt x="159" y="810"/>
                    <a:pt x="159" y="813"/>
                    <a:pt x="160" y="813"/>
                  </a:cubicBezTo>
                  <a:close/>
                  <a:moveTo>
                    <a:pt x="181" y="756"/>
                  </a:moveTo>
                  <a:cubicBezTo>
                    <a:pt x="182" y="757"/>
                    <a:pt x="181" y="758"/>
                    <a:pt x="182" y="758"/>
                  </a:cubicBezTo>
                  <a:cubicBezTo>
                    <a:pt x="181" y="757"/>
                    <a:pt x="182" y="756"/>
                    <a:pt x="181" y="756"/>
                  </a:cubicBezTo>
                  <a:close/>
                  <a:moveTo>
                    <a:pt x="139" y="719"/>
                  </a:moveTo>
                  <a:cubicBezTo>
                    <a:pt x="139" y="719"/>
                    <a:pt x="138" y="720"/>
                    <a:pt x="139" y="720"/>
                  </a:cubicBezTo>
                  <a:cubicBezTo>
                    <a:pt x="139" y="720"/>
                    <a:pt x="138" y="718"/>
                    <a:pt x="139" y="719"/>
                  </a:cubicBezTo>
                  <a:close/>
                  <a:moveTo>
                    <a:pt x="179" y="640"/>
                  </a:moveTo>
                  <a:cubicBezTo>
                    <a:pt x="180" y="641"/>
                    <a:pt x="179" y="641"/>
                    <a:pt x="179" y="641"/>
                  </a:cubicBezTo>
                  <a:cubicBezTo>
                    <a:pt x="179" y="642"/>
                    <a:pt x="179" y="642"/>
                    <a:pt x="180" y="642"/>
                  </a:cubicBezTo>
                  <a:cubicBezTo>
                    <a:pt x="180" y="642"/>
                    <a:pt x="180" y="640"/>
                    <a:pt x="179" y="640"/>
                  </a:cubicBezTo>
                  <a:close/>
                  <a:moveTo>
                    <a:pt x="177" y="606"/>
                  </a:moveTo>
                  <a:cubicBezTo>
                    <a:pt x="176" y="606"/>
                    <a:pt x="177" y="607"/>
                    <a:pt x="177" y="607"/>
                  </a:cubicBezTo>
                  <a:cubicBezTo>
                    <a:pt x="177" y="607"/>
                    <a:pt x="177" y="607"/>
                    <a:pt x="177" y="607"/>
                  </a:cubicBezTo>
                  <a:cubicBezTo>
                    <a:pt x="177" y="607"/>
                    <a:pt x="177" y="606"/>
                    <a:pt x="177" y="606"/>
                  </a:cubicBezTo>
                  <a:close/>
                  <a:moveTo>
                    <a:pt x="177" y="607"/>
                  </a:moveTo>
                  <a:cubicBezTo>
                    <a:pt x="177" y="607"/>
                    <a:pt x="177" y="607"/>
                    <a:pt x="177" y="607"/>
                  </a:cubicBezTo>
                  <a:cubicBezTo>
                    <a:pt x="177" y="607"/>
                    <a:pt x="177" y="608"/>
                    <a:pt x="177" y="607"/>
                  </a:cubicBezTo>
                  <a:close/>
                  <a:moveTo>
                    <a:pt x="184" y="592"/>
                  </a:moveTo>
                  <a:cubicBezTo>
                    <a:pt x="185" y="591"/>
                    <a:pt x="185" y="592"/>
                    <a:pt x="185" y="591"/>
                  </a:cubicBezTo>
                  <a:cubicBezTo>
                    <a:pt x="185" y="591"/>
                    <a:pt x="185" y="591"/>
                    <a:pt x="185" y="591"/>
                  </a:cubicBezTo>
                  <a:cubicBezTo>
                    <a:pt x="185" y="591"/>
                    <a:pt x="185" y="591"/>
                    <a:pt x="185" y="590"/>
                  </a:cubicBezTo>
                  <a:cubicBezTo>
                    <a:pt x="184" y="590"/>
                    <a:pt x="183" y="591"/>
                    <a:pt x="184" y="592"/>
                  </a:cubicBezTo>
                  <a:close/>
                  <a:moveTo>
                    <a:pt x="184" y="584"/>
                  </a:moveTo>
                  <a:cubicBezTo>
                    <a:pt x="184" y="584"/>
                    <a:pt x="185" y="583"/>
                    <a:pt x="184" y="583"/>
                  </a:cubicBezTo>
                  <a:cubicBezTo>
                    <a:pt x="184" y="583"/>
                    <a:pt x="184" y="584"/>
                    <a:pt x="184" y="584"/>
                  </a:cubicBezTo>
                  <a:close/>
                  <a:moveTo>
                    <a:pt x="183" y="567"/>
                  </a:moveTo>
                  <a:cubicBezTo>
                    <a:pt x="183" y="567"/>
                    <a:pt x="183" y="568"/>
                    <a:pt x="183" y="567"/>
                  </a:cubicBezTo>
                  <a:cubicBezTo>
                    <a:pt x="183" y="567"/>
                    <a:pt x="183" y="567"/>
                    <a:pt x="183" y="567"/>
                  </a:cubicBezTo>
                  <a:cubicBezTo>
                    <a:pt x="183" y="567"/>
                    <a:pt x="183" y="567"/>
                    <a:pt x="183" y="567"/>
                  </a:cubicBezTo>
                  <a:cubicBezTo>
                    <a:pt x="183" y="568"/>
                    <a:pt x="183" y="568"/>
                    <a:pt x="183" y="568"/>
                  </a:cubicBezTo>
                  <a:cubicBezTo>
                    <a:pt x="183" y="568"/>
                    <a:pt x="183" y="568"/>
                    <a:pt x="183" y="568"/>
                  </a:cubicBezTo>
                  <a:cubicBezTo>
                    <a:pt x="183" y="568"/>
                    <a:pt x="183" y="569"/>
                    <a:pt x="183" y="569"/>
                  </a:cubicBezTo>
                  <a:cubicBezTo>
                    <a:pt x="183" y="569"/>
                    <a:pt x="184" y="569"/>
                    <a:pt x="184" y="568"/>
                  </a:cubicBezTo>
                  <a:cubicBezTo>
                    <a:pt x="184" y="568"/>
                    <a:pt x="184" y="568"/>
                    <a:pt x="184" y="568"/>
                  </a:cubicBezTo>
                  <a:cubicBezTo>
                    <a:pt x="184" y="568"/>
                    <a:pt x="184" y="567"/>
                    <a:pt x="184" y="567"/>
                  </a:cubicBezTo>
                  <a:cubicBezTo>
                    <a:pt x="184" y="567"/>
                    <a:pt x="184" y="567"/>
                    <a:pt x="184" y="567"/>
                  </a:cubicBezTo>
                  <a:cubicBezTo>
                    <a:pt x="184" y="566"/>
                    <a:pt x="184" y="565"/>
                    <a:pt x="184" y="564"/>
                  </a:cubicBezTo>
                  <a:cubicBezTo>
                    <a:pt x="183" y="565"/>
                    <a:pt x="183" y="564"/>
                    <a:pt x="182" y="564"/>
                  </a:cubicBezTo>
                  <a:cubicBezTo>
                    <a:pt x="183" y="565"/>
                    <a:pt x="183" y="566"/>
                    <a:pt x="183" y="567"/>
                  </a:cubicBezTo>
                  <a:close/>
                  <a:moveTo>
                    <a:pt x="127" y="616"/>
                  </a:moveTo>
                  <a:cubicBezTo>
                    <a:pt x="127" y="616"/>
                    <a:pt x="126" y="617"/>
                    <a:pt x="127" y="617"/>
                  </a:cubicBezTo>
                  <a:cubicBezTo>
                    <a:pt x="127" y="616"/>
                    <a:pt x="127" y="615"/>
                    <a:pt x="127" y="616"/>
                  </a:cubicBezTo>
                  <a:close/>
                  <a:moveTo>
                    <a:pt x="175" y="554"/>
                  </a:moveTo>
                  <a:cubicBezTo>
                    <a:pt x="175" y="554"/>
                    <a:pt x="174" y="555"/>
                    <a:pt x="175" y="555"/>
                  </a:cubicBezTo>
                  <a:cubicBezTo>
                    <a:pt x="175" y="555"/>
                    <a:pt x="175" y="553"/>
                    <a:pt x="175" y="554"/>
                  </a:cubicBezTo>
                  <a:close/>
                  <a:moveTo>
                    <a:pt x="173" y="525"/>
                  </a:moveTo>
                  <a:cubicBezTo>
                    <a:pt x="174" y="525"/>
                    <a:pt x="173" y="525"/>
                    <a:pt x="174" y="526"/>
                  </a:cubicBezTo>
                  <a:cubicBezTo>
                    <a:pt x="174" y="525"/>
                    <a:pt x="174" y="524"/>
                    <a:pt x="173" y="525"/>
                  </a:cubicBezTo>
                  <a:close/>
                  <a:moveTo>
                    <a:pt x="181" y="512"/>
                  </a:moveTo>
                  <a:cubicBezTo>
                    <a:pt x="181" y="512"/>
                    <a:pt x="181" y="511"/>
                    <a:pt x="181" y="511"/>
                  </a:cubicBezTo>
                  <a:cubicBezTo>
                    <a:pt x="181" y="512"/>
                    <a:pt x="180" y="512"/>
                    <a:pt x="181" y="512"/>
                  </a:cubicBezTo>
                  <a:close/>
                  <a:moveTo>
                    <a:pt x="169" y="510"/>
                  </a:moveTo>
                  <a:cubicBezTo>
                    <a:pt x="169" y="509"/>
                    <a:pt x="170" y="509"/>
                    <a:pt x="169" y="509"/>
                  </a:cubicBezTo>
                  <a:cubicBezTo>
                    <a:pt x="169" y="509"/>
                    <a:pt x="169" y="510"/>
                    <a:pt x="169" y="510"/>
                  </a:cubicBezTo>
                  <a:close/>
                  <a:moveTo>
                    <a:pt x="178" y="448"/>
                  </a:moveTo>
                  <a:cubicBezTo>
                    <a:pt x="178" y="448"/>
                    <a:pt x="179" y="448"/>
                    <a:pt x="179" y="448"/>
                  </a:cubicBezTo>
                  <a:cubicBezTo>
                    <a:pt x="178" y="447"/>
                    <a:pt x="179" y="447"/>
                    <a:pt x="178" y="447"/>
                  </a:cubicBezTo>
                  <a:cubicBezTo>
                    <a:pt x="177" y="447"/>
                    <a:pt x="178" y="449"/>
                    <a:pt x="178" y="448"/>
                  </a:cubicBezTo>
                  <a:close/>
                  <a:moveTo>
                    <a:pt x="164" y="448"/>
                  </a:moveTo>
                  <a:cubicBezTo>
                    <a:pt x="164" y="448"/>
                    <a:pt x="165" y="448"/>
                    <a:pt x="164" y="447"/>
                  </a:cubicBezTo>
                  <a:cubicBezTo>
                    <a:pt x="164" y="447"/>
                    <a:pt x="164" y="449"/>
                    <a:pt x="164" y="448"/>
                  </a:cubicBezTo>
                  <a:close/>
                  <a:moveTo>
                    <a:pt x="168" y="399"/>
                  </a:moveTo>
                  <a:cubicBezTo>
                    <a:pt x="168" y="399"/>
                    <a:pt x="169" y="398"/>
                    <a:pt x="168" y="398"/>
                  </a:cubicBezTo>
                  <a:cubicBezTo>
                    <a:pt x="167" y="399"/>
                    <a:pt x="168" y="399"/>
                    <a:pt x="168" y="399"/>
                  </a:cubicBezTo>
                  <a:close/>
                  <a:moveTo>
                    <a:pt x="160" y="340"/>
                  </a:moveTo>
                  <a:cubicBezTo>
                    <a:pt x="160" y="340"/>
                    <a:pt x="160" y="340"/>
                    <a:pt x="161" y="340"/>
                  </a:cubicBezTo>
                  <a:cubicBezTo>
                    <a:pt x="161" y="340"/>
                    <a:pt x="161" y="338"/>
                    <a:pt x="160" y="339"/>
                  </a:cubicBezTo>
                  <a:cubicBezTo>
                    <a:pt x="160" y="339"/>
                    <a:pt x="160" y="340"/>
                    <a:pt x="160" y="340"/>
                  </a:cubicBezTo>
                  <a:close/>
                  <a:moveTo>
                    <a:pt x="159" y="286"/>
                  </a:moveTo>
                  <a:cubicBezTo>
                    <a:pt x="159" y="286"/>
                    <a:pt x="160" y="284"/>
                    <a:pt x="159" y="284"/>
                  </a:cubicBezTo>
                  <a:cubicBezTo>
                    <a:pt x="159" y="285"/>
                    <a:pt x="159" y="286"/>
                    <a:pt x="159" y="286"/>
                  </a:cubicBezTo>
                  <a:close/>
                  <a:moveTo>
                    <a:pt x="106" y="294"/>
                  </a:moveTo>
                  <a:cubicBezTo>
                    <a:pt x="106" y="294"/>
                    <a:pt x="106" y="293"/>
                    <a:pt x="106" y="293"/>
                  </a:cubicBezTo>
                  <a:cubicBezTo>
                    <a:pt x="106" y="294"/>
                    <a:pt x="105" y="295"/>
                    <a:pt x="106" y="294"/>
                  </a:cubicBezTo>
                  <a:close/>
                  <a:moveTo>
                    <a:pt x="162" y="188"/>
                  </a:moveTo>
                  <a:cubicBezTo>
                    <a:pt x="162" y="188"/>
                    <a:pt x="163" y="187"/>
                    <a:pt x="162" y="187"/>
                  </a:cubicBezTo>
                  <a:cubicBezTo>
                    <a:pt x="162" y="188"/>
                    <a:pt x="162" y="189"/>
                    <a:pt x="162" y="188"/>
                  </a:cubicBezTo>
                  <a:close/>
                  <a:moveTo>
                    <a:pt x="145" y="1177"/>
                  </a:moveTo>
                  <a:cubicBezTo>
                    <a:pt x="145" y="1177"/>
                    <a:pt x="145" y="1177"/>
                    <a:pt x="145" y="1177"/>
                  </a:cubicBezTo>
                  <a:cubicBezTo>
                    <a:pt x="145" y="1177"/>
                    <a:pt x="145" y="1177"/>
                    <a:pt x="145" y="1177"/>
                  </a:cubicBezTo>
                  <a:cubicBezTo>
                    <a:pt x="145" y="1178"/>
                    <a:pt x="145" y="1178"/>
                    <a:pt x="145" y="1178"/>
                  </a:cubicBezTo>
                  <a:cubicBezTo>
                    <a:pt x="145" y="1178"/>
                    <a:pt x="145" y="1178"/>
                    <a:pt x="145" y="1178"/>
                  </a:cubicBezTo>
                  <a:cubicBezTo>
                    <a:pt x="145" y="1179"/>
                    <a:pt x="145" y="1179"/>
                    <a:pt x="145" y="1178"/>
                  </a:cubicBezTo>
                  <a:cubicBezTo>
                    <a:pt x="146" y="1178"/>
                    <a:pt x="146" y="1178"/>
                    <a:pt x="146" y="1177"/>
                  </a:cubicBezTo>
                  <a:cubicBezTo>
                    <a:pt x="146" y="1177"/>
                    <a:pt x="146" y="1177"/>
                    <a:pt x="146" y="1177"/>
                  </a:cubicBezTo>
                  <a:cubicBezTo>
                    <a:pt x="146" y="1177"/>
                    <a:pt x="146" y="1177"/>
                    <a:pt x="146" y="1177"/>
                  </a:cubicBezTo>
                  <a:cubicBezTo>
                    <a:pt x="146" y="1177"/>
                    <a:pt x="146" y="1176"/>
                    <a:pt x="146" y="1176"/>
                  </a:cubicBezTo>
                  <a:cubicBezTo>
                    <a:pt x="146" y="1176"/>
                    <a:pt x="146" y="1176"/>
                    <a:pt x="145" y="1176"/>
                  </a:cubicBezTo>
                  <a:lnTo>
                    <a:pt x="145" y="1177"/>
                  </a:lnTo>
                  <a:close/>
                  <a:moveTo>
                    <a:pt x="144" y="1158"/>
                  </a:moveTo>
                  <a:cubicBezTo>
                    <a:pt x="144" y="1158"/>
                    <a:pt x="144" y="1158"/>
                    <a:pt x="144" y="1159"/>
                  </a:cubicBezTo>
                  <a:cubicBezTo>
                    <a:pt x="144" y="1159"/>
                    <a:pt x="144" y="1159"/>
                    <a:pt x="144" y="1160"/>
                  </a:cubicBezTo>
                  <a:cubicBezTo>
                    <a:pt x="144" y="1160"/>
                    <a:pt x="144" y="1160"/>
                    <a:pt x="144" y="1160"/>
                  </a:cubicBezTo>
                  <a:cubicBezTo>
                    <a:pt x="144" y="1160"/>
                    <a:pt x="144" y="1160"/>
                    <a:pt x="144" y="1160"/>
                  </a:cubicBezTo>
                  <a:cubicBezTo>
                    <a:pt x="145" y="1159"/>
                    <a:pt x="145" y="1159"/>
                    <a:pt x="145" y="1158"/>
                  </a:cubicBezTo>
                  <a:cubicBezTo>
                    <a:pt x="145" y="1158"/>
                    <a:pt x="144" y="1158"/>
                    <a:pt x="144" y="1158"/>
                  </a:cubicBezTo>
                  <a:cubicBezTo>
                    <a:pt x="144" y="1158"/>
                    <a:pt x="144" y="1158"/>
                    <a:pt x="144" y="1158"/>
                  </a:cubicBezTo>
                  <a:close/>
                  <a:moveTo>
                    <a:pt x="113" y="1166"/>
                  </a:moveTo>
                  <a:cubicBezTo>
                    <a:pt x="113" y="1166"/>
                    <a:pt x="113" y="1165"/>
                    <a:pt x="112" y="1165"/>
                  </a:cubicBezTo>
                  <a:cubicBezTo>
                    <a:pt x="112" y="1165"/>
                    <a:pt x="112" y="1165"/>
                    <a:pt x="112" y="1165"/>
                  </a:cubicBezTo>
                  <a:cubicBezTo>
                    <a:pt x="112" y="1165"/>
                    <a:pt x="112" y="1165"/>
                    <a:pt x="112" y="1165"/>
                  </a:cubicBezTo>
                  <a:cubicBezTo>
                    <a:pt x="112" y="1165"/>
                    <a:pt x="112" y="1166"/>
                    <a:pt x="112" y="1166"/>
                  </a:cubicBezTo>
                  <a:cubicBezTo>
                    <a:pt x="112" y="1166"/>
                    <a:pt x="112" y="1167"/>
                    <a:pt x="112" y="1167"/>
                  </a:cubicBezTo>
                  <a:cubicBezTo>
                    <a:pt x="112" y="1167"/>
                    <a:pt x="113" y="1167"/>
                    <a:pt x="113" y="1167"/>
                  </a:cubicBezTo>
                  <a:cubicBezTo>
                    <a:pt x="113" y="1167"/>
                    <a:pt x="113" y="1167"/>
                    <a:pt x="113" y="1167"/>
                  </a:cubicBezTo>
                  <a:cubicBezTo>
                    <a:pt x="113" y="1166"/>
                    <a:pt x="113" y="1166"/>
                    <a:pt x="113" y="1166"/>
                  </a:cubicBezTo>
                  <a:close/>
                  <a:moveTo>
                    <a:pt x="117" y="1085"/>
                  </a:moveTo>
                  <a:cubicBezTo>
                    <a:pt x="117" y="1085"/>
                    <a:pt x="117" y="1085"/>
                    <a:pt x="117" y="1085"/>
                  </a:cubicBezTo>
                  <a:cubicBezTo>
                    <a:pt x="117" y="1085"/>
                    <a:pt x="117" y="1085"/>
                    <a:pt x="117" y="1085"/>
                  </a:cubicBezTo>
                  <a:cubicBezTo>
                    <a:pt x="117" y="1085"/>
                    <a:pt x="117" y="1085"/>
                    <a:pt x="117" y="1085"/>
                  </a:cubicBezTo>
                  <a:cubicBezTo>
                    <a:pt x="117" y="1085"/>
                    <a:pt x="117" y="1086"/>
                    <a:pt x="117" y="1087"/>
                  </a:cubicBezTo>
                  <a:cubicBezTo>
                    <a:pt x="117" y="1088"/>
                    <a:pt x="117" y="1089"/>
                    <a:pt x="116" y="1091"/>
                  </a:cubicBezTo>
                  <a:cubicBezTo>
                    <a:pt x="116" y="1091"/>
                    <a:pt x="116" y="1091"/>
                    <a:pt x="117" y="1091"/>
                  </a:cubicBezTo>
                  <a:cubicBezTo>
                    <a:pt x="117" y="1091"/>
                    <a:pt x="117" y="1091"/>
                    <a:pt x="117" y="1091"/>
                  </a:cubicBezTo>
                  <a:cubicBezTo>
                    <a:pt x="117" y="1089"/>
                    <a:pt x="117" y="1088"/>
                    <a:pt x="117" y="1087"/>
                  </a:cubicBezTo>
                  <a:cubicBezTo>
                    <a:pt x="117" y="1086"/>
                    <a:pt x="117" y="1085"/>
                    <a:pt x="117" y="1085"/>
                  </a:cubicBezTo>
                  <a:close/>
                  <a:moveTo>
                    <a:pt x="117" y="1083"/>
                  </a:moveTo>
                  <a:cubicBezTo>
                    <a:pt x="117" y="1082"/>
                    <a:pt x="117" y="1082"/>
                    <a:pt x="117" y="1081"/>
                  </a:cubicBezTo>
                  <a:cubicBezTo>
                    <a:pt x="117" y="1080"/>
                    <a:pt x="118" y="1080"/>
                    <a:pt x="118" y="1080"/>
                  </a:cubicBezTo>
                  <a:cubicBezTo>
                    <a:pt x="118" y="1080"/>
                    <a:pt x="118" y="1079"/>
                    <a:pt x="117" y="1079"/>
                  </a:cubicBezTo>
                  <a:cubicBezTo>
                    <a:pt x="117" y="1079"/>
                    <a:pt x="117" y="1079"/>
                    <a:pt x="117" y="1079"/>
                  </a:cubicBezTo>
                  <a:cubicBezTo>
                    <a:pt x="117" y="1080"/>
                    <a:pt x="117" y="1080"/>
                    <a:pt x="117" y="1080"/>
                  </a:cubicBezTo>
                  <a:cubicBezTo>
                    <a:pt x="117" y="1080"/>
                    <a:pt x="117" y="1080"/>
                    <a:pt x="117" y="1081"/>
                  </a:cubicBezTo>
                  <a:cubicBezTo>
                    <a:pt x="117" y="1081"/>
                    <a:pt x="117" y="1082"/>
                    <a:pt x="117" y="1083"/>
                  </a:cubicBezTo>
                  <a:cubicBezTo>
                    <a:pt x="117" y="1083"/>
                    <a:pt x="117" y="1083"/>
                    <a:pt x="117" y="1083"/>
                  </a:cubicBezTo>
                  <a:cubicBezTo>
                    <a:pt x="117" y="1083"/>
                    <a:pt x="117" y="1083"/>
                    <a:pt x="117" y="1083"/>
                  </a:cubicBezTo>
                  <a:close/>
                  <a:moveTo>
                    <a:pt x="118" y="1063"/>
                  </a:moveTo>
                  <a:cubicBezTo>
                    <a:pt x="118" y="1063"/>
                    <a:pt x="118" y="1063"/>
                    <a:pt x="118" y="1063"/>
                  </a:cubicBezTo>
                  <a:cubicBezTo>
                    <a:pt x="118" y="1063"/>
                    <a:pt x="118" y="1063"/>
                    <a:pt x="118" y="1063"/>
                  </a:cubicBezTo>
                  <a:cubicBezTo>
                    <a:pt x="118" y="1063"/>
                    <a:pt x="118" y="1063"/>
                    <a:pt x="118" y="1063"/>
                  </a:cubicBezTo>
                  <a:cubicBezTo>
                    <a:pt x="118" y="1063"/>
                    <a:pt x="118" y="1063"/>
                    <a:pt x="118" y="1063"/>
                  </a:cubicBezTo>
                  <a:cubicBezTo>
                    <a:pt x="117" y="1063"/>
                    <a:pt x="117" y="1063"/>
                    <a:pt x="117" y="1063"/>
                  </a:cubicBezTo>
                  <a:cubicBezTo>
                    <a:pt x="117" y="1064"/>
                    <a:pt x="117" y="1065"/>
                    <a:pt x="117" y="1066"/>
                  </a:cubicBezTo>
                  <a:cubicBezTo>
                    <a:pt x="117" y="1066"/>
                    <a:pt x="118" y="1066"/>
                    <a:pt x="118" y="1066"/>
                  </a:cubicBezTo>
                  <a:cubicBezTo>
                    <a:pt x="118" y="1066"/>
                    <a:pt x="118" y="1066"/>
                    <a:pt x="118" y="1066"/>
                  </a:cubicBezTo>
                  <a:cubicBezTo>
                    <a:pt x="117" y="1065"/>
                    <a:pt x="118" y="1064"/>
                    <a:pt x="118" y="1063"/>
                  </a:cubicBezTo>
                  <a:close/>
                  <a:moveTo>
                    <a:pt x="182" y="733"/>
                  </a:moveTo>
                  <a:cubicBezTo>
                    <a:pt x="182" y="733"/>
                    <a:pt x="182" y="733"/>
                    <a:pt x="182" y="732"/>
                  </a:cubicBezTo>
                  <a:cubicBezTo>
                    <a:pt x="182" y="732"/>
                    <a:pt x="182" y="732"/>
                    <a:pt x="181" y="731"/>
                  </a:cubicBezTo>
                  <a:cubicBezTo>
                    <a:pt x="181" y="731"/>
                    <a:pt x="181" y="731"/>
                    <a:pt x="181" y="731"/>
                  </a:cubicBezTo>
                  <a:cubicBezTo>
                    <a:pt x="181" y="731"/>
                    <a:pt x="181" y="731"/>
                    <a:pt x="181" y="731"/>
                  </a:cubicBezTo>
                  <a:cubicBezTo>
                    <a:pt x="181" y="731"/>
                    <a:pt x="181" y="732"/>
                    <a:pt x="181" y="732"/>
                  </a:cubicBezTo>
                  <a:cubicBezTo>
                    <a:pt x="181" y="732"/>
                    <a:pt x="181" y="732"/>
                    <a:pt x="181" y="732"/>
                  </a:cubicBezTo>
                  <a:cubicBezTo>
                    <a:pt x="181" y="732"/>
                    <a:pt x="181" y="733"/>
                    <a:pt x="181" y="733"/>
                  </a:cubicBezTo>
                  <a:cubicBezTo>
                    <a:pt x="181" y="733"/>
                    <a:pt x="181" y="734"/>
                    <a:pt x="181" y="734"/>
                  </a:cubicBezTo>
                  <a:cubicBezTo>
                    <a:pt x="181" y="734"/>
                    <a:pt x="181" y="734"/>
                    <a:pt x="181" y="734"/>
                  </a:cubicBezTo>
                  <a:cubicBezTo>
                    <a:pt x="181" y="734"/>
                    <a:pt x="181" y="734"/>
                    <a:pt x="181" y="734"/>
                  </a:cubicBezTo>
                  <a:cubicBezTo>
                    <a:pt x="181" y="734"/>
                    <a:pt x="182" y="733"/>
                    <a:pt x="182" y="733"/>
                  </a:cubicBezTo>
                  <a:close/>
                  <a:moveTo>
                    <a:pt x="181" y="710"/>
                  </a:moveTo>
                  <a:cubicBezTo>
                    <a:pt x="181" y="710"/>
                    <a:pt x="181" y="710"/>
                    <a:pt x="180" y="710"/>
                  </a:cubicBezTo>
                  <a:cubicBezTo>
                    <a:pt x="180" y="710"/>
                    <a:pt x="180" y="710"/>
                    <a:pt x="180" y="710"/>
                  </a:cubicBezTo>
                  <a:cubicBezTo>
                    <a:pt x="181" y="710"/>
                    <a:pt x="180" y="711"/>
                    <a:pt x="180" y="711"/>
                  </a:cubicBezTo>
                  <a:cubicBezTo>
                    <a:pt x="180" y="711"/>
                    <a:pt x="180" y="711"/>
                    <a:pt x="181" y="711"/>
                  </a:cubicBezTo>
                  <a:cubicBezTo>
                    <a:pt x="181" y="711"/>
                    <a:pt x="181" y="711"/>
                    <a:pt x="181" y="711"/>
                  </a:cubicBezTo>
                  <a:cubicBezTo>
                    <a:pt x="181" y="710"/>
                    <a:pt x="181" y="710"/>
                    <a:pt x="181" y="710"/>
                  </a:cubicBezTo>
                  <a:close/>
                  <a:moveTo>
                    <a:pt x="130" y="718"/>
                  </a:moveTo>
                  <a:cubicBezTo>
                    <a:pt x="130" y="718"/>
                    <a:pt x="129" y="718"/>
                    <a:pt x="129" y="718"/>
                  </a:cubicBezTo>
                  <a:cubicBezTo>
                    <a:pt x="129" y="718"/>
                    <a:pt x="129" y="718"/>
                    <a:pt x="129" y="718"/>
                  </a:cubicBezTo>
                  <a:cubicBezTo>
                    <a:pt x="129" y="721"/>
                    <a:pt x="130" y="723"/>
                    <a:pt x="130" y="725"/>
                  </a:cubicBezTo>
                  <a:cubicBezTo>
                    <a:pt x="130" y="728"/>
                    <a:pt x="130" y="730"/>
                    <a:pt x="130" y="733"/>
                  </a:cubicBezTo>
                  <a:cubicBezTo>
                    <a:pt x="130" y="733"/>
                    <a:pt x="130" y="733"/>
                    <a:pt x="131" y="733"/>
                  </a:cubicBezTo>
                  <a:cubicBezTo>
                    <a:pt x="131" y="733"/>
                    <a:pt x="131" y="733"/>
                    <a:pt x="131" y="733"/>
                  </a:cubicBezTo>
                  <a:cubicBezTo>
                    <a:pt x="131" y="730"/>
                    <a:pt x="131" y="728"/>
                    <a:pt x="130" y="725"/>
                  </a:cubicBezTo>
                  <a:cubicBezTo>
                    <a:pt x="130" y="723"/>
                    <a:pt x="130" y="721"/>
                    <a:pt x="130" y="718"/>
                  </a:cubicBezTo>
                  <a:cubicBezTo>
                    <a:pt x="130" y="718"/>
                    <a:pt x="130" y="718"/>
                    <a:pt x="130" y="718"/>
                  </a:cubicBezTo>
                  <a:close/>
                  <a:moveTo>
                    <a:pt x="138" y="711"/>
                  </a:moveTo>
                  <a:cubicBezTo>
                    <a:pt x="138" y="712"/>
                    <a:pt x="138" y="712"/>
                    <a:pt x="138" y="713"/>
                  </a:cubicBezTo>
                  <a:cubicBezTo>
                    <a:pt x="138" y="713"/>
                    <a:pt x="138" y="713"/>
                    <a:pt x="138" y="714"/>
                  </a:cubicBezTo>
                  <a:cubicBezTo>
                    <a:pt x="138" y="714"/>
                    <a:pt x="138" y="714"/>
                    <a:pt x="138" y="714"/>
                  </a:cubicBezTo>
                  <a:cubicBezTo>
                    <a:pt x="138" y="714"/>
                    <a:pt x="138" y="714"/>
                    <a:pt x="138" y="714"/>
                  </a:cubicBezTo>
                  <a:cubicBezTo>
                    <a:pt x="138" y="713"/>
                    <a:pt x="138" y="713"/>
                    <a:pt x="138" y="713"/>
                  </a:cubicBezTo>
                  <a:cubicBezTo>
                    <a:pt x="138" y="712"/>
                    <a:pt x="138" y="712"/>
                    <a:pt x="138" y="711"/>
                  </a:cubicBezTo>
                  <a:cubicBezTo>
                    <a:pt x="138" y="711"/>
                    <a:pt x="138" y="711"/>
                    <a:pt x="138" y="711"/>
                  </a:cubicBezTo>
                  <a:cubicBezTo>
                    <a:pt x="138" y="711"/>
                    <a:pt x="138" y="711"/>
                    <a:pt x="138" y="711"/>
                  </a:cubicBezTo>
                  <a:cubicBezTo>
                    <a:pt x="138" y="711"/>
                    <a:pt x="138" y="711"/>
                    <a:pt x="138" y="711"/>
                  </a:cubicBezTo>
                  <a:close/>
                  <a:moveTo>
                    <a:pt x="130" y="715"/>
                  </a:moveTo>
                  <a:cubicBezTo>
                    <a:pt x="130" y="715"/>
                    <a:pt x="130" y="715"/>
                    <a:pt x="129" y="715"/>
                  </a:cubicBezTo>
                  <a:cubicBezTo>
                    <a:pt x="129" y="715"/>
                    <a:pt x="129" y="715"/>
                    <a:pt x="129" y="715"/>
                  </a:cubicBezTo>
                  <a:cubicBezTo>
                    <a:pt x="129" y="715"/>
                    <a:pt x="129" y="715"/>
                    <a:pt x="129" y="715"/>
                  </a:cubicBezTo>
                  <a:cubicBezTo>
                    <a:pt x="129" y="715"/>
                    <a:pt x="129" y="715"/>
                    <a:pt x="129" y="716"/>
                  </a:cubicBezTo>
                  <a:cubicBezTo>
                    <a:pt x="129" y="716"/>
                    <a:pt x="129" y="716"/>
                    <a:pt x="130" y="716"/>
                  </a:cubicBezTo>
                  <a:cubicBezTo>
                    <a:pt x="130" y="716"/>
                    <a:pt x="130" y="716"/>
                    <a:pt x="130" y="716"/>
                  </a:cubicBezTo>
                  <a:cubicBezTo>
                    <a:pt x="130" y="715"/>
                    <a:pt x="130" y="715"/>
                    <a:pt x="130" y="715"/>
                  </a:cubicBezTo>
                  <a:close/>
                  <a:moveTo>
                    <a:pt x="129" y="708"/>
                  </a:moveTo>
                  <a:cubicBezTo>
                    <a:pt x="129" y="708"/>
                    <a:pt x="129" y="708"/>
                    <a:pt x="129" y="708"/>
                  </a:cubicBezTo>
                  <a:cubicBezTo>
                    <a:pt x="129" y="708"/>
                    <a:pt x="129" y="709"/>
                    <a:pt x="129" y="709"/>
                  </a:cubicBezTo>
                  <a:cubicBezTo>
                    <a:pt x="129" y="709"/>
                    <a:pt x="129" y="710"/>
                    <a:pt x="129" y="710"/>
                  </a:cubicBezTo>
                  <a:cubicBezTo>
                    <a:pt x="129" y="711"/>
                    <a:pt x="129" y="711"/>
                    <a:pt x="129" y="712"/>
                  </a:cubicBezTo>
                  <a:cubicBezTo>
                    <a:pt x="129" y="712"/>
                    <a:pt x="129" y="712"/>
                    <a:pt x="129" y="712"/>
                  </a:cubicBezTo>
                  <a:cubicBezTo>
                    <a:pt x="129" y="712"/>
                    <a:pt x="130" y="712"/>
                    <a:pt x="130" y="712"/>
                  </a:cubicBezTo>
                  <a:cubicBezTo>
                    <a:pt x="129" y="711"/>
                    <a:pt x="129" y="711"/>
                    <a:pt x="130" y="710"/>
                  </a:cubicBezTo>
                  <a:cubicBezTo>
                    <a:pt x="129" y="710"/>
                    <a:pt x="130" y="709"/>
                    <a:pt x="129" y="709"/>
                  </a:cubicBezTo>
                  <a:cubicBezTo>
                    <a:pt x="129" y="708"/>
                    <a:pt x="129" y="708"/>
                    <a:pt x="129" y="708"/>
                  </a:cubicBezTo>
                  <a:close/>
                  <a:moveTo>
                    <a:pt x="176" y="646"/>
                  </a:moveTo>
                  <a:cubicBezTo>
                    <a:pt x="176" y="646"/>
                    <a:pt x="176" y="646"/>
                    <a:pt x="176" y="647"/>
                  </a:cubicBezTo>
                  <a:cubicBezTo>
                    <a:pt x="177" y="647"/>
                    <a:pt x="177" y="647"/>
                    <a:pt x="177" y="647"/>
                  </a:cubicBezTo>
                  <a:cubicBezTo>
                    <a:pt x="177" y="647"/>
                    <a:pt x="177" y="647"/>
                    <a:pt x="177" y="647"/>
                  </a:cubicBezTo>
                  <a:cubicBezTo>
                    <a:pt x="177" y="646"/>
                    <a:pt x="177" y="646"/>
                    <a:pt x="177" y="646"/>
                  </a:cubicBezTo>
                  <a:cubicBezTo>
                    <a:pt x="177" y="646"/>
                    <a:pt x="177" y="645"/>
                    <a:pt x="177" y="645"/>
                  </a:cubicBezTo>
                  <a:cubicBezTo>
                    <a:pt x="177" y="645"/>
                    <a:pt x="176" y="645"/>
                    <a:pt x="176" y="645"/>
                  </a:cubicBezTo>
                  <a:cubicBezTo>
                    <a:pt x="176" y="645"/>
                    <a:pt x="176" y="645"/>
                    <a:pt x="176" y="646"/>
                  </a:cubicBezTo>
                  <a:close/>
                  <a:moveTo>
                    <a:pt x="187" y="634"/>
                  </a:moveTo>
                  <a:cubicBezTo>
                    <a:pt x="187" y="635"/>
                    <a:pt x="187" y="635"/>
                    <a:pt x="187" y="635"/>
                  </a:cubicBezTo>
                  <a:cubicBezTo>
                    <a:pt x="187" y="635"/>
                    <a:pt x="187" y="635"/>
                    <a:pt x="187" y="635"/>
                  </a:cubicBezTo>
                  <a:cubicBezTo>
                    <a:pt x="187" y="635"/>
                    <a:pt x="187" y="635"/>
                    <a:pt x="187" y="635"/>
                  </a:cubicBezTo>
                  <a:cubicBezTo>
                    <a:pt x="187" y="635"/>
                    <a:pt x="187" y="635"/>
                    <a:pt x="187" y="635"/>
                  </a:cubicBezTo>
                  <a:cubicBezTo>
                    <a:pt x="187" y="635"/>
                    <a:pt x="187" y="635"/>
                    <a:pt x="187" y="635"/>
                  </a:cubicBezTo>
                  <a:cubicBezTo>
                    <a:pt x="187" y="635"/>
                    <a:pt x="187" y="635"/>
                    <a:pt x="187" y="635"/>
                  </a:cubicBezTo>
                  <a:cubicBezTo>
                    <a:pt x="187" y="635"/>
                    <a:pt x="187" y="635"/>
                    <a:pt x="187" y="635"/>
                  </a:cubicBezTo>
                  <a:cubicBezTo>
                    <a:pt x="187" y="635"/>
                    <a:pt x="187" y="635"/>
                    <a:pt x="187" y="634"/>
                  </a:cubicBezTo>
                  <a:cubicBezTo>
                    <a:pt x="187" y="634"/>
                    <a:pt x="187" y="634"/>
                    <a:pt x="187" y="634"/>
                  </a:cubicBezTo>
                  <a:cubicBezTo>
                    <a:pt x="187" y="634"/>
                    <a:pt x="187" y="634"/>
                    <a:pt x="187" y="634"/>
                  </a:cubicBezTo>
                  <a:cubicBezTo>
                    <a:pt x="187" y="634"/>
                    <a:pt x="187" y="634"/>
                    <a:pt x="187" y="634"/>
                  </a:cubicBezTo>
                  <a:close/>
                  <a:moveTo>
                    <a:pt x="178" y="617"/>
                  </a:moveTo>
                  <a:cubicBezTo>
                    <a:pt x="178" y="617"/>
                    <a:pt x="178" y="617"/>
                    <a:pt x="178" y="617"/>
                  </a:cubicBezTo>
                  <a:cubicBezTo>
                    <a:pt x="178" y="618"/>
                    <a:pt x="178" y="620"/>
                    <a:pt x="178" y="621"/>
                  </a:cubicBezTo>
                  <a:cubicBezTo>
                    <a:pt x="178" y="621"/>
                    <a:pt x="178" y="621"/>
                    <a:pt x="178" y="621"/>
                  </a:cubicBezTo>
                  <a:cubicBezTo>
                    <a:pt x="179" y="621"/>
                    <a:pt x="179" y="621"/>
                    <a:pt x="179" y="621"/>
                  </a:cubicBezTo>
                  <a:cubicBezTo>
                    <a:pt x="179" y="620"/>
                    <a:pt x="179" y="618"/>
                    <a:pt x="179" y="617"/>
                  </a:cubicBezTo>
                  <a:cubicBezTo>
                    <a:pt x="179" y="617"/>
                    <a:pt x="179" y="617"/>
                    <a:pt x="178" y="617"/>
                  </a:cubicBezTo>
                  <a:cubicBezTo>
                    <a:pt x="178" y="617"/>
                    <a:pt x="178" y="617"/>
                    <a:pt x="178" y="617"/>
                  </a:cubicBezTo>
                  <a:close/>
                  <a:moveTo>
                    <a:pt x="177" y="595"/>
                  </a:moveTo>
                  <a:cubicBezTo>
                    <a:pt x="177" y="595"/>
                    <a:pt x="177" y="595"/>
                    <a:pt x="177" y="595"/>
                  </a:cubicBezTo>
                  <a:cubicBezTo>
                    <a:pt x="177" y="595"/>
                    <a:pt x="177" y="595"/>
                    <a:pt x="177" y="595"/>
                  </a:cubicBezTo>
                  <a:cubicBezTo>
                    <a:pt x="177" y="596"/>
                    <a:pt x="177" y="597"/>
                    <a:pt x="177" y="598"/>
                  </a:cubicBezTo>
                  <a:cubicBezTo>
                    <a:pt x="177" y="599"/>
                    <a:pt x="177" y="601"/>
                    <a:pt x="178" y="602"/>
                  </a:cubicBezTo>
                  <a:cubicBezTo>
                    <a:pt x="178" y="602"/>
                    <a:pt x="178" y="602"/>
                    <a:pt x="178" y="602"/>
                  </a:cubicBezTo>
                  <a:cubicBezTo>
                    <a:pt x="178" y="602"/>
                    <a:pt x="178" y="602"/>
                    <a:pt x="178" y="602"/>
                  </a:cubicBezTo>
                  <a:cubicBezTo>
                    <a:pt x="178" y="601"/>
                    <a:pt x="178" y="599"/>
                    <a:pt x="178" y="598"/>
                  </a:cubicBezTo>
                  <a:cubicBezTo>
                    <a:pt x="178" y="597"/>
                    <a:pt x="178" y="596"/>
                    <a:pt x="177" y="595"/>
                  </a:cubicBezTo>
                  <a:cubicBezTo>
                    <a:pt x="177" y="595"/>
                    <a:pt x="177" y="595"/>
                    <a:pt x="177" y="595"/>
                  </a:cubicBezTo>
                  <a:cubicBezTo>
                    <a:pt x="178" y="595"/>
                    <a:pt x="178" y="595"/>
                    <a:pt x="177" y="595"/>
                  </a:cubicBezTo>
                  <a:cubicBezTo>
                    <a:pt x="177" y="595"/>
                    <a:pt x="177" y="595"/>
                    <a:pt x="177" y="595"/>
                  </a:cubicBezTo>
                  <a:cubicBezTo>
                    <a:pt x="177" y="595"/>
                    <a:pt x="177" y="595"/>
                    <a:pt x="177" y="595"/>
                  </a:cubicBezTo>
                  <a:close/>
                  <a:moveTo>
                    <a:pt x="127" y="628"/>
                  </a:moveTo>
                  <a:cubicBezTo>
                    <a:pt x="127" y="629"/>
                    <a:pt x="128" y="629"/>
                    <a:pt x="127" y="630"/>
                  </a:cubicBezTo>
                  <a:cubicBezTo>
                    <a:pt x="127" y="630"/>
                    <a:pt x="127" y="630"/>
                    <a:pt x="127" y="630"/>
                  </a:cubicBezTo>
                  <a:cubicBezTo>
                    <a:pt x="128" y="630"/>
                    <a:pt x="128" y="630"/>
                    <a:pt x="128" y="630"/>
                  </a:cubicBezTo>
                  <a:cubicBezTo>
                    <a:pt x="128" y="629"/>
                    <a:pt x="128" y="629"/>
                    <a:pt x="128" y="628"/>
                  </a:cubicBezTo>
                  <a:lnTo>
                    <a:pt x="127" y="628"/>
                  </a:lnTo>
                  <a:close/>
                  <a:moveTo>
                    <a:pt x="181" y="515"/>
                  </a:moveTo>
                  <a:cubicBezTo>
                    <a:pt x="181" y="515"/>
                    <a:pt x="180" y="515"/>
                    <a:pt x="181" y="515"/>
                  </a:cubicBezTo>
                  <a:cubicBezTo>
                    <a:pt x="181" y="515"/>
                    <a:pt x="181" y="516"/>
                    <a:pt x="181" y="516"/>
                  </a:cubicBezTo>
                  <a:cubicBezTo>
                    <a:pt x="181" y="517"/>
                    <a:pt x="181" y="517"/>
                    <a:pt x="181" y="517"/>
                  </a:cubicBezTo>
                  <a:cubicBezTo>
                    <a:pt x="181" y="517"/>
                    <a:pt x="181" y="516"/>
                    <a:pt x="181" y="516"/>
                  </a:cubicBezTo>
                  <a:cubicBezTo>
                    <a:pt x="181" y="516"/>
                    <a:pt x="181" y="515"/>
                    <a:pt x="181" y="515"/>
                  </a:cubicBezTo>
                  <a:cubicBezTo>
                    <a:pt x="181" y="515"/>
                    <a:pt x="181" y="514"/>
                    <a:pt x="181" y="515"/>
                  </a:cubicBezTo>
                  <a:cubicBezTo>
                    <a:pt x="181" y="515"/>
                    <a:pt x="181" y="515"/>
                    <a:pt x="181" y="515"/>
                  </a:cubicBezTo>
                  <a:close/>
                  <a:moveTo>
                    <a:pt x="173" y="508"/>
                  </a:moveTo>
                  <a:cubicBezTo>
                    <a:pt x="173" y="507"/>
                    <a:pt x="173" y="507"/>
                    <a:pt x="173" y="507"/>
                  </a:cubicBezTo>
                  <a:cubicBezTo>
                    <a:pt x="173" y="507"/>
                    <a:pt x="173" y="507"/>
                    <a:pt x="173" y="507"/>
                  </a:cubicBezTo>
                  <a:cubicBezTo>
                    <a:pt x="173" y="507"/>
                    <a:pt x="173" y="507"/>
                    <a:pt x="173" y="507"/>
                  </a:cubicBezTo>
                  <a:cubicBezTo>
                    <a:pt x="173" y="508"/>
                    <a:pt x="173" y="508"/>
                    <a:pt x="173" y="508"/>
                  </a:cubicBezTo>
                  <a:cubicBezTo>
                    <a:pt x="173" y="508"/>
                    <a:pt x="173" y="509"/>
                    <a:pt x="173" y="509"/>
                  </a:cubicBezTo>
                  <a:cubicBezTo>
                    <a:pt x="173" y="509"/>
                    <a:pt x="173" y="509"/>
                    <a:pt x="173" y="509"/>
                  </a:cubicBezTo>
                  <a:cubicBezTo>
                    <a:pt x="173" y="509"/>
                    <a:pt x="173" y="509"/>
                    <a:pt x="173" y="509"/>
                  </a:cubicBezTo>
                  <a:cubicBezTo>
                    <a:pt x="173" y="509"/>
                    <a:pt x="173" y="508"/>
                    <a:pt x="173" y="508"/>
                  </a:cubicBezTo>
                  <a:cubicBezTo>
                    <a:pt x="173" y="508"/>
                    <a:pt x="173" y="508"/>
                    <a:pt x="173" y="508"/>
                  </a:cubicBezTo>
                  <a:close/>
                  <a:moveTo>
                    <a:pt x="167" y="503"/>
                  </a:moveTo>
                  <a:cubicBezTo>
                    <a:pt x="167" y="503"/>
                    <a:pt x="167" y="503"/>
                    <a:pt x="166" y="503"/>
                  </a:cubicBezTo>
                  <a:cubicBezTo>
                    <a:pt x="166" y="503"/>
                    <a:pt x="166" y="503"/>
                    <a:pt x="166" y="503"/>
                  </a:cubicBezTo>
                  <a:cubicBezTo>
                    <a:pt x="166" y="503"/>
                    <a:pt x="166" y="503"/>
                    <a:pt x="166" y="503"/>
                  </a:cubicBezTo>
                  <a:cubicBezTo>
                    <a:pt x="166" y="503"/>
                    <a:pt x="166" y="504"/>
                    <a:pt x="166" y="505"/>
                  </a:cubicBezTo>
                  <a:cubicBezTo>
                    <a:pt x="166" y="506"/>
                    <a:pt x="167" y="507"/>
                    <a:pt x="166" y="508"/>
                  </a:cubicBezTo>
                  <a:cubicBezTo>
                    <a:pt x="166" y="508"/>
                    <a:pt x="166" y="508"/>
                    <a:pt x="166" y="508"/>
                  </a:cubicBezTo>
                  <a:cubicBezTo>
                    <a:pt x="166" y="508"/>
                    <a:pt x="167" y="508"/>
                    <a:pt x="167" y="508"/>
                  </a:cubicBezTo>
                  <a:cubicBezTo>
                    <a:pt x="167" y="507"/>
                    <a:pt x="167" y="506"/>
                    <a:pt x="167" y="505"/>
                  </a:cubicBezTo>
                  <a:cubicBezTo>
                    <a:pt x="167" y="504"/>
                    <a:pt x="167" y="503"/>
                    <a:pt x="167" y="503"/>
                  </a:cubicBezTo>
                  <a:close/>
                  <a:moveTo>
                    <a:pt x="167" y="487"/>
                  </a:moveTo>
                  <a:cubicBezTo>
                    <a:pt x="167" y="487"/>
                    <a:pt x="167" y="487"/>
                    <a:pt x="167" y="487"/>
                  </a:cubicBezTo>
                  <a:cubicBezTo>
                    <a:pt x="167" y="488"/>
                    <a:pt x="167" y="488"/>
                    <a:pt x="167" y="489"/>
                  </a:cubicBezTo>
                  <a:cubicBezTo>
                    <a:pt x="167" y="489"/>
                    <a:pt x="167" y="489"/>
                    <a:pt x="167" y="489"/>
                  </a:cubicBezTo>
                  <a:cubicBezTo>
                    <a:pt x="167" y="489"/>
                    <a:pt x="167" y="489"/>
                    <a:pt x="167" y="489"/>
                  </a:cubicBezTo>
                  <a:cubicBezTo>
                    <a:pt x="167" y="489"/>
                    <a:pt x="167" y="489"/>
                    <a:pt x="167" y="489"/>
                  </a:cubicBezTo>
                  <a:cubicBezTo>
                    <a:pt x="167" y="489"/>
                    <a:pt x="167" y="489"/>
                    <a:pt x="167" y="489"/>
                  </a:cubicBezTo>
                  <a:cubicBezTo>
                    <a:pt x="167" y="488"/>
                    <a:pt x="168" y="488"/>
                    <a:pt x="167" y="487"/>
                  </a:cubicBezTo>
                  <a:cubicBezTo>
                    <a:pt x="167" y="487"/>
                    <a:pt x="167" y="487"/>
                    <a:pt x="167" y="487"/>
                  </a:cubicBezTo>
                  <a:cubicBezTo>
                    <a:pt x="167" y="487"/>
                    <a:pt x="167" y="487"/>
                    <a:pt x="167" y="487"/>
                  </a:cubicBezTo>
                  <a:close/>
                  <a:moveTo>
                    <a:pt x="165" y="465"/>
                  </a:moveTo>
                  <a:cubicBezTo>
                    <a:pt x="165" y="465"/>
                    <a:pt x="165" y="465"/>
                    <a:pt x="165" y="465"/>
                  </a:cubicBezTo>
                  <a:cubicBezTo>
                    <a:pt x="165" y="465"/>
                    <a:pt x="165" y="465"/>
                    <a:pt x="165" y="465"/>
                  </a:cubicBezTo>
                  <a:cubicBezTo>
                    <a:pt x="165" y="465"/>
                    <a:pt x="165" y="465"/>
                    <a:pt x="165" y="465"/>
                  </a:cubicBezTo>
                  <a:cubicBezTo>
                    <a:pt x="165" y="465"/>
                    <a:pt x="165" y="466"/>
                    <a:pt x="165" y="466"/>
                  </a:cubicBezTo>
                  <a:cubicBezTo>
                    <a:pt x="165" y="466"/>
                    <a:pt x="165" y="466"/>
                    <a:pt x="165" y="466"/>
                  </a:cubicBezTo>
                  <a:cubicBezTo>
                    <a:pt x="165" y="467"/>
                    <a:pt x="165" y="467"/>
                    <a:pt x="165" y="467"/>
                  </a:cubicBezTo>
                  <a:cubicBezTo>
                    <a:pt x="165" y="467"/>
                    <a:pt x="165" y="467"/>
                    <a:pt x="165" y="467"/>
                  </a:cubicBezTo>
                  <a:cubicBezTo>
                    <a:pt x="165" y="466"/>
                    <a:pt x="165" y="466"/>
                    <a:pt x="165" y="466"/>
                  </a:cubicBezTo>
                  <a:cubicBezTo>
                    <a:pt x="165" y="465"/>
                    <a:pt x="165" y="465"/>
                    <a:pt x="165" y="465"/>
                  </a:cubicBezTo>
                  <a:close/>
                  <a:moveTo>
                    <a:pt x="161" y="368"/>
                  </a:moveTo>
                  <a:cubicBezTo>
                    <a:pt x="161" y="368"/>
                    <a:pt x="161" y="368"/>
                    <a:pt x="161" y="369"/>
                  </a:cubicBezTo>
                  <a:cubicBezTo>
                    <a:pt x="161" y="375"/>
                    <a:pt x="161" y="382"/>
                    <a:pt x="162" y="390"/>
                  </a:cubicBezTo>
                  <a:cubicBezTo>
                    <a:pt x="162" y="390"/>
                    <a:pt x="162" y="390"/>
                    <a:pt x="162" y="390"/>
                  </a:cubicBezTo>
                  <a:cubicBezTo>
                    <a:pt x="162" y="390"/>
                    <a:pt x="163" y="390"/>
                    <a:pt x="163" y="390"/>
                  </a:cubicBezTo>
                  <a:cubicBezTo>
                    <a:pt x="162" y="382"/>
                    <a:pt x="162" y="375"/>
                    <a:pt x="161" y="369"/>
                  </a:cubicBezTo>
                  <a:cubicBezTo>
                    <a:pt x="161" y="368"/>
                    <a:pt x="161" y="368"/>
                    <a:pt x="161" y="368"/>
                  </a:cubicBezTo>
                  <a:cubicBezTo>
                    <a:pt x="161" y="368"/>
                    <a:pt x="161" y="368"/>
                    <a:pt x="161" y="368"/>
                  </a:cubicBezTo>
                  <a:close/>
                  <a:moveTo>
                    <a:pt x="159" y="266"/>
                  </a:moveTo>
                  <a:cubicBezTo>
                    <a:pt x="159" y="268"/>
                    <a:pt x="159" y="270"/>
                    <a:pt x="159" y="271"/>
                  </a:cubicBezTo>
                  <a:cubicBezTo>
                    <a:pt x="159" y="274"/>
                    <a:pt x="159" y="276"/>
                    <a:pt x="159" y="278"/>
                  </a:cubicBezTo>
                  <a:cubicBezTo>
                    <a:pt x="159" y="278"/>
                    <a:pt x="159" y="279"/>
                    <a:pt x="159" y="279"/>
                  </a:cubicBezTo>
                  <a:cubicBezTo>
                    <a:pt x="160" y="279"/>
                    <a:pt x="160" y="279"/>
                    <a:pt x="160" y="278"/>
                  </a:cubicBezTo>
                  <a:cubicBezTo>
                    <a:pt x="160" y="276"/>
                    <a:pt x="160" y="274"/>
                    <a:pt x="160" y="271"/>
                  </a:cubicBezTo>
                  <a:cubicBezTo>
                    <a:pt x="160" y="270"/>
                    <a:pt x="160" y="268"/>
                    <a:pt x="160" y="266"/>
                  </a:cubicBezTo>
                  <a:cubicBezTo>
                    <a:pt x="160" y="266"/>
                    <a:pt x="160" y="266"/>
                    <a:pt x="159" y="266"/>
                  </a:cubicBezTo>
                  <a:cubicBezTo>
                    <a:pt x="159" y="266"/>
                    <a:pt x="159" y="266"/>
                    <a:pt x="159" y="266"/>
                  </a:cubicBezTo>
                  <a:cubicBezTo>
                    <a:pt x="159" y="266"/>
                    <a:pt x="159" y="266"/>
                    <a:pt x="159" y="266"/>
                  </a:cubicBezTo>
                  <a:close/>
                  <a:moveTo>
                    <a:pt x="162" y="156"/>
                  </a:moveTo>
                  <a:cubicBezTo>
                    <a:pt x="162" y="157"/>
                    <a:pt x="162" y="157"/>
                    <a:pt x="162" y="158"/>
                  </a:cubicBezTo>
                  <a:cubicBezTo>
                    <a:pt x="162" y="158"/>
                    <a:pt x="162" y="158"/>
                    <a:pt x="163" y="158"/>
                  </a:cubicBezTo>
                  <a:cubicBezTo>
                    <a:pt x="163" y="158"/>
                    <a:pt x="163" y="158"/>
                    <a:pt x="163" y="158"/>
                  </a:cubicBezTo>
                  <a:cubicBezTo>
                    <a:pt x="163" y="157"/>
                    <a:pt x="163" y="157"/>
                    <a:pt x="163" y="156"/>
                  </a:cubicBezTo>
                  <a:cubicBezTo>
                    <a:pt x="163" y="156"/>
                    <a:pt x="163" y="156"/>
                    <a:pt x="163" y="156"/>
                  </a:cubicBezTo>
                  <a:cubicBezTo>
                    <a:pt x="162" y="156"/>
                    <a:pt x="162" y="156"/>
                    <a:pt x="162" y="156"/>
                  </a:cubicBezTo>
                  <a:cubicBezTo>
                    <a:pt x="162" y="156"/>
                    <a:pt x="162" y="156"/>
                    <a:pt x="162" y="156"/>
                  </a:cubicBezTo>
                  <a:close/>
                  <a:moveTo>
                    <a:pt x="178" y="666"/>
                  </a:moveTo>
                  <a:cubicBezTo>
                    <a:pt x="177" y="669"/>
                    <a:pt x="178" y="672"/>
                    <a:pt x="177" y="675"/>
                  </a:cubicBezTo>
                  <a:cubicBezTo>
                    <a:pt x="178" y="677"/>
                    <a:pt x="178" y="679"/>
                    <a:pt x="177" y="681"/>
                  </a:cubicBezTo>
                  <a:cubicBezTo>
                    <a:pt x="178" y="686"/>
                    <a:pt x="178" y="690"/>
                    <a:pt x="177" y="694"/>
                  </a:cubicBezTo>
                  <a:cubicBezTo>
                    <a:pt x="178" y="697"/>
                    <a:pt x="178" y="700"/>
                    <a:pt x="178" y="703"/>
                  </a:cubicBezTo>
                  <a:cubicBezTo>
                    <a:pt x="178" y="704"/>
                    <a:pt x="178" y="705"/>
                    <a:pt x="177" y="706"/>
                  </a:cubicBezTo>
                  <a:cubicBezTo>
                    <a:pt x="179" y="710"/>
                    <a:pt x="177" y="713"/>
                    <a:pt x="178" y="717"/>
                  </a:cubicBezTo>
                  <a:cubicBezTo>
                    <a:pt x="178" y="717"/>
                    <a:pt x="178" y="718"/>
                    <a:pt x="178" y="718"/>
                  </a:cubicBezTo>
                  <a:cubicBezTo>
                    <a:pt x="178" y="720"/>
                    <a:pt x="178" y="722"/>
                    <a:pt x="178" y="724"/>
                  </a:cubicBezTo>
                  <a:cubicBezTo>
                    <a:pt x="180" y="727"/>
                    <a:pt x="179" y="731"/>
                    <a:pt x="179" y="734"/>
                  </a:cubicBezTo>
                  <a:cubicBezTo>
                    <a:pt x="179" y="734"/>
                    <a:pt x="179" y="735"/>
                    <a:pt x="179" y="735"/>
                  </a:cubicBezTo>
                  <a:cubicBezTo>
                    <a:pt x="179" y="737"/>
                    <a:pt x="179" y="739"/>
                    <a:pt x="179" y="740"/>
                  </a:cubicBezTo>
                  <a:cubicBezTo>
                    <a:pt x="180" y="741"/>
                    <a:pt x="179" y="742"/>
                    <a:pt x="179" y="744"/>
                  </a:cubicBezTo>
                  <a:cubicBezTo>
                    <a:pt x="179" y="744"/>
                    <a:pt x="180" y="744"/>
                    <a:pt x="180" y="744"/>
                  </a:cubicBezTo>
                  <a:cubicBezTo>
                    <a:pt x="180" y="745"/>
                    <a:pt x="180" y="745"/>
                    <a:pt x="180" y="746"/>
                  </a:cubicBezTo>
                  <a:cubicBezTo>
                    <a:pt x="180" y="747"/>
                    <a:pt x="180" y="747"/>
                    <a:pt x="180" y="748"/>
                  </a:cubicBezTo>
                  <a:cubicBezTo>
                    <a:pt x="180" y="749"/>
                    <a:pt x="180" y="749"/>
                    <a:pt x="180" y="750"/>
                  </a:cubicBezTo>
                  <a:cubicBezTo>
                    <a:pt x="180" y="754"/>
                    <a:pt x="182" y="757"/>
                    <a:pt x="180" y="761"/>
                  </a:cubicBezTo>
                  <a:cubicBezTo>
                    <a:pt x="181" y="761"/>
                    <a:pt x="181" y="761"/>
                    <a:pt x="181" y="762"/>
                  </a:cubicBezTo>
                  <a:cubicBezTo>
                    <a:pt x="181" y="767"/>
                    <a:pt x="182" y="772"/>
                    <a:pt x="182" y="777"/>
                  </a:cubicBezTo>
                  <a:cubicBezTo>
                    <a:pt x="183" y="778"/>
                    <a:pt x="183" y="778"/>
                    <a:pt x="183" y="779"/>
                  </a:cubicBezTo>
                  <a:cubicBezTo>
                    <a:pt x="183" y="781"/>
                    <a:pt x="183" y="783"/>
                    <a:pt x="184" y="786"/>
                  </a:cubicBezTo>
                  <a:cubicBezTo>
                    <a:pt x="183" y="786"/>
                    <a:pt x="183" y="786"/>
                    <a:pt x="183" y="786"/>
                  </a:cubicBezTo>
                  <a:cubicBezTo>
                    <a:pt x="184" y="786"/>
                    <a:pt x="184" y="786"/>
                    <a:pt x="184" y="786"/>
                  </a:cubicBezTo>
                  <a:cubicBezTo>
                    <a:pt x="183" y="787"/>
                    <a:pt x="183" y="789"/>
                    <a:pt x="185" y="789"/>
                  </a:cubicBezTo>
                  <a:cubicBezTo>
                    <a:pt x="184" y="788"/>
                    <a:pt x="184" y="787"/>
                    <a:pt x="184" y="786"/>
                  </a:cubicBezTo>
                  <a:cubicBezTo>
                    <a:pt x="184" y="786"/>
                    <a:pt x="184" y="786"/>
                    <a:pt x="184" y="786"/>
                  </a:cubicBezTo>
                  <a:cubicBezTo>
                    <a:pt x="184" y="785"/>
                    <a:pt x="184" y="785"/>
                    <a:pt x="184" y="785"/>
                  </a:cubicBezTo>
                  <a:cubicBezTo>
                    <a:pt x="185" y="783"/>
                    <a:pt x="183" y="780"/>
                    <a:pt x="184" y="778"/>
                  </a:cubicBezTo>
                  <a:cubicBezTo>
                    <a:pt x="183" y="773"/>
                    <a:pt x="184" y="767"/>
                    <a:pt x="182" y="762"/>
                  </a:cubicBezTo>
                  <a:cubicBezTo>
                    <a:pt x="183" y="762"/>
                    <a:pt x="183" y="761"/>
                    <a:pt x="183" y="761"/>
                  </a:cubicBezTo>
                  <a:cubicBezTo>
                    <a:pt x="183" y="755"/>
                    <a:pt x="182" y="750"/>
                    <a:pt x="182" y="744"/>
                  </a:cubicBezTo>
                  <a:cubicBezTo>
                    <a:pt x="182" y="744"/>
                    <a:pt x="182" y="744"/>
                    <a:pt x="182" y="744"/>
                  </a:cubicBezTo>
                  <a:cubicBezTo>
                    <a:pt x="182" y="744"/>
                    <a:pt x="182" y="744"/>
                    <a:pt x="182" y="744"/>
                  </a:cubicBezTo>
                  <a:cubicBezTo>
                    <a:pt x="182" y="744"/>
                    <a:pt x="183" y="744"/>
                    <a:pt x="183" y="744"/>
                  </a:cubicBezTo>
                  <a:cubicBezTo>
                    <a:pt x="183" y="750"/>
                    <a:pt x="184" y="756"/>
                    <a:pt x="184" y="761"/>
                  </a:cubicBezTo>
                  <a:cubicBezTo>
                    <a:pt x="184" y="761"/>
                    <a:pt x="184" y="761"/>
                    <a:pt x="184" y="761"/>
                  </a:cubicBezTo>
                  <a:cubicBezTo>
                    <a:pt x="184" y="764"/>
                    <a:pt x="185" y="767"/>
                    <a:pt x="184" y="770"/>
                  </a:cubicBezTo>
                  <a:cubicBezTo>
                    <a:pt x="185" y="774"/>
                    <a:pt x="186" y="778"/>
                    <a:pt x="185" y="782"/>
                  </a:cubicBezTo>
                  <a:cubicBezTo>
                    <a:pt x="187" y="786"/>
                    <a:pt x="186" y="789"/>
                    <a:pt x="186" y="793"/>
                  </a:cubicBezTo>
                  <a:cubicBezTo>
                    <a:pt x="186" y="795"/>
                    <a:pt x="187" y="796"/>
                    <a:pt x="186" y="798"/>
                  </a:cubicBezTo>
                  <a:cubicBezTo>
                    <a:pt x="187" y="803"/>
                    <a:pt x="187" y="808"/>
                    <a:pt x="187" y="812"/>
                  </a:cubicBezTo>
                  <a:cubicBezTo>
                    <a:pt x="187" y="812"/>
                    <a:pt x="187" y="812"/>
                    <a:pt x="187" y="813"/>
                  </a:cubicBezTo>
                  <a:cubicBezTo>
                    <a:pt x="187" y="813"/>
                    <a:pt x="187" y="814"/>
                    <a:pt x="187" y="815"/>
                  </a:cubicBezTo>
                  <a:cubicBezTo>
                    <a:pt x="187" y="816"/>
                    <a:pt x="187" y="817"/>
                    <a:pt x="187" y="817"/>
                  </a:cubicBezTo>
                  <a:cubicBezTo>
                    <a:pt x="187" y="817"/>
                    <a:pt x="187" y="817"/>
                    <a:pt x="187" y="818"/>
                  </a:cubicBezTo>
                  <a:cubicBezTo>
                    <a:pt x="187" y="819"/>
                    <a:pt x="187" y="821"/>
                    <a:pt x="188" y="822"/>
                  </a:cubicBezTo>
                  <a:cubicBezTo>
                    <a:pt x="188" y="824"/>
                    <a:pt x="188" y="826"/>
                    <a:pt x="188" y="828"/>
                  </a:cubicBezTo>
                  <a:cubicBezTo>
                    <a:pt x="188" y="828"/>
                    <a:pt x="188" y="828"/>
                    <a:pt x="188" y="828"/>
                  </a:cubicBezTo>
                  <a:cubicBezTo>
                    <a:pt x="188" y="830"/>
                    <a:pt x="188" y="833"/>
                    <a:pt x="188" y="835"/>
                  </a:cubicBezTo>
                  <a:cubicBezTo>
                    <a:pt x="188" y="837"/>
                    <a:pt x="188" y="839"/>
                    <a:pt x="188" y="840"/>
                  </a:cubicBezTo>
                  <a:cubicBezTo>
                    <a:pt x="188" y="840"/>
                    <a:pt x="188" y="841"/>
                    <a:pt x="188" y="841"/>
                  </a:cubicBezTo>
                  <a:cubicBezTo>
                    <a:pt x="189" y="845"/>
                    <a:pt x="188" y="849"/>
                    <a:pt x="188" y="853"/>
                  </a:cubicBezTo>
                  <a:cubicBezTo>
                    <a:pt x="188" y="853"/>
                    <a:pt x="188" y="853"/>
                    <a:pt x="188" y="853"/>
                  </a:cubicBezTo>
                  <a:cubicBezTo>
                    <a:pt x="188" y="856"/>
                    <a:pt x="188" y="858"/>
                    <a:pt x="188" y="862"/>
                  </a:cubicBezTo>
                  <a:cubicBezTo>
                    <a:pt x="189" y="862"/>
                    <a:pt x="189" y="862"/>
                    <a:pt x="188" y="862"/>
                  </a:cubicBezTo>
                  <a:cubicBezTo>
                    <a:pt x="189" y="863"/>
                    <a:pt x="189" y="865"/>
                    <a:pt x="188" y="866"/>
                  </a:cubicBezTo>
                  <a:cubicBezTo>
                    <a:pt x="188" y="866"/>
                    <a:pt x="188" y="866"/>
                    <a:pt x="188" y="866"/>
                  </a:cubicBezTo>
                  <a:cubicBezTo>
                    <a:pt x="188" y="866"/>
                    <a:pt x="188" y="867"/>
                    <a:pt x="188" y="867"/>
                  </a:cubicBezTo>
                  <a:cubicBezTo>
                    <a:pt x="188" y="867"/>
                    <a:pt x="188" y="868"/>
                    <a:pt x="188" y="868"/>
                  </a:cubicBezTo>
                  <a:cubicBezTo>
                    <a:pt x="189" y="868"/>
                    <a:pt x="189" y="868"/>
                    <a:pt x="189" y="868"/>
                  </a:cubicBezTo>
                  <a:cubicBezTo>
                    <a:pt x="189" y="870"/>
                    <a:pt x="188" y="872"/>
                    <a:pt x="189" y="874"/>
                  </a:cubicBezTo>
                  <a:cubicBezTo>
                    <a:pt x="189" y="874"/>
                    <a:pt x="189" y="875"/>
                    <a:pt x="189" y="875"/>
                  </a:cubicBezTo>
                  <a:cubicBezTo>
                    <a:pt x="188" y="875"/>
                    <a:pt x="188" y="876"/>
                    <a:pt x="189" y="876"/>
                  </a:cubicBezTo>
                  <a:cubicBezTo>
                    <a:pt x="189" y="877"/>
                    <a:pt x="189" y="877"/>
                    <a:pt x="189" y="878"/>
                  </a:cubicBezTo>
                  <a:cubicBezTo>
                    <a:pt x="189" y="879"/>
                    <a:pt x="189" y="879"/>
                    <a:pt x="189" y="880"/>
                  </a:cubicBezTo>
                  <a:cubicBezTo>
                    <a:pt x="189" y="880"/>
                    <a:pt x="189" y="880"/>
                    <a:pt x="189" y="880"/>
                  </a:cubicBezTo>
                  <a:cubicBezTo>
                    <a:pt x="189" y="882"/>
                    <a:pt x="189" y="884"/>
                    <a:pt x="189" y="886"/>
                  </a:cubicBezTo>
                  <a:cubicBezTo>
                    <a:pt x="189" y="888"/>
                    <a:pt x="189" y="891"/>
                    <a:pt x="189" y="893"/>
                  </a:cubicBezTo>
                  <a:cubicBezTo>
                    <a:pt x="189" y="893"/>
                    <a:pt x="189" y="893"/>
                    <a:pt x="189" y="893"/>
                  </a:cubicBezTo>
                  <a:cubicBezTo>
                    <a:pt x="189" y="895"/>
                    <a:pt x="190" y="896"/>
                    <a:pt x="189" y="897"/>
                  </a:cubicBezTo>
                  <a:cubicBezTo>
                    <a:pt x="189" y="897"/>
                    <a:pt x="189" y="897"/>
                    <a:pt x="189" y="898"/>
                  </a:cubicBezTo>
                  <a:cubicBezTo>
                    <a:pt x="190" y="898"/>
                    <a:pt x="189" y="899"/>
                    <a:pt x="189" y="900"/>
                  </a:cubicBezTo>
                  <a:cubicBezTo>
                    <a:pt x="189" y="900"/>
                    <a:pt x="189" y="900"/>
                    <a:pt x="189" y="900"/>
                  </a:cubicBezTo>
                  <a:cubicBezTo>
                    <a:pt x="189" y="901"/>
                    <a:pt x="189" y="902"/>
                    <a:pt x="189" y="904"/>
                  </a:cubicBezTo>
                  <a:cubicBezTo>
                    <a:pt x="189" y="904"/>
                    <a:pt x="189" y="904"/>
                    <a:pt x="189" y="904"/>
                  </a:cubicBezTo>
                  <a:cubicBezTo>
                    <a:pt x="189" y="905"/>
                    <a:pt x="189" y="906"/>
                    <a:pt x="189" y="907"/>
                  </a:cubicBezTo>
                  <a:cubicBezTo>
                    <a:pt x="189" y="907"/>
                    <a:pt x="189" y="907"/>
                    <a:pt x="189" y="907"/>
                  </a:cubicBezTo>
                  <a:cubicBezTo>
                    <a:pt x="189" y="907"/>
                    <a:pt x="189" y="907"/>
                    <a:pt x="189" y="907"/>
                  </a:cubicBezTo>
                  <a:cubicBezTo>
                    <a:pt x="190" y="910"/>
                    <a:pt x="190" y="913"/>
                    <a:pt x="189" y="915"/>
                  </a:cubicBezTo>
                  <a:cubicBezTo>
                    <a:pt x="189" y="915"/>
                    <a:pt x="189" y="915"/>
                    <a:pt x="189" y="915"/>
                  </a:cubicBezTo>
                  <a:cubicBezTo>
                    <a:pt x="189" y="916"/>
                    <a:pt x="189" y="916"/>
                    <a:pt x="189" y="916"/>
                  </a:cubicBezTo>
                  <a:cubicBezTo>
                    <a:pt x="189" y="917"/>
                    <a:pt x="189" y="917"/>
                    <a:pt x="189" y="918"/>
                  </a:cubicBezTo>
                  <a:cubicBezTo>
                    <a:pt x="189" y="917"/>
                    <a:pt x="189" y="917"/>
                    <a:pt x="189" y="917"/>
                  </a:cubicBezTo>
                  <a:cubicBezTo>
                    <a:pt x="190" y="920"/>
                    <a:pt x="189" y="922"/>
                    <a:pt x="189" y="924"/>
                  </a:cubicBezTo>
                  <a:cubicBezTo>
                    <a:pt x="189" y="924"/>
                    <a:pt x="190" y="925"/>
                    <a:pt x="190" y="926"/>
                  </a:cubicBezTo>
                  <a:cubicBezTo>
                    <a:pt x="190" y="927"/>
                    <a:pt x="189" y="928"/>
                    <a:pt x="189" y="930"/>
                  </a:cubicBezTo>
                  <a:cubicBezTo>
                    <a:pt x="189" y="931"/>
                    <a:pt x="190" y="932"/>
                    <a:pt x="190" y="933"/>
                  </a:cubicBezTo>
                  <a:cubicBezTo>
                    <a:pt x="190" y="933"/>
                    <a:pt x="190" y="933"/>
                    <a:pt x="190" y="934"/>
                  </a:cubicBezTo>
                  <a:cubicBezTo>
                    <a:pt x="190" y="935"/>
                    <a:pt x="190" y="936"/>
                    <a:pt x="189" y="937"/>
                  </a:cubicBezTo>
                  <a:cubicBezTo>
                    <a:pt x="190" y="938"/>
                    <a:pt x="190" y="938"/>
                    <a:pt x="190" y="939"/>
                  </a:cubicBezTo>
                  <a:cubicBezTo>
                    <a:pt x="189" y="941"/>
                    <a:pt x="191" y="943"/>
                    <a:pt x="189" y="945"/>
                  </a:cubicBezTo>
                  <a:cubicBezTo>
                    <a:pt x="191" y="949"/>
                    <a:pt x="190" y="953"/>
                    <a:pt x="190" y="956"/>
                  </a:cubicBezTo>
                  <a:cubicBezTo>
                    <a:pt x="191" y="958"/>
                    <a:pt x="190" y="960"/>
                    <a:pt x="189" y="962"/>
                  </a:cubicBezTo>
                  <a:cubicBezTo>
                    <a:pt x="189" y="964"/>
                    <a:pt x="190" y="967"/>
                    <a:pt x="190" y="970"/>
                  </a:cubicBezTo>
                  <a:cubicBezTo>
                    <a:pt x="190" y="971"/>
                    <a:pt x="189" y="973"/>
                    <a:pt x="190" y="975"/>
                  </a:cubicBezTo>
                  <a:cubicBezTo>
                    <a:pt x="190" y="976"/>
                    <a:pt x="190" y="977"/>
                    <a:pt x="189" y="977"/>
                  </a:cubicBezTo>
                  <a:cubicBezTo>
                    <a:pt x="189" y="978"/>
                    <a:pt x="190" y="978"/>
                    <a:pt x="190" y="979"/>
                  </a:cubicBezTo>
                  <a:cubicBezTo>
                    <a:pt x="189" y="982"/>
                    <a:pt x="190" y="986"/>
                    <a:pt x="190" y="989"/>
                  </a:cubicBezTo>
                  <a:cubicBezTo>
                    <a:pt x="191" y="991"/>
                    <a:pt x="189" y="994"/>
                    <a:pt x="190" y="996"/>
                  </a:cubicBezTo>
                  <a:cubicBezTo>
                    <a:pt x="190" y="996"/>
                    <a:pt x="190" y="996"/>
                    <a:pt x="190" y="997"/>
                  </a:cubicBezTo>
                  <a:cubicBezTo>
                    <a:pt x="190" y="998"/>
                    <a:pt x="190" y="1000"/>
                    <a:pt x="190" y="1002"/>
                  </a:cubicBezTo>
                  <a:cubicBezTo>
                    <a:pt x="190" y="1003"/>
                    <a:pt x="190" y="1003"/>
                    <a:pt x="190" y="1003"/>
                  </a:cubicBezTo>
                  <a:cubicBezTo>
                    <a:pt x="190" y="1004"/>
                    <a:pt x="190" y="1004"/>
                    <a:pt x="190" y="1004"/>
                  </a:cubicBezTo>
                  <a:cubicBezTo>
                    <a:pt x="190" y="1005"/>
                    <a:pt x="190" y="1005"/>
                    <a:pt x="190" y="1005"/>
                  </a:cubicBezTo>
                  <a:cubicBezTo>
                    <a:pt x="190" y="1007"/>
                    <a:pt x="189" y="1009"/>
                    <a:pt x="190" y="1011"/>
                  </a:cubicBezTo>
                  <a:cubicBezTo>
                    <a:pt x="190" y="1011"/>
                    <a:pt x="190" y="1011"/>
                    <a:pt x="190" y="1011"/>
                  </a:cubicBezTo>
                  <a:cubicBezTo>
                    <a:pt x="191" y="1015"/>
                    <a:pt x="190" y="1023"/>
                    <a:pt x="190" y="1028"/>
                  </a:cubicBezTo>
                  <a:cubicBezTo>
                    <a:pt x="190" y="1028"/>
                    <a:pt x="190" y="1029"/>
                    <a:pt x="190" y="1029"/>
                  </a:cubicBezTo>
                  <a:cubicBezTo>
                    <a:pt x="191" y="1032"/>
                    <a:pt x="190" y="1034"/>
                    <a:pt x="190" y="1037"/>
                  </a:cubicBezTo>
                  <a:cubicBezTo>
                    <a:pt x="191" y="1039"/>
                    <a:pt x="189" y="1041"/>
                    <a:pt x="190" y="1043"/>
                  </a:cubicBezTo>
                  <a:cubicBezTo>
                    <a:pt x="190" y="1044"/>
                    <a:pt x="190" y="1044"/>
                    <a:pt x="190" y="1045"/>
                  </a:cubicBezTo>
                  <a:cubicBezTo>
                    <a:pt x="191" y="1048"/>
                    <a:pt x="190" y="1051"/>
                    <a:pt x="190" y="1054"/>
                  </a:cubicBezTo>
                  <a:cubicBezTo>
                    <a:pt x="190" y="1057"/>
                    <a:pt x="190" y="1060"/>
                    <a:pt x="190" y="1063"/>
                  </a:cubicBezTo>
                  <a:cubicBezTo>
                    <a:pt x="190" y="1064"/>
                    <a:pt x="190" y="1066"/>
                    <a:pt x="190" y="1067"/>
                  </a:cubicBezTo>
                  <a:cubicBezTo>
                    <a:pt x="190" y="1068"/>
                    <a:pt x="190" y="1068"/>
                    <a:pt x="190" y="1068"/>
                  </a:cubicBezTo>
                  <a:cubicBezTo>
                    <a:pt x="190" y="1070"/>
                    <a:pt x="190" y="1071"/>
                    <a:pt x="190" y="1072"/>
                  </a:cubicBezTo>
                  <a:cubicBezTo>
                    <a:pt x="190" y="1074"/>
                    <a:pt x="190" y="1075"/>
                    <a:pt x="190" y="1077"/>
                  </a:cubicBezTo>
                  <a:cubicBezTo>
                    <a:pt x="191" y="1077"/>
                    <a:pt x="190" y="1075"/>
                    <a:pt x="191" y="1074"/>
                  </a:cubicBezTo>
                  <a:cubicBezTo>
                    <a:pt x="192" y="1073"/>
                    <a:pt x="192" y="1072"/>
                    <a:pt x="192" y="1071"/>
                  </a:cubicBezTo>
                  <a:cubicBezTo>
                    <a:pt x="192" y="1071"/>
                    <a:pt x="192" y="1072"/>
                    <a:pt x="192" y="1072"/>
                  </a:cubicBezTo>
                  <a:cubicBezTo>
                    <a:pt x="192" y="1072"/>
                    <a:pt x="192" y="1072"/>
                    <a:pt x="192" y="1072"/>
                  </a:cubicBezTo>
                  <a:cubicBezTo>
                    <a:pt x="191" y="1072"/>
                    <a:pt x="191" y="1072"/>
                    <a:pt x="191" y="1072"/>
                  </a:cubicBezTo>
                  <a:cubicBezTo>
                    <a:pt x="191" y="1072"/>
                    <a:pt x="191" y="1072"/>
                    <a:pt x="191" y="1072"/>
                  </a:cubicBezTo>
                  <a:cubicBezTo>
                    <a:pt x="191" y="1072"/>
                    <a:pt x="191" y="1072"/>
                    <a:pt x="191" y="1072"/>
                  </a:cubicBezTo>
                  <a:cubicBezTo>
                    <a:pt x="192" y="1071"/>
                    <a:pt x="192" y="1071"/>
                    <a:pt x="192" y="1071"/>
                  </a:cubicBezTo>
                  <a:cubicBezTo>
                    <a:pt x="192" y="1071"/>
                    <a:pt x="192" y="1071"/>
                    <a:pt x="192" y="1071"/>
                  </a:cubicBezTo>
                  <a:cubicBezTo>
                    <a:pt x="192" y="1071"/>
                    <a:pt x="192" y="1071"/>
                    <a:pt x="192" y="1071"/>
                  </a:cubicBezTo>
                  <a:cubicBezTo>
                    <a:pt x="193" y="1070"/>
                    <a:pt x="192" y="1070"/>
                    <a:pt x="193" y="1069"/>
                  </a:cubicBezTo>
                  <a:cubicBezTo>
                    <a:pt x="192" y="1068"/>
                    <a:pt x="194" y="1067"/>
                    <a:pt x="192" y="1065"/>
                  </a:cubicBezTo>
                  <a:cubicBezTo>
                    <a:pt x="192" y="1065"/>
                    <a:pt x="194" y="1065"/>
                    <a:pt x="194" y="1064"/>
                  </a:cubicBezTo>
                  <a:cubicBezTo>
                    <a:pt x="193" y="1063"/>
                    <a:pt x="193" y="1065"/>
                    <a:pt x="192" y="1064"/>
                  </a:cubicBezTo>
                  <a:cubicBezTo>
                    <a:pt x="192" y="1063"/>
                    <a:pt x="193" y="1063"/>
                    <a:pt x="192" y="1061"/>
                  </a:cubicBezTo>
                  <a:cubicBezTo>
                    <a:pt x="193" y="1061"/>
                    <a:pt x="193" y="1061"/>
                    <a:pt x="193" y="1061"/>
                  </a:cubicBezTo>
                  <a:cubicBezTo>
                    <a:pt x="193" y="1058"/>
                    <a:pt x="193" y="1056"/>
                    <a:pt x="192" y="1054"/>
                  </a:cubicBezTo>
                  <a:cubicBezTo>
                    <a:pt x="194" y="1053"/>
                    <a:pt x="192" y="1051"/>
                    <a:pt x="194" y="1050"/>
                  </a:cubicBezTo>
                  <a:cubicBezTo>
                    <a:pt x="193" y="1050"/>
                    <a:pt x="193" y="1050"/>
                    <a:pt x="193" y="1049"/>
                  </a:cubicBezTo>
                  <a:cubicBezTo>
                    <a:pt x="194" y="1049"/>
                    <a:pt x="193" y="1048"/>
                    <a:pt x="193" y="1047"/>
                  </a:cubicBezTo>
                  <a:cubicBezTo>
                    <a:pt x="193" y="1046"/>
                    <a:pt x="194" y="1045"/>
                    <a:pt x="193" y="1044"/>
                  </a:cubicBezTo>
                  <a:cubicBezTo>
                    <a:pt x="193" y="1043"/>
                    <a:pt x="193" y="1043"/>
                    <a:pt x="194" y="1042"/>
                  </a:cubicBezTo>
                  <a:cubicBezTo>
                    <a:pt x="193" y="1041"/>
                    <a:pt x="194" y="1041"/>
                    <a:pt x="193" y="1040"/>
                  </a:cubicBezTo>
                  <a:cubicBezTo>
                    <a:pt x="193" y="1040"/>
                    <a:pt x="193" y="1040"/>
                    <a:pt x="193" y="1040"/>
                  </a:cubicBezTo>
                  <a:cubicBezTo>
                    <a:pt x="193" y="1040"/>
                    <a:pt x="193" y="1040"/>
                    <a:pt x="193" y="1040"/>
                  </a:cubicBezTo>
                  <a:cubicBezTo>
                    <a:pt x="193" y="1039"/>
                    <a:pt x="192" y="1038"/>
                    <a:pt x="194" y="1038"/>
                  </a:cubicBezTo>
                  <a:cubicBezTo>
                    <a:pt x="193" y="1035"/>
                    <a:pt x="194" y="1032"/>
                    <a:pt x="193" y="1029"/>
                  </a:cubicBezTo>
                  <a:cubicBezTo>
                    <a:pt x="194" y="1026"/>
                    <a:pt x="193" y="1024"/>
                    <a:pt x="193" y="1021"/>
                  </a:cubicBezTo>
                  <a:cubicBezTo>
                    <a:pt x="192" y="1021"/>
                    <a:pt x="193" y="1018"/>
                    <a:pt x="193" y="1017"/>
                  </a:cubicBezTo>
                  <a:cubicBezTo>
                    <a:pt x="194" y="1016"/>
                    <a:pt x="192" y="1016"/>
                    <a:pt x="193" y="1016"/>
                  </a:cubicBezTo>
                  <a:cubicBezTo>
                    <a:pt x="193" y="1015"/>
                    <a:pt x="193" y="1014"/>
                    <a:pt x="193" y="1013"/>
                  </a:cubicBezTo>
                  <a:cubicBezTo>
                    <a:pt x="193" y="1012"/>
                    <a:pt x="194" y="1011"/>
                    <a:pt x="193" y="1011"/>
                  </a:cubicBezTo>
                  <a:cubicBezTo>
                    <a:pt x="193" y="1010"/>
                    <a:pt x="193" y="1010"/>
                    <a:pt x="194" y="1009"/>
                  </a:cubicBezTo>
                  <a:cubicBezTo>
                    <a:pt x="194" y="1007"/>
                    <a:pt x="193" y="1005"/>
                    <a:pt x="194" y="1002"/>
                  </a:cubicBezTo>
                  <a:cubicBezTo>
                    <a:pt x="194" y="998"/>
                    <a:pt x="194" y="994"/>
                    <a:pt x="194" y="990"/>
                  </a:cubicBezTo>
                  <a:cubicBezTo>
                    <a:pt x="194" y="990"/>
                    <a:pt x="194" y="991"/>
                    <a:pt x="194" y="990"/>
                  </a:cubicBezTo>
                  <a:cubicBezTo>
                    <a:pt x="195" y="990"/>
                    <a:pt x="194" y="989"/>
                    <a:pt x="194" y="990"/>
                  </a:cubicBezTo>
                  <a:cubicBezTo>
                    <a:pt x="194" y="989"/>
                    <a:pt x="194" y="988"/>
                    <a:pt x="195" y="988"/>
                  </a:cubicBezTo>
                  <a:cubicBezTo>
                    <a:pt x="194" y="987"/>
                    <a:pt x="194" y="987"/>
                    <a:pt x="194" y="987"/>
                  </a:cubicBezTo>
                  <a:cubicBezTo>
                    <a:pt x="194" y="985"/>
                    <a:pt x="194" y="983"/>
                    <a:pt x="194" y="981"/>
                  </a:cubicBezTo>
                  <a:cubicBezTo>
                    <a:pt x="194" y="981"/>
                    <a:pt x="194" y="980"/>
                    <a:pt x="194" y="980"/>
                  </a:cubicBezTo>
                  <a:cubicBezTo>
                    <a:pt x="194" y="979"/>
                    <a:pt x="194" y="979"/>
                    <a:pt x="194" y="979"/>
                  </a:cubicBezTo>
                  <a:cubicBezTo>
                    <a:pt x="194" y="977"/>
                    <a:pt x="194" y="975"/>
                    <a:pt x="194" y="973"/>
                  </a:cubicBezTo>
                  <a:cubicBezTo>
                    <a:pt x="194" y="972"/>
                    <a:pt x="194" y="972"/>
                    <a:pt x="194" y="972"/>
                  </a:cubicBezTo>
                  <a:cubicBezTo>
                    <a:pt x="194" y="971"/>
                    <a:pt x="193" y="970"/>
                    <a:pt x="195" y="970"/>
                  </a:cubicBezTo>
                  <a:cubicBezTo>
                    <a:pt x="193" y="968"/>
                    <a:pt x="195" y="966"/>
                    <a:pt x="194" y="964"/>
                  </a:cubicBezTo>
                  <a:cubicBezTo>
                    <a:pt x="194" y="964"/>
                    <a:pt x="194" y="964"/>
                    <a:pt x="195" y="963"/>
                  </a:cubicBezTo>
                  <a:cubicBezTo>
                    <a:pt x="193" y="961"/>
                    <a:pt x="195" y="959"/>
                    <a:pt x="194" y="957"/>
                  </a:cubicBezTo>
                  <a:cubicBezTo>
                    <a:pt x="194" y="957"/>
                    <a:pt x="195" y="957"/>
                    <a:pt x="195" y="956"/>
                  </a:cubicBezTo>
                  <a:cubicBezTo>
                    <a:pt x="195" y="955"/>
                    <a:pt x="194" y="953"/>
                    <a:pt x="195" y="952"/>
                  </a:cubicBezTo>
                  <a:cubicBezTo>
                    <a:pt x="195" y="952"/>
                    <a:pt x="194" y="952"/>
                    <a:pt x="194" y="951"/>
                  </a:cubicBezTo>
                  <a:cubicBezTo>
                    <a:pt x="195" y="948"/>
                    <a:pt x="194" y="945"/>
                    <a:pt x="195" y="942"/>
                  </a:cubicBezTo>
                  <a:cubicBezTo>
                    <a:pt x="195" y="941"/>
                    <a:pt x="195" y="941"/>
                    <a:pt x="195" y="940"/>
                  </a:cubicBezTo>
                  <a:cubicBezTo>
                    <a:pt x="195" y="939"/>
                    <a:pt x="195" y="939"/>
                    <a:pt x="195" y="939"/>
                  </a:cubicBezTo>
                  <a:cubicBezTo>
                    <a:pt x="195" y="937"/>
                    <a:pt x="196" y="935"/>
                    <a:pt x="195" y="933"/>
                  </a:cubicBezTo>
                  <a:cubicBezTo>
                    <a:pt x="196" y="932"/>
                    <a:pt x="194" y="932"/>
                    <a:pt x="195" y="931"/>
                  </a:cubicBezTo>
                  <a:cubicBezTo>
                    <a:pt x="195" y="931"/>
                    <a:pt x="194" y="930"/>
                    <a:pt x="194" y="930"/>
                  </a:cubicBezTo>
                  <a:cubicBezTo>
                    <a:pt x="195" y="929"/>
                    <a:pt x="195" y="928"/>
                    <a:pt x="196" y="928"/>
                  </a:cubicBezTo>
                  <a:cubicBezTo>
                    <a:pt x="194" y="925"/>
                    <a:pt x="195" y="923"/>
                    <a:pt x="195" y="921"/>
                  </a:cubicBezTo>
                  <a:cubicBezTo>
                    <a:pt x="194" y="918"/>
                    <a:pt x="194" y="916"/>
                    <a:pt x="195" y="914"/>
                  </a:cubicBezTo>
                  <a:cubicBezTo>
                    <a:pt x="195" y="913"/>
                    <a:pt x="195" y="913"/>
                    <a:pt x="194" y="912"/>
                  </a:cubicBezTo>
                  <a:cubicBezTo>
                    <a:pt x="195" y="911"/>
                    <a:pt x="194" y="911"/>
                    <a:pt x="195" y="911"/>
                  </a:cubicBezTo>
                  <a:cubicBezTo>
                    <a:pt x="194" y="909"/>
                    <a:pt x="194" y="906"/>
                    <a:pt x="195" y="904"/>
                  </a:cubicBezTo>
                  <a:cubicBezTo>
                    <a:pt x="194" y="903"/>
                    <a:pt x="195" y="902"/>
                    <a:pt x="194" y="901"/>
                  </a:cubicBezTo>
                  <a:cubicBezTo>
                    <a:pt x="196" y="899"/>
                    <a:pt x="194" y="897"/>
                    <a:pt x="195" y="895"/>
                  </a:cubicBezTo>
                  <a:cubicBezTo>
                    <a:pt x="195" y="895"/>
                    <a:pt x="195" y="894"/>
                    <a:pt x="195" y="894"/>
                  </a:cubicBezTo>
                  <a:cubicBezTo>
                    <a:pt x="195" y="893"/>
                    <a:pt x="195" y="892"/>
                    <a:pt x="195" y="892"/>
                  </a:cubicBezTo>
                  <a:cubicBezTo>
                    <a:pt x="195" y="890"/>
                    <a:pt x="194" y="888"/>
                    <a:pt x="195" y="887"/>
                  </a:cubicBezTo>
                  <a:cubicBezTo>
                    <a:pt x="194" y="880"/>
                    <a:pt x="195" y="874"/>
                    <a:pt x="194" y="868"/>
                  </a:cubicBezTo>
                  <a:cubicBezTo>
                    <a:pt x="195" y="865"/>
                    <a:pt x="195" y="862"/>
                    <a:pt x="194" y="859"/>
                  </a:cubicBezTo>
                  <a:cubicBezTo>
                    <a:pt x="195" y="858"/>
                    <a:pt x="195" y="857"/>
                    <a:pt x="195" y="856"/>
                  </a:cubicBezTo>
                  <a:cubicBezTo>
                    <a:pt x="195" y="854"/>
                    <a:pt x="194" y="853"/>
                    <a:pt x="195" y="852"/>
                  </a:cubicBezTo>
                  <a:cubicBezTo>
                    <a:pt x="195" y="852"/>
                    <a:pt x="195" y="851"/>
                    <a:pt x="194" y="852"/>
                  </a:cubicBezTo>
                  <a:cubicBezTo>
                    <a:pt x="195" y="850"/>
                    <a:pt x="195" y="849"/>
                    <a:pt x="194" y="848"/>
                  </a:cubicBezTo>
                  <a:cubicBezTo>
                    <a:pt x="195" y="847"/>
                    <a:pt x="195" y="846"/>
                    <a:pt x="195" y="845"/>
                  </a:cubicBezTo>
                  <a:cubicBezTo>
                    <a:pt x="195" y="845"/>
                    <a:pt x="195" y="845"/>
                    <a:pt x="195" y="845"/>
                  </a:cubicBezTo>
                  <a:cubicBezTo>
                    <a:pt x="195" y="845"/>
                    <a:pt x="195" y="845"/>
                    <a:pt x="194" y="845"/>
                  </a:cubicBezTo>
                  <a:cubicBezTo>
                    <a:pt x="195" y="841"/>
                    <a:pt x="194" y="838"/>
                    <a:pt x="195" y="834"/>
                  </a:cubicBezTo>
                  <a:cubicBezTo>
                    <a:pt x="195" y="834"/>
                    <a:pt x="195" y="834"/>
                    <a:pt x="195" y="834"/>
                  </a:cubicBezTo>
                  <a:cubicBezTo>
                    <a:pt x="194" y="828"/>
                    <a:pt x="194" y="821"/>
                    <a:pt x="194" y="815"/>
                  </a:cubicBezTo>
                  <a:cubicBezTo>
                    <a:pt x="194" y="812"/>
                    <a:pt x="194" y="810"/>
                    <a:pt x="193" y="807"/>
                  </a:cubicBezTo>
                  <a:cubicBezTo>
                    <a:pt x="193" y="807"/>
                    <a:pt x="193" y="807"/>
                    <a:pt x="193" y="807"/>
                  </a:cubicBezTo>
                  <a:cubicBezTo>
                    <a:pt x="193" y="807"/>
                    <a:pt x="193" y="806"/>
                    <a:pt x="194" y="806"/>
                  </a:cubicBezTo>
                  <a:cubicBezTo>
                    <a:pt x="194" y="806"/>
                    <a:pt x="195" y="807"/>
                    <a:pt x="194" y="807"/>
                  </a:cubicBezTo>
                  <a:cubicBezTo>
                    <a:pt x="194" y="810"/>
                    <a:pt x="195" y="812"/>
                    <a:pt x="195" y="815"/>
                  </a:cubicBezTo>
                  <a:cubicBezTo>
                    <a:pt x="195" y="821"/>
                    <a:pt x="195" y="828"/>
                    <a:pt x="196" y="834"/>
                  </a:cubicBezTo>
                  <a:cubicBezTo>
                    <a:pt x="196" y="834"/>
                    <a:pt x="196" y="834"/>
                    <a:pt x="196" y="834"/>
                  </a:cubicBezTo>
                  <a:cubicBezTo>
                    <a:pt x="196" y="835"/>
                    <a:pt x="196" y="836"/>
                    <a:pt x="196" y="837"/>
                  </a:cubicBezTo>
                  <a:cubicBezTo>
                    <a:pt x="196" y="838"/>
                    <a:pt x="196" y="839"/>
                    <a:pt x="196" y="840"/>
                  </a:cubicBezTo>
                  <a:cubicBezTo>
                    <a:pt x="196" y="842"/>
                    <a:pt x="197" y="843"/>
                    <a:pt x="196" y="845"/>
                  </a:cubicBezTo>
                  <a:cubicBezTo>
                    <a:pt x="196" y="845"/>
                    <a:pt x="196" y="845"/>
                    <a:pt x="196" y="845"/>
                  </a:cubicBezTo>
                  <a:cubicBezTo>
                    <a:pt x="196" y="845"/>
                    <a:pt x="196" y="845"/>
                    <a:pt x="196" y="846"/>
                  </a:cubicBezTo>
                  <a:cubicBezTo>
                    <a:pt x="196" y="846"/>
                    <a:pt x="196" y="846"/>
                    <a:pt x="196" y="846"/>
                  </a:cubicBezTo>
                  <a:cubicBezTo>
                    <a:pt x="196" y="846"/>
                    <a:pt x="197" y="847"/>
                    <a:pt x="196" y="848"/>
                  </a:cubicBezTo>
                  <a:cubicBezTo>
                    <a:pt x="197" y="850"/>
                    <a:pt x="196" y="853"/>
                    <a:pt x="197" y="854"/>
                  </a:cubicBezTo>
                  <a:cubicBezTo>
                    <a:pt x="197" y="859"/>
                    <a:pt x="197" y="863"/>
                    <a:pt x="197" y="868"/>
                  </a:cubicBezTo>
                  <a:cubicBezTo>
                    <a:pt x="197" y="868"/>
                    <a:pt x="198" y="868"/>
                    <a:pt x="197" y="868"/>
                  </a:cubicBezTo>
                  <a:cubicBezTo>
                    <a:pt x="198" y="869"/>
                    <a:pt x="198" y="871"/>
                    <a:pt x="197" y="872"/>
                  </a:cubicBezTo>
                  <a:cubicBezTo>
                    <a:pt x="198" y="876"/>
                    <a:pt x="199" y="880"/>
                    <a:pt x="198" y="884"/>
                  </a:cubicBezTo>
                  <a:cubicBezTo>
                    <a:pt x="198" y="885"/>
                    <a:pt x="199" y="885"/>
                    <a:pt x="199" y="885"/>
                  </a:cubicBezTo>
                  <a:cubicBezTo>
                    <a:pt x="198" y="887"/>
                    <a:pt x="198" y="888"/>
                    <a:pt x="199" y="890"/>
                  </a:cubicBezTo>
                  <a:cubicBezTo>
                    <a:pt x="198" y="894"/>
                    <a:pt x="199" y="898"/>
                    <a:pt x="199" y="902"/>
                  </a:cubicBezTo>
                  <a:cubicBezTo>
                    <a:pt x="198" y="902"/>
                    <a:pt x="199" y="903"/>
                    <a:pt x="198" y="903"/>
                  </a:cubicBezTo>
                  <a:cubicBezTo>
                    <a:pt x="199" y="904"/>
                    <a:pt x="198" y="906"/>
                    <a:pt x="199" y="907"/>
                  </a:cubicBezTo>
                  <a:cubicBezTo>
                    <a:pt x="199" y="907"/>
                    <a:pt x="198" y="907"/>
                    <a:pt x="198" y="908"/>
                  </a:cubicBezTo>
                  <a:cubicBezTo>
                    <a:pt x="200" y="911"/>
                    <a:pt x="198" y="916"/>
                    <a:pt x="199" y="919"/>
                  </a:cubicBezTo>
                  <a:cubicBezTo>
                    <a:pt x="198" y="920"/>
                    <a:pt x="199" y="921"/>
                    <a:pt x="198" y="922"/>
                  </a:cubicBezTo>
                  <a:cubicBezTo>
                    <a:pt x="198" y="923"/>
                    <a:pt x="198" y="924"/>
                    <a:pt x="199" y="924"/>
                  </a:cubicBezTo>
                  <a:cubicBezTo>
                    <a:pt x="197" y="927"/>
                    <a:pt x="199" y="930"/>
                    <a:pt x="197" y="932"/>
                  </a:cubicBezTo>
                  <a:cubicBezTo>
                    <a:pt x="197" y="933"/>
                    <a:pt x="198" y="933"/>
                    <a:pt x="198" y="933"/>
                  </a:cubicBezTo>
                  <a:cubicBezTo>
                    <a:pt x="197" y="934"/>
                    <a:pt x="198" y="936"/>
                    <a:pt x="197" y="937"/>
                  </a:cubicBezTo>
                  <a:cubicBezTo>
                    <a:pt x="197" y="940"/>
                    <a:pt x="199" y="942"/>
                    <a:pt x="198" y="945"/>
                  </a:cubicBezTo>
                  <a:cubicBezTo>
                    <a:pt x="200" y="948"/>
                    <a:pt x="197" y="951"/>
                    <a:pt x="199" y="955"/>
                  </a:cubicBezTo>
                  <a:cubicBezTo>
                    <a:pt x="198" y="956"/>
                    <a:pt x="198" y="957"/>
                    <a:pt x="198" y="958"/>
                  </a:cubicBezTo>
                  <a:cubicBezTo>
                    <a:pt x="199" y="960"/>
                    <a:pt x="199" y="961"/>
                    <a:pt x="198" y="963"/>
                  </a:cubicBezTo>
                  <a:cubicBezTo>
                    <a:pt x="198" y="963"/>
                    <a:pt x="199" y="963"/>
                    <a:pt x="199" y="964"/>
                  </a:cubicBezTo>
                  <a:cubicBezTo>
                    <a:pt x="199" y="966"/>
                    <a:pt x="198" y="968"/>
                    <a:pt x="198" y="969"/>
                  </a:cubicBezTo>
                  <a:cubicBezTo>
                    <a:pt x="198" y="971"/>
                    <a:pt x="199" y="973"/>
                    <a:pt x="199" y="974"/>
                  </a:cubicBezTo>
                  <a:cubicBezTo>
                    <a:pt x="199" y="974"/>
                    <a:pt x="198" y="974"/>
                    <a:pt x="198" y="974"/>
                  </a:cubicBezTo>
                  <a:cubicBezTo>
                    <a:pt x="198" y="974"/>
                    <a:pt x="199" y="974"/>
                    <a:pt x="199" y="974"/>
                  </a:cubicBezTo>
                  <a:cubicBezTo>
                    <a:pt x="198" y="979"/>
                    <a:pt x="198" y="984"/>
                    <a:pt x="199" y="989"/>
                  </a:cubicBezTo>
                  <a:cubicBezTo>
                    <a:pt x="197" y="992"/>
                    <a:pt x="200" y="994"/>
                    <a:pt x="198" y="997"/>
                  </a:cubicBezTo>
                  <a:cubicBezTo>
                    <a:pt x="198" y="1000"/>
                    <a:pt x="199" y="1003"/>
                    <a:pt x="198" y="1006"/>
                  </a:cubicBezTo>
                  <a:cubicBezTo>
                    <a:pt x="199" y="1011"/>
                    <a:pt x="198" y="1017"/>
                    <a:pt x="199" y="1022"/>
                  </a:cubicBezTo>
                  <a:cubicBezTo>
                    <a:pt x="198" y="1025"/>
                    <a:pt x="198" y="1028"/>
                    <a:pt x="199" y="1031"/>
                  </a:cubicBezTo>
                  <a:cubicBezTo>
                    <a:pt x="198" y="1032"/>
                    <a:pt x="199" y="1032"/>
                    <a:pt x="198" y="1033"/>
                  </a:cubicBezTo>
                  <a:cubicBezTo>
                    <a:pt x="198" y="1033"/>
                    <a:pt x="198" y="1034"/>
                    <a:pt x="199" y="1034"/>
                  </a:cubicBezTo>
                  <a:cubicBezTo>
                    <a:pt x="197" y="1040"/>
                    <a:pt x="200" y="1045"/>
                    <a:pt x="198" y="1050"/>
                  </a:cubicBezTo>
                  <a:cubicBezTo>
                    <a:pt x="199" y="1052"/>
                    <a:pt x="199" y="1054"/>
                    <a:pt x="199" y="1056"/>
                  </a:cubicBezTo>
                  <a:cubicBezTo>
                    <a:pt x="199" y="1057"/>
                    <a:pt x="199" y="1058"/>
                    <a:pt x="198" y="1059"/>
                  </a:cubicBezTo>
                  <a:cubicBezTo>
                    <a:pt x="200" y="1062"/>
                    <a:pt x="198" y="1064"/>
                    <a:pt x="199" y="1067"/>
                  </a:cubicBezTo>
                  <a:cubicBezTo>
                    <a:pt x="198" y="1068"/>
                    <a:pt x="199" y="1069"/>
                    <a:pt x="198" y="1070"/>
                  </a:cubicBezTo>
                  <a:cubicBezTo>
                    <a:pt x="198" y="1070"/>
                    <a:pt x="198" y="1070"/>
                    <a:pt x="199" y="1070"/>
                  </a:cubicBezTo>
                  <a:cubicBezTo>
                    <a:pt x="198" y="1071"/>
                    <a:pt x="199" y="1071"/>
                    <a:pt x="198" y="1072"/>
                  </a:cubicBezTo>
                  <a:cubicBezTo>
                    <a:pt x="199" y="1073"/>
                    <a:pt x="198" y="1075"/>
                    <a:pt x="198" y="1077"/>
                  </a:cubicBezTo>
                  <a:cubicBezTo>
                    <a:pt x="198" y="1079"/>
                    <a:pt x="198" y="1082"/>
                    <a:pt x="198" y="1084"/>
                  </a:cubicBezTo>
                  <a:cubicBezTo>
                    <a:pt x="198" y="1087"/>
                    <a:pt x="199" y="1090"/>
                    <a:pt x="197" y="1093"/>
                  </a:cubicBezTo>
                  <a:cubicBezTo>
                    <a:pt x="197" y="1093"/>
                    <a:pt x="198" y="1093"/>
                    <a:pt x="198" y="1094"/>
                  </a:cubicBezTo>
                  <a:cubicBezTo>
                    <a:pt x="197" y="1100"/>
                    <a:pt x="198" y="1106"/>
                    <a:pt x="196" y="1111"/>
                  </a:cubicBezTo>
                  <a:cubicBezTo>
                    <a:pt x="196" y="1118"/>
                    <a:pt x="196" y="1125"/>
                    <a:pt x="195" y="1131"/>
                  </a:cubicBezTo>
                  <a:cubicBezTo>
                    <a:pt x="195" y="1133"/>
                    <a:pt x="195" y="1135"/>
                    <a:pt x="195" y="1137"/>
                  </a:cubicBezTo>
                  <a:cubicBezTo>
                    <a:pt x="195" y="1140"/>
                    <a:pt x="195" y="1142"/>
                    <a:pt x="194" y="1145"/>
                  </a:cubicBezTo>
                  <a:cubicBezTo>
                    <a:pt x="194" y="1146"/>
                    <a:pt x="194" y="1146"/>
                    <a:pt x="194" y="1147"/>
                  </a:cubicBezTo>
                  <a:cubicBezTo>
                    <a:pt x="194" y="1147"/>
                    <a:pt x="195" y="1148"/>
                    <a:pt x="195" y="1148"/>
                  </a:cubicBezTo>
                  <a:cubicBezTo>
                    <a:pt x="195" y="1149"/>
                    <a:pt x="194" y="1150"/>
                    <a:pt x="194" y="1151"/>
                  </a:cubicBezTo>
                  <a:cubicBezTo>
                    <a:pt x="194" y="1153"/>
                    <a:pt x="195" y="1156"/>
                    <a:pt x="193" y="1159"/>
                  </a:cubicBezTo>
                  <a:cubicBezTo>
                    <a:pt x="193" y="1160"/>
                    <a:pt x="194" y="1160"/>
                    <a:pt x="194" y="1160"/>
                  </a:cubicBezTo>
                  <a:cubicBezTo>
                    <a:pt x="194" y="1164"/>
                    <a:pt x="194" y="1168"/>
                    <a:pt x="194" y="1172"/>
                  </a:cubicBezTo>
                  <a:cubicBezTo>
                    <a:pt x="193" y="1173"/>
                    <a:pt x="192" y="1174"/>
                    <a:pt x="192" y="1176"/>
                  </a:cubicBezTo>
                  <a:cubicBezTo>
                    <a:pt x="191" y="1177"/>
                    <a:pt x="191" y="1176"/>
                    <a:pt x="191" y="1176"/>
                  </a:cubicBezTo>
                  <a:cubicBezTo>
                    <a:pt x="190" y="1175"/>
                    <a:pt x="189" y="1176"/>
                    <a:pt x="188" y="1174"/>
                  </a:cubicBezTo>
                  <a:cubicBezTo>
                    <a:pt x="188" y="1174"/>
                    <a:pt x="187" y="1174"/>
                    <a:pt x="187" y="1175"/>
                  </a:cubicBezTo>
                  <a:cubicBezTo>
                    <a:pt x="187" y="1175"/>
                    <a:pt x="186" y="1174"/>
                    <a:pt x="186" y="1173"/>
                  </a:cubicBezTo>
                  <a:cubicBezTo>
                    <a:pt x="185" y="1174"/>
                    <a:pt x="184" y="1175"/>
                    <a:pt x="184" y="1175"/>
                  </a:cubicBezTo>
                  <a:cubicBezTo>
                    <a:pt x="182" y="1176"/>
                    <a:pt x="179" y="1178"/>
                    <a:pt x="177" y="1177"/>
                  </a:cubicBezTo>
                  <a:cubicBezTo>
                    <a:pt x="177" y="1177"/>
                    <a:pt x="177" y="1177"/>
                    <a:pt x="177" y="1177"/>
                  </a:cubicBezTo>
                  <a:cubicBezTo>
                    <a:pt x="177" y="1177"/>
                    <a:pt x="177" y="1177"/>
                    <a:pt x="177" y="1177"/>
                  </a:cubicBezTo>
                  <a:cubicBezTo>
                    <a:pt x="177" y="1177"/>
                    <a:pt x="176" y="1178"/>
                    <a:pt x="176" y="1177"/>
                  </a:cubicBezTo>
                  <a:cubicBezTo>
                    <a:pt x="176" y="1177"/>
                    <a:pt x="176" y="1177"/>
                    <a:pt x="176" y="1177"/>
                  </a:cubicBezTo>
                  <a:cubicBezTo>
                    <a:pt x="176" y="1177"/>
                    <a:pt x="176" y="1177"/>
                    <a:pt x="176" y="1177"/>
                  </a:cubicBezTo>
                  <a:cubicBezTo>
                    <a:pt x="177" y="1174"/>
                    <a:pt x="174" y="1174"/>
                    <a:pt x="172" y="1173"/>
                  </a:cubicBezTo>
                  <a:cubicBezTo>
                    <a:pt x="171" y="1172"/>
                    <a:pt x="172" y="1171"/>
                    <a:pt x="172" y="1171"/>
                  </a:cubicBezTo>
                  <a:cubicBezTo>
                    <a:pt x="171" y="1169"/>
                    <a:pt x="173" y="1167"/>
                    <a:pt x="172" y="1164"/>
                  </a:cubicBezTo>
                  <a:cubicBezTo>
                    <a:pt x="172" y="1163"/>
                    <a:pt x="172" y="1161"/>
                    <a:pt x="172" y="1160"/>
                  </a:cubicBezTo>
                  <a:cubicBezTo>
                    <a:pt x="173" y="1158"/>
                    <a:pt x="172" y="1155"/>
                    <a:pt x="173" y="1153"/>
                  </a:cubicBezTo>
                  <a:cubicBezTo>
                    <a:pt x="172" y="1150"/>
                    <a:pt x="173" y="1147"/>
                    <a:pt x="173" y="1143"/>
                  </a:cubicBezTo>
                  <a:cubicBezTo>
                    <a:pt x="173" y="1139"/>
                    <a:pt x="174" y="1135"/>
                    <a:pt x="174" y="1130"/>
                  </a:cubicBezTo>
                  <a:cubicBezTo>
                    <a:pt x="175" y="1123"/>
                    <a:pt x="175" y="1115"/>
                    <a:pt x="176" y="1108"/>
                  </a:cubicBezTo>
                  <a:cubicBezTo>
                    <a:pt x="177" y="1102"/>
                    <a:pt x="177" y="1096"/>
                    <a:pt x="177" y="1089"/>
                  </a:cubicBezTo>
                  <a:cubicBezTo>
                    <a:pt x="177" y="1087"/>
                    <a:pt x="178" y="1085"/>
                    <a:pt x="178" y="1082"/>
                  </a:cubicBezTo>
                  <a:cubicBezTo>
                    <a:pt x="178" y="1079"/>
                    <a:pt x="178" y="1076"/>
                    <a:pt x="178" y="1072"/>
                  </a:cubicBezTo>
                  <a:cubicBezTo>
                    <a:pt x="178" y="1067"/>
                    <a:pt x="178" y="1063"/>
                    <a:pt x="178" y="1058"/>
                  </a:cubicBezTo>
                  <a:cubicBezTo>
                    <a:pt x="179" y="1057"/>
                    <a:pt x="179" y="1058"/>
                    <a:pt x="180" y="1057"/>
                  </a:cubicBezTo>
                  <a:cubicBezTo>
                    <a:pt x="180" y="1056"/>
                    <a:pt x="179" y="1055"/>
                    <a:pt x="181" y="1053"/>
                  </a:cubicBezTo>
                  <a:cubicBezTo>
                    <a:pt x="181" y="1039"/>
                    <a:pt x="181" y="1024"/>
                    <a:pt x="181" y="1009"/>
                  </a:cubicBezTo>
                  <a:cubicBezTo>
                    <a:pt x="181" y="990"/>
                    <a:pt x="181" y="970"/>
                    <a:pt x="182" y="951"/>
                  </a:cubicBezTo>
                  <a:cubicBezTo>
                    <a:pt x="182" y="950"/>
                    <a:pt x="182" y="949"/>
                    <a:pt x="182" y="948"/>
                  </a:cubicBezTo>
                  <a:cubicBezTo>
                    <a:pt x="183" y="939"/>
                    <a:pt x="181" y="930"/>
                    <a:pt x="182" y="920"/>
                  </a:cubicBezTo>
                  <a:cubicBezTo>
                    <a:pt x="182" y="917"/>
                    <a:pt x="182" y="913"/>
                    <a:pt x="182" y="909"/>
                  </a:cubicBezTo>
                  <a:cubicBezTo>
                    <a:pt x="182" y="907"/>
                    <a:pt x="182" y="906"/>
                    <a:pt x="182" y="904"/>
                  </a:cubicBezTo>
                  <a:cubicBezTo>
                    <a:pt x="182" y="900"/>
                    <a:pt x="182" y="896"/>
                    <a:pt x="182" y="892"/>
                  </a:cubicBezTo>
                  <a:cubicBezTo>
                    <a:pt x="182" y="890"/>
                    <a:pt x="182" y="889"/>
                    <a:pt x="182" y="888"/>
                  </a:cubicBezTo>
                  <a:cubicBezTo>
                    <a:pt x="182" y="882"/>
                    <a:pt x="182" y="876"/>
                    <a:pt x="182" y="869"/>
                  </a:cubicBezTo>
                  <a:cubicBezTo>
                    <a:pt x="182" y="866"/>
                    <a:pt x="181" y="862"/>
                    <a:pt x="182" y="857"/>
                  </a:cubicBezTo>
                  <a:cubicBezTo>
                    <a:pt x="181" y="854"/>
                    <a:pt x="181" y="849"/>
                    <a:pt x="181" y="845"/>
                  </a:cubicBezTo>
                  <a:cubicBezTo>
                    <a:pt x="181" y="834"/>
                    <a:pt x="181" y="822"/>
                    <a:pt x="180" y="811"/>
                  </a:cubicBezTo>
                  <a:cubicBezTo>
                    <a:pt x="180" y="811"/>
                    <a:pt x="180" y="811"/>
                    <a:pt x="180" y="811"/>
                  </a:cubicBezTo>
                  <a:cubicBezTo>
                    <a:pt x="179" y="803"/>
                    <a:pt x="179" y="796"/>
                    <a:pt x="179" y="788"/>
                  </a:cubicBezTo>
                  <a:cubicBezTo>
                    <a:pt x="178" y="783"/>
                    <a:pt x="178" y="779"/>
                    <a:pt x="178" y="774"/>
                  </a:cubicBezTo>
                  <a:cubicBezTo>
                    <a:pt x="178" y="772"/>
                    <a:pt x="177" y="770"/>
                    <a:pt x="177" y="768"/>
                  </a:cubicBezTo>
                  <a:cubicBezTo>
                    <a:pt x="177" y="763"/>
                    <a:pt x="177" y="758"/>
                    <a:pt x="176" y="753"/>
                  </a:cubicBezTo>
                  <a:cubicBezTo>
                    <a:pt x="176" y="751"/>
                    <a:pt x="176" y="748"/>
                    <a:pt x="176" y="745"/>
                  </a:cubicBezTo>
                  <a:cubicBezTo>
                    <a:pt x="175" y="742"/>
                    <a:pt x="176" y="739"/>
                    <a:pt x="176" y="735"/>
                  </a:cubicBezTo>
                  <a:cubicBezTo>
                    <a:pt x="175" y="734"/>
                    <a:pt x="175" y="734"/>
                    <a:pt x="175" y="733"/>
                  </a:cubicBezTo>
                  <a:cubicBezTo>
                    <a:pt x="175" y="732"/>
                    <a:pt x="175" y="730"/>
                    <a:pt x="175" y="729"/>
                  </a:cubicBezTo>
                  <a:cubicBezTo>
                    <a:pt x="175" y="726"/>
                    <a:pt x="175" y="723"/>
                    <a:pt x="175" y="720"/>
                  </a:cubicBezTo>
                  <a:cubicBezTo>
                    <a:pt x="174" y="718"/>
                    <a:pt x="174" y="716"/>
                    <a:pt x="174" y="713"/>
                  </a:cubicBezTo>
                  <a:cubicBezTo>
                    <a:pt x="174" y="713"/>
                    <a:pt x="174" y="712"/>
                    <a:pt x="174" y="712"/>
                  </a:cubicBezTo>
                  <a:cubicBezTo>
                    <a:pt x="174" y="706"/>
                    <a:pt x="173" y="700"/>
                    <a:pt x="174" y="694"/>
                  </a:cubicBezTo>
                  <a:cubicBezTo>
                    <a:pt x="173" y="687"/>
                    <a:pt x="175" y="681"/>
                    <a:pt x="174" y="675"/>
                  </a:cubicBezTo>
                  <a:cubicBezTo>
                    <a:pt x="174" y="674"/>
                    <a:pt x="174" y="674"/>
                    <a:pt x="174" y="673"/>
                  </a:cubicBezTo>
                  <a:cubicBezTo>
                    <a:pt x="174" y="669"/>
                    <a:pt x="174" y="665"/>
                    <a:pt x="174" y="660"/>
                  </a:cubicBezTo>
                  <a:cubicBezTo>
                    <a:pt x="174" y="660"/>
                    <a:pt x="174" y="660"/>
                    <a:pt x="174" y="660"/>
                  </a:cubicBezTo>
                  <a:cubicBezTo>
                    <a:pt x="174" y="660"/>
                    <a:pt x="174" y="660"/>
                    <a:pt x="174" y="659"/>
                  </a:cubicBezTo>
                  <a:cubicBezTo>
                    <a:pt x="174" y="659"/>
                    <a:pt x="174" y="659"/>
                    <a:pt x="174" y="659"/>
                  </a:cubicBezTo>
                  <a:cubicBezTo>
                    <a:pt x="174" y="659"/>
                    <a:pt x="174" y="658"/>
                    <a:pt x="174" y="658"/>
                  </a:cubicBezTo>
                  <a:cubicBezTo>
                    <a:pt x="174" y="658"/>
                    <a:pt x="174" y="658"/>
                    <a:pt x="174" y="658"/>
                  </a:cubicBezTo>
                  <a:cubicBezTo>
                    <a:pt x="174" y="658"/>
                    <a:pt x="174" y="658"/>
                    <a:pt x="175" y="658"/>
                  </a:cubicBezTo>
                  <a:cubicBezTo>
                    <a:pt x="175" y="659"/>
                    <a:pt x="175" y="659"/>
                    <a:pt x="175" y="659"/>
                  </a:cubicBezTo>
                  <a:cubicBezTo>
                    <a:pt x="175" y="660"/>
                    <a:pt x="175" y="660"/>
                    <a:pt x="175" y="660"/>
                  </a:cubicBezTo>
                  <a:cubicBezTo>
                    <a:pt x="175" y="660"/>
                    <a:pt x="175" y="660"/>
                    <a:pt x="175" y="660"/>
                  </a:cubicBezTo>
                  <a:cubicBezTo>
                    <a:pt x="176" y="660"/>
                    <a:pt x="175" y="658"/>
                    <a:pt x="176" y="657"/>
                  </a:cubicBezTo>
                  <a:cubicBezTo>
                    <a:pt x="176" y="657"/>
                    <a:pt x="176" y="657"/>
                    <a:pt x="176" y="657"/>
                  </a:cubicBezTo>
                  <a:cubicBezTo>
                    <a:pt x="176" y="656"/>
                    <a:pt x="176" y="655"/>
                    <a:pt x="176" y="655"/>
                  </a:cubicBezTo>
                  <a:cubicBezTo>
                    <a:pt x="176" y="654"/>
                    <a:pt x="176" y="654"/>
                    <a:pt x="176" y="653"/>
                  </a:cubicBezTo>
                  <a:cubicBezTo>
                    <a:pt x="176" y="653"/>
                    <a:pt x="176" y="653"/>
                    <a:pt x="176" y="653"/>
                  </a:cubicBezTo>
                  <a:cubicBezTo>
                    <a:pt x="176" y="653"/>
                    <a:pt x="176" y="653"/>
                    <a:pt x="176" y="653"/>
                  </a:cubicBezTo>
                  <a:cubicBezTo>
                    <a:pt x="177" y="652"/>
                    <a:pt x="177" y="653"/>
                    <a:pt x="177" y="653"/>
                  </a:cubicBezTo>
                  <a:cubicBezTo>
                    <a:pt x="177" y="654"/>
                    <a:pt x="177" y="654"/>
                    <a:pt x="177" y="655"/>
                  </a:cubicBezTo>
                  <a:cubicBezTo>
                    <a:pt x="177" y="655"/>
                    <a:pt x="177" y="656"/>
                    <a:pt x="177" y="656"/>
                  </a:cubicBezTo>
                  <a:cubicBezTo>
                    <a:pt x="177" y="658"/>
                    <a:pt x="177" y="659"/>
                    <a:pt x="177" y="660"/>
                  </a:cubicBezTo>
                  <a:cubicBezTo>
                    <a:pt x="177" y="661"/>
                    <a:pt x="177" y="661"/>
                    <a:pt x="177" y="661"/>
                  </a:cubicBezTo>
                  <a:cubicBezTo>
                    <a:pt x="177" y="662"/>
                    <a:pt x="177" y="664"/>
                    <a:pt x="177" y="665"/>
                  </a:cubicBezTo>
                  <a:cubicBezTo>
                    <a:pt x="177" y="665"/>
                    <a:pt x="177" y="665"/>
                    <a:pt x="178" y="666"/>
                  </a:cubicBezTo>
                  <a:close/>
                  <a:moveTo>
                    <a:pt x="187" y="925"/>
                  </a:moveTo>
                  <a:cubicBezTo>
                    <a:pt x="187" y="925"/>
                    <a:pt x="187" y="925"/>
                    <a:pt x="187" y="925"/>
                  </a:cubicBezTo>
                  <a:cubicBezTo>
                    <a:pt x="187" y="925"/>
                    <a:pt x="187" y="926"/>
                    <a:pt x="188" y="926"/>
                  </a:cubicBezTo>
                  <a:cubicBezTo>
                    <a:pt x="188" y="926"/>
                    <a:pt x="188" y="926"/>
                    <a:pt x="188" y="925"/>
                  </a:cubicBezTo>
                  <a:cubicBezTo>
                    <a:pt x="188" y="925"/>
                    <a:pt x="188" y="925"/>
                    <a:pt x="187" y="925"/>
                  </a:cubicBezTo>
                  <a:close/>
                  <a:moveTo>
                    <a:pt x="188" y="920"/>
                  </a:moveTo>
                  <a:cubicBezTo>
                    <a:pt x="187" y="920"/>
                    <a:pt x="187" y="922"/>
                    <a:pt x="188" y="922"/>
                  </a:cubicBezTo>
                  <a:cubicBezTo>
                    <a:pt x="188" y="921"/>
                    <a:pt x="189" y="920"/>
                    <a:pt x="188" y="920"/>
                  </a:cubicBezTo>
                  <a:close/>
                  <a:moveTo>
                    <a:pt x="188" y="909"/>
                  </a:moveTo>
                  <a:cubicBezTo>
                    <a:pt x="188" y="909"/>
                    <a:pt x="187" y="909"/>
                    <a:pt x="187" y="910"/>
                  </a:cubicBezTo>
                  <a:cubicBezTo>
                    <a:pt x="187" y="909"/>
                    <a:pt x="187" y="910"/>
                    <a:pt x="187" y="910"/>
                  </a:cubicBezTo>
                  <a:cubicBezTo>
                    <a:pt x="188" y="910"/>
                    <a:pt x="188" y="909"/>
                    <a:pt x="188" y="909"/>
                  </a:cubicBezTo>
                  <a:close/>
                  <a:moveTo>
                    <a:pt x="188" y="904"/>
                  </a:moveTo>
                  <a:cubicBezTo>
                    <a:pt x="188" y="904"/>
                    <a:pt x="188" y="905"/>
                    <a:pt x="187" y="905"/>
                  </a:cubicBezTo>
                  <a:cubicBezTo>
                    <a:pt x="187" y="905"/>
                    <a:pt x="187" y="905"/>
                    <a:pt x="187" y="905"/>
                  </a:cubicBezTo>
                  <a:cubicBezTo>
                    <a:pt x="187" y="905"/>
                    <a:pt x="187" y="905"/>
                    <a:pt x="187" y="905"/>
                  </a:cubicBezTo>
                  <a:cubicBezTo>
                    <a:pt x="187" y="906"/>
                    <a:pt x="187" y="906"/>
                    <a:pt x="187" y="906"/>
                  </a:cubicBezTo>
                  <a:cubicBezTo>
                    <a:pt x="187" y="907"/>
                    <a:pt x="188" y="907"/>
                    <a:pt x="188" y="907"/>
                  </a:cubicBezTo>
                  <a:cubicBezTo>
                    <a:pt x="188" y="907"/>
                    <a:pt x="188" y="907"/>
                    <a:pt x="188" y="907"/>
                  </a:cubicBezTo>
                  <a:cubicBezTo>
                    <a:pt x="188" y="907"/>
                    <a:pt x="188" y="907"/>
                    <a:pt x="188" y="907"/>
                  </a:cubicBezTo>
                  <a:cubicBezTo>
                    <a:pt x="188" y="906"/>
                    <a:pt x="188" y="905"/>
                    <a:pt x="188" y="904"/>
                  </a:cubicBezTo>
                  <a:close/>
                  <a:moveTo>
                    <a:pt x="185" y="800"/>
                  </a:moveTo>
                  <a:cubicBezTo>
                    <a:pt x="185" y="800"/>
                    <a:pt x="184" y="800"/>
                    <a:pt x="184" y="801"/>
                  </a:cubicBezTo>
                  <a:cubicBezTo>
                    <a:pt x="184" y="801"/>
                    <a:pt x="184" y="801"/>
                    <a:pt x="184" y="801"/>
                  </a:cubicBezTo>
                  <a:cubicBezTo>
                    <a:pt x="184" y="801"/>
                    <a:pt x="184" y="800"/>
                    <a:pt x="184" y="800"/>
                  </a:cubicBezTo>
                  <a:cubicBezTo>
                    <a:pt x="184" y="800"/>
                    <a:pt x="184" y="800"/>
                    <a:pt x="184" y="800"/>
                  </a:cubicBezTo>
                  <a:cubicBezTo>
                    <a:pt x="184" y="799"/>
                    <a:pt x="184" y="799"/>
                    <a:pt x="184" y="799"/>
                  </a:cubicBezTo>
                  <a:cubicBezTo>
                    <a:pt x="184" y="799"/>
                    <a:pt x="184" y="799"/>
                    <a:pt x="184" y="799"/>
                  </a:cubicBezTo>
                  <a:cubicBezTo>
                    <a:pt x="184" y="800"/>
                    <a:pt x="183" y="802"/>
                    <a:pt x="183" y="803"/>
                  </a:cubicBezTo>
                  <a:cubicBezTo>
                    <a:pt x="183" y="803"/>
                    <a:pt x="184" y="804"/>
                    <a:pt x="184" y="804"/>
                  </a:cubicBezTo>
                  <a:cubicBezTo>
                    <a:pt x="184" y="804"/>
                    <a:pt x="185" y="804"/>
                    <a:pt x="185" y="804"/>
                  </a:cubicBezTo>
                  <a:cubicBezTo>
                    <a:pt x="185" y="805"/>
                    <a:pt x="185" y="806"/>
                    <a:pt x="185" y="808"/>
                  </a:cubicBezTo>
                  <a:cubicBezTo>
                    <a:pt x="185" y="808"/>
                    <a:pt x="185" y="808"/>
                    <a:pt x="185" y="809"/>
                  </a:cubicBezTo>
                  <a:cubicBezTo>
                    <a:pt x="185" y="809"/>
                    <a:pt x="185" y="809"/>
                    <a:pt x="185" y="809"/>
                  </a:cubicBezTo>
                  <a:cubicBezTo>
                    <a:pt x="185" y="809"/>
                    <a:pt x="185" y="809"/>
                    <a:pt x="185" y="809"/>
                  </a:cubicBezTo>
                  <a:cubicBezTo>
                    <a:pt x="185" y="810"/>
                    <a:pt x="185" y="811"/>
                    <a:pt x="185" y="812"/>
                  </a:cubicBezTo>
                  <a:cubicBezTo>
                    <a:pt x="185" y="813"/>
                    <a:pt x="185" y="813"/>
                    <a:pt x="185" y="814"/>
                  </a:cubicBezTo>
                  <a:cubicBezTo>
                    <a:pt x="185" y="814"/>
                    <a:pt x="185" y="814"/>
                    <a:pt x="185" y="814"/>
                  </a:cubicBezTo>
                  <a:cubicBezTo>
                    <a:pt x="185" y="814"/>
                    <a:pt x="185" y="814"/>
                    <a:pt x="185" y="814"/>
                  </a:cubicBezTo>
                  <a:cubicBezTo>
                    <a:pt x="185" y="813"/>
                    <a:pt x="185" y="813"/>
                    <a:pt x="185" y="812"/>
                  </a:cubicBezTo>
                  <a:cubicBezTo>
                    <a:pt x="185" y="811"/>
                    <a:pt x="185" y="810"/>
                    <a:pt x="184" y="809"/>
                  </a:cubicBezTo>
                  <a:cubicBezTo>
                    <a:pt x="184" y="809"/>
                    <a:pt x="184" y="809"/>
                    <a:pt x="184" y="809"/>
                  </a:cubicBezTo>
                  <a:cubicBezTo>
                    <a:pt x="184" y="809"/>
                    <a:pt x="184" y="809"/>
                    <a:pt x="184" y="809"/>
                  </a:cubicBezTo>
                  <a:cubicBezTo>
                    <a:pt x="185" y="808"/>
                    <a:pt x="185" y="808"/>
                    <a:pt x="184" y="808"/>
                  </a:cubicBezTo>
                  <a:cubicBezTo>
                    <a:pt x="184" y="808"/>
                    <a:pt x="184" y="808"/>
                    <a:pt x="184" y="808"/>
                  </a:cubicBezTo>
                  <a:cubicBezTo>
                    <a:pt x="184" y="808"/>
                    <a:pt x="184" y="808"/>
                    <a:pt x="184" y="808"/>
                  </a:cubicBezTo>
                  <a:cubicBezTo>
                    <a:pt x="184" y="808"/>
                    <a:pt x="184" y="809"/>
                    <a:pt x="184" y="809"/>
                  </a:cubicBezTo>
                  <a:cubicBezTo>
                    <a:pt x="184" y="809"/>
                    <a:pt x="184" y="809"/>
                    <a:pt x="184" y="809"/>
                  </a:cubicBezTo>
                  <a:cubicBezTo>
                    <a:pt x="184" y="810"/>
                    <a:pt x="184" y="810"/>
                    <a:pt x="184" y="810"/>
                  </a:cubicBezTo>
                  <a:cubicBezTo>
                    <a:pt x="184" y="810"/>
                    <a:pt x="184" y="810"/>
                    <a:pt x="184" y="811"/>
                  </a:cubicBezTo>
                  <a:cubicBezTo>
                    <a:pt x="185" y="818"/>
                    <a:pt x="184" y="826"/>
                    <a:pt x="185" y="833"/>
                  </a:cubicBezTo>
                  <a:cubicBezTo>
                    <a:pt x="184" y="834"/>
                    <a:pt x="185" y="836"/>
                    <a:pt x="184" y="837"/>
                  </a:cubicBezTo>
                  <a:cubicBezTo>
                    <a:pt x="185" y="837"/>
                    <a:pt x="185" y="838"/>
                    <a:pt x="185" y="838"/>
                  </a:cubicBezTo>
                  <a:cubicBezTo>
                    <a:pt x="185" y="839"/>
                    <a:pt x="185" y="841"/>
                    <a:pt x="185" y="842"/>
                  </a:cubicBezTo>
                  <a:cubicBezTo>
                    <a:pt x="186" y="843"/>
                    <a:pt x="185" y="845"/>
                    <a:pt x="185" y="846"/>
                  </a:cubicBezTo>
                  <a:cubicBezTo>
                    <a:pt x="185" y="846"/>
                    <a:pt x="185" y="847"/>
                    <a:pt x="185" y="847"/>
                  </a:cubicBezTo>
                  <a:cubicBezTo>
                    <a:pt x="186" y="848"/>
                    <a:pt x="185" y="850"/>
                    <a:pt x="185" y="851"/>
                  </a:cubicBezTo>
                  <a:cubicBezTo>
                    <a:pt x="186" y="854"/>
                    <a:pt x="186" y="857"/>
                    <a:pt x="185" y="859"/>
                  </a:cubicBezTo>
                  <a:cubicBezTo>
                    <a:pt x="185" y="861"/>
                    <a:pt x="186" y="863"/>
                    <a:pt x="185" y="865"/>
                  </a:cubicBezTo>
                  <a:cubicBezTo>
                    <a:pt x="187" y="870"/>
                    <a:pt x="184" y="875"/>
                    <a:pt x="186" y="881"/>
                  </a:cubicBezTo>
                  <a:cubicBezTo>
                    <a:pt x="185" y="885"/>
                    <a:pt x="186" y="888"/>
                    <a:pt x="186" y="892"/>
                  </a:cubicBezTo>
                  <a:cubicBezTo>
                    <a:pt x="186" y="892"/>
                    <a:pt x="186" y="893"/>
                    <a:pt x="186" y="893"/>
                  </a:cubicBezTo>
                  <a:cubicBezTo>
                    <a:pt x="185" y="898"/>
                    <a:pt x="186" y="904"/>
                    <a:pt x="186" y="910"/>
                  </a:cubicBezTo>
                  <a:cubicBezTo>
                    <a:pt x="186" y="912"/>
                    <a:pt x="185" y="915"/>
                    <a:pt x="186" y="916"/>
                  </a:cubicBezTo>
                  <a:cubicBezTo>
                    <a:pt x="186" y="916"/>
                    <a:pt x="186" y="916"/>
                    <a:pt x="186" y="916"/>
                  </a:cubicBezTo>
                  <a:cubicBezTo>
                    <a:pt x="187" y="916"/>
                    <a:pt x="187" y="916"/>
                    <a:pt x="187" y="916"/>
                  </a:cubicBezTo>
                  <a:cubicBezTo>
                    <a:pt x="187" y="916"/>
                    <a:pt x="187" y="916"/>
                    <a:pt x="187" y="916"/>
                  </a:cubicBezTo>
                  <a:cubicBezTo>
                    <a:pt x="187" y="916"/>
                    <a:pt x="187" y="916"/>
                    <a:pt x="187" y="916"/>
                  </a:cubicBezTo>
                  <a:cubicBezTo>
                    <a:pt x="187" y="917"/>
                    <a:pt x="187" y="917"/>
                    <a:pt x="187" y="917"/>
                  </a:cubicBezTo>
                  <a:cubicBezTo>
                    <a:pt x="187" y="917"/>
                    <a:pt x="187" y="917"/>
                    <a:pt x="187" y="917"/>
                  </a:cubicBezTo>
                  <a:cubicBezTo>
                    <a:pt x="187" y="917"/>
                    <a:pt x="187" y="918"/>
                    <a:pt x="188" y="918"/>
                  </a:cubicBezTo>
                  <a:cubicBezTo>
                    <a:pt x="188" y="918"/>
                    <a:pt x="188" y="918"/>
                    <a:pt x="188" y="918"/>
                  </a:cubicBezTo>
                  <a:cubicBezTo>
                    <a:pt x="188" y="918"/>
                    <a:pt x="188" y="918"/>
                    <a:pt x="188" y="918"/>
                  </a:cubicBezTo>
                  <a:cubicBezTo>
                    <a:pt x="188" y="917"/>
                    <a:pt x="188" y="917"/>
                    <a:pt x="188" y="917"/>
                  </a:cubicBezTo>
                  <a:cubicBezTo>
                    <a:pt x="188" y="916"/>
                    <a:pt x="188" y="916"/>
                    <a:pt x="188" y="915"/>
                  </a:cubicBezTo>
                  <a:cubicBezTo>
                    <a:pt x="188" y="915"/>
                    <a:pt x="188" y="915"/>
                    <a:pt x="188" y="915"/>
                  </a:cubicBezTo>
                  <a:cubicBezTo>
                    <a:pt x="188" y="915"/>
                    <a:pt x="188" y="915"/>
                    <a:pt x="188" y="915"/>
                  </a:cubicBezTo>
                  <a:cubicBezTo>
                    <a:pt x="188" y="915"/>
                    <a:pt x="187" y="915"/>
                    <a:pt x="187" y="915"/>
                  </a:cubicBezTo>
                  <a:cubicBezTo>
                    <a:pt x="187" y="914"/>
                    <a:pt x="187" y="913"/>
                    <a:pt x="187" y="912"/>
                  </a:cubicBezTo>
                  <a:cubicBezTo>
                    <a:pt x="187" y="911"/>
                    <a:pt x="187" y="911"/>
                    <a:pt x="187" y="911"/>
                  </a:cubicBezTo>
                  <a:cubicBezTo>
                    <a:pt x="187" y="911"/>
                    <a:pt x="187" y="911"/>
                    <a:pt x="187" y="911"/>
                  </a:cubicBezTo>
                  <a:cubicBezTo>
                    <a:pt x="187" y="911"/>
                    <a:pt x="187" y="911"/>
                    <a:pt x="187" y="911"/>
                  </a:cubicBezTo>
                  <a:cubicBezTo>
                    <a:pt x="187" y="910"/>
                    <a:pt x="187" y="910"/>
                    <a:pt x="187" y="909"/>
                  </a:cubicBezTo>
                  <a:cubicBezTo>
                    <a:pt x="187" y="909"/>
                    <a:pt x="187" y="909"/>
                    <a:pt x="187" y="909"/>
                  </a:cubicBezTo>
                  <a:cubicBezTo>
                    <a:pt x="188" y="909"/>
                    <a:pt x="188" y="908"/>
                    <a:pt x="188" y="908"/>
                  </a:cubicBezTo>
                  <a:cubicBezTo>
                    <a:pt x="188" y="908"/>
                    <a:pt x="188" y="908"/>
                    <a:pt x="188" y="908"/>
                  </a:cubicBezTo>
                  <a:cubicBezTo>
                    <a:pt x="188" y="908"/>
                    <a:pt x="188" y="908"/>
                    <a:pt x="188" y="908"/>
                  </a:cubicBezTo>
                  <a:cubicBezTo>
                    <a:pt x="188" y="907"/>
                    <a:pt x="188" y="907"/>
                    <a:pt x="188" y="907"/>
                  </a:cubicBezTo>
                  <a:cubicBezTo>
                    <a:pt x="188" y="908"/>
                    <a:pt x="188" y="908"/>
                    <a:pt x="188" y="908"/>
                  </a:cubicBezTo>
                  <a:cubicBezTo>
                    <a:pt x="187" y="907"/>
                    <a:pt x="187" y="907"/>
                    <a:pt x="187" y="907"/>
                  </a:cubicBezTo>
                  <a:cubicBezTo>
                    <a:pt x="187" y="906"/>
                    <a:pt x="187" y="906"/>
                    <a:pt x="187" y="905"/>
                  </a:cubicBezTo>
                  <a:cubicBezTo>
                    <a:pt x="187" y="905"/>
                    <a:pt x="187" y="905"/>
                    <a:pt x="187" y="904"/>
                  </a:cubicBezTo>
                  <a:cubicBezTo>
                    <a:pt x="187" y="904"/>
                    <a:pt x="187" y="904"/>
                    <a:pt x="187" y="904"/>
                  </a:cubicBezTo>
                  <a:cubicBezTo>
                    <a:pt x="186" y="902"/>
                    <a:pt x="187" y="899"/>
                    <a:pt x="187" y="897"/>
                  </a:cubicBezTo>
                  <a:cubicBezTo>
                    <a:pt x="187" y="897"/>
                    <a:pt x="187" y="897"/>
                    <a:pt x="187" y="897"/>
                  </a:cubicBezTo>
                  <a:cubicBezTo>
                    <a:pt x="187" y="897"/>
                    <a:pt x="187" y="897"/>
                    <a:pt x="187" y="897"/>
                  </a:cubicBezTo>
                  <a:cubicBezTo>
                    <a:pt x="187" y="897"/>
                    <a:pt x="187" y="897"/>
                    <a:pt x="187" y="897"/>
                  </a:cubicBezTo>
                  <a:cubicBezTo>
                    <a:pt x="187" y="899"/>
                    <a:pt x="187" y="902"/>
                    <a:pt x="187" y="904"/>
                  </a:cubicBezTo>
                  <a:cubicBezTo>
                    <a:pt x="187" y="904"/>
                    <a:pt x="187" y="904"/>
                    <a:pt x="187" y="904"/>
                  </a:cubicBezTo>
                  <a:cubicBezTo>
                    <a:pt x="187" y="904"/>
                    <a:pt x="188" y="904"/>
                    <a:pt x="188" y="904"/>
                  </a:cubicBezTo>
                  <a:cubicBezTo>
                    <a:pt x="188" y="904"/>
                    <a:pt x="188" y="904"/>
                    <a:pt x="188" y="904"/>
                  </a:cubicBezTo>
                  <a:cubicBezTo>
                    <a:pt x="188" y="904"/>
                    <a:pt x="188" y="904"/>
                    <a:pt x="188" y="904"/>
                  </a:cubicBezTo>
                  <a:cubicBezTo>
                    <a:pt x="188" y="902"/>
                    <a:pt x="188" y="901"/>
                    <a:pt x="188" y="900"/>
                  </a:cubicBezTo>
                  <a:cubicBezTo>
                    <a:pt x="188" y="900"/>
                    <a:pt x="188" y="900"/>
                    <a:pt x="188" y="900"/>
                  </a:cubicBezTo>
                  <a:cubicBezTo>
                    <a:pt x="188" y="900"/>
                    <a:pt x="187" y="899"/>
                    <a:pt x="187" y="899"/>
                  </a:cubicBezTo>
                  <a:cubicBezTo>
                    <a:pt x="188" y="898"/>
                    <a:pt x="188" y="898"/>
                    <a:pt x="188" y="898"/>
                  </a:cubicBezTo>
                  <a:cubicBezTo>
                    <a:pt x="188" y="898"/>
                    <a:pt x="188" y="898"/>
                    <a:pt x="188" y="898"/>
                  </a:cubicBezTo>
                  <a:cubicBezTo>
                    <a:pt x="188" y="898"/>
                    <a:pt x="188" y="897"/>
                    <a:pt x="188" y="897"/>
                  </a:cubicBezTo>
                  <a:cubicBezTo>
                    <a:pt x="188" y="897"/>
                    <a:pt x="188" y="897"/>
                    <a:pt x="188" y="897"/>
                  </a:cubicBezTo>
                  <a:cubicBezTo>
                    <a:pt x="188" y="897"/>
                    <a:pt x="188" y="897"/>
                    <a:pt x="188" y="897"/>
                  </a:cubicBezTo>
                  <a:cubicBezTo>
                    <a:pt x="187" y="896"/>
                    <a:pt x="189" y="895"/>
                    <a:pt x="187" y="894"/>
                  </a:cubicBezTo>
                  <a:cubicBezTo>
                    <a:pt x="188" y="894"/>
                    <a:pt x="188" y="894"/>
                    <a:pt x="188" y="893"/>
                  </a:cubicBezTo>
                  <a:cubicBezTo>
                    <a:pt x="188" y="893"/>
                    <a:pt x="188" y="893"/>
                    <a:pt x="188" y="893"/>
                  </a:cubicBezTo>
                  <a:cubicBezTo>
                    <a:pt x="188" y="893"/>
                    <a:pt x="188" y="893"/>
                    <a:pt x="188" y="893"/>
                  </a:cubicBezTo>
                  <a:cubicBezTo>
                    <a:pt x="188" y="891"/>
                    <a:pt x="188" y="888"/>
                    <a:pt x="188" y="886"/>
                  </a:cubicBezTo>
                  <a:cubicBezTo>
                    <a:pt x="188" y="884"/>
                    <a:pt x="188" y="882"/>
                    <a:pt x="188" y="880"/>
                  </a:cubicBezTo>
                  <a:cubicBezTo>
                    <a:pt x="187" y="879"/>
                    <a:pt x="187" y="879"/>
                    <a:pt x="188" y="878"/>
                  </a:cubicBezTo>
                  <a:cubicBezTo>
                    <a:pt x="188" y="878"/>
                    <a:pt x="188" y="878"/>
                    <a:pt x="188" y="878"/>
                  </a:cubicBezTo>
                  <a:cubicBezTo>
                    <a:pt x="188" y="878"/>
                    <a:pt x="188" y="878"/>
                    <a:pt x="188" y="878"/>
                  </a:cubicBezTo>
                  <a:cubicBezTo>
                    <a:pt x="188" y="877"/>
                    <a:pt x="188" y="877"/>
                    <a:pt x="188" y="877"/>
                  </a:cubicBezTo>
                  <a:cubicBezTo>
                    <a:pt x="188" y="876"/>
                    <a:pt x="188" y="875"/>
                    <a:pt x="188" y="874"/>
                  </a:cubicBezTo>
                  <a:cubicBezTo>
                    <a:pt x="188" y="874"/>
                    <a:pt x="188" y="874"/>
                    <a:pt x="188" y="874"/>
                  </a:cubicBezTo>
                  <a:cubicBezTo>
                    <a:pt x="186" y="872"/>
                    <a:pt x="188" y="871"/>
                    <a:pt x="187" y="869"/>
                  </a:cubicBezTo>
                  <a:cubicBezTo>
                    <a:pt x="187" y="869"/>
                    <a:pt x="187" y="869"/>
                    <a:pt x="188" y="868"/>
                  </a:cubicBezTo>
                  <a:cubicBezTo>
                    <a:pt x="188" y="868"/>
                    <a:pt x="188" y="868"/>
                    <a:pt x="188" y="868"/>
                  </a:cubicBezTo>
                  <a:cubicBezTo>
                    <a:pt x="188" y="868"/>
                    <a:pt x="188" y="867"/>
                    <a:pt x="188" y="867"/>
                  </a:cubicBezTo>
                  <a:cubicBezTo>
                    <a:pt x="188" y="867"/>
                    <a:pt x="188" y="866"/>
                    <a:pt x="188" y="866"/>
                  </a:cubicBezTo>
                  <a:cubicBezTo>
                    <a:pt x="188" y="866"/>
                    <a:pt x="188" y="866"/>
                    <a:pt x="188" y="866"/>
                  </a:cubicBezTo>
                  <a:cubicBezTo>
                    <a:pt x="187" y="866"/>
                    <a:pt x="187" y="866"/>
                    <a:pt x="187" y="866"/>
                  </a:cubicBezTo>
                  <a:cubicBezTo>
                    <a:pt x="188" y="865"/>
                    <a:pt x="187" y="864"/>
                    <a:pt x="187" y="864"/>
                  </a:cubicBezTo>
                  <a:cubicBezTo>
                    <a:pt x="187" y="864"/>
                    <a:pt x="187" y="864"/>
                    <a:pt x="187" y="864"/>
                  </a:cubicBezTo>
                  <a:cubicBezTo>
                    <a:pt x="187" y="864"/>
                    <a:pt x="187" y="864"/>
                    <a:pt x="186" y="864"/>
                  </a:cubicBezTo>
                  <a:cubicBezTo>
                    <a:pt x="186" y="863"/>
                    <a:pt x="186" y="863"/>
                    <a:pt x="186" y="862"/>
                  </a:cubicBezTo>
                  <a:cubicBezTo>
                    <a:pt x="186" y="862"/>
                    <a:pt x="186" y="862"/>
                    <a:pt x="186" y="862"/>
                  </a:cubicBezTo>
                  <a:cubicBezTo>
                    <a:pt x="186" y="862"/>
                    <a:pt x="186" y="862"/>
                    <a:pt x="186" y="862"/>
                  </a:cubicBezTo>
                  <a:cubicBezTo>
                    <a:pt x="186" y="862"/>
                    <a:pt x="187" y="862"/>
                    <a:pt x="187" y="862"/>
                  </a:cubicBezTo>
                  <a:cubicBezTo>
                    <a:pt x="186" y="862"/>
                    <a:pt x="186" y="863"/>
                    <a:pt x="187" y="864"/>
                  </a:cubicBezTo>
                  <a:cubicBezTo>
                    <a:pt x="187" y="864"/>
                    <a:pt x="187" y="864"/>
                    <a:pt x="187" y="864"/>
                  </a:cubicBezTo>
                  <a:cubicBezTo>
                    <a:pt x="187" y="864"/>
                    <a:pt x="187" y="864"/>
                    <a:pt x="187" y="863"/>
                  </a:cubicBezTo>
                  <a:cubicBezTo>
                    <a:pt x="187" y="863"/>
                    <a:pt x="187" y="862"/>
                    <a:pt x="188" y="862"/>
                  </a:cubicBezTo>
                  <a:cubicBezTo>
                    <a:pt x="187" y="859"/>
                    <a:pt x="187" y="856"/>
                    <a:pt x="187" y="853"/>
                  </a:cubicBezTo>
                  <a:cubicBezTo>
                    <a:pt x="187" y="853"/>
                    <a:pt x="187" y="853"/>
                    <a:pt x="187" y="853"/>
                  </a:cubicBezTo>
                  <a:cubicBezTo>
                    <a:pt x="187" y="853"/>
                    <a:pt x="187" y="853"/>
                    <a:pt x="187" y="853"/>
                  </a:cubicBezTo>
                  <a:cubicBezTo>
                    <a:pt x="186" y="854"/>
                    <a:pt x="186" y="854"/>
                    <a:pt x="186" y="855"/>
                  </a:cubicBezTo>
                  <a:cubicBezTo>
                    <a:pt x="186" y="855"/>
                    <a:pt x="186" y="856"/>
                    <a:pt x="186" y="856"/>
                  </a:cubicBezTo>
                  <a:cubicBezTo>
                    <a:pt x="186" y="856"/>
                    <a:pt x="186" y="856"/>
                    <a:pt x="186" y="856"/>
                  </a:cubicBezTo>
                  <a:cubicBezTo>
                    <a:pt x="186" y="856"/>
                    <a:pt x="186" y="856"/>
                    <a:pt x="186" y="856"/>
                  </a:cubicBezTo>
                  <a:cubicBezTo>
                    <a:pt x="186" y="856"/>
                    <a:pt x="186" y="855"/>
                    <a:pt x="186" y="855"/>
                  </a:cubicBezTo>
                  <a:cubicBezTo>
                    <a:pt x="186" y="854"/>
                    <a:pt x="186" y="853"/>
                    <a:pt x="186" y="853"/>
                  </a:cubicBezTo>
                  <a:cubicBezTo>
                    <a:pt x="186" y="853"/>
                    <a:pt x="186" y="852"/>
                    <a:pt x="186" y="852"/>
                  </a:cubicBezTo>
                  <a:cubicBezTo>
                    <a:pt x="186" y="852"/>
                    <a:pt x="186" y="852"/>
                    <a:pt x="186" y="852"/>
                  </a:cubicBezTo>
                  <a:cubicBezTo>
                    <a:pt x="186" y="852"/>
                    <a:pt x="186" y="852"/>
                    <a:pt x="186" y="852"/>
                  </a:cubicBezTo>
                  <a:cubicBezTo>
                    <a:pt x="186" y="852"/>
                    <a:pt x="186" y="852"/>
                    <a:pt x="186" y="852"/>
                  </a:cubicBezTo>
                  <a:cubicBezTo>
                    <a:pt x="186" y="851"/>
                    <a:pt x="186" y="852"/>
                    <a:pt x="186" y="852"/>
                  </a:cubicBezTo>
                  <a:cubicBezTo>
                    <a:pt x="186" y="852"/>
                    <a:pt x="186" y="852"/>
                    <a:pt x="186" y="852"/>
                  </a:cubicBezTo>
                  <a:cubicBezTo>
                    <a:pt x="187" y="852"/>
                    <a:pt x="187" y="852"/>
                    <a:pt x="187" y="852"/>
                  </a:cubicBezTo>
                  <a:cubicBezTo>
                    <a:pt x="187" y="852"/>
                    <a:pt x="187" y="852"/>
                    <a:pt x="187" y="852"/>
                  </a:cubicBezTo>
                  <a:cubicBezTo>
                    <a:pt x="187" y="850"/>
                    <a:pt x="187" y="848"/>
                    <a:pt x="187" y="845"/>
                  </a:cubicBezTo>
                  <a:cubicBezTo>
                    <a:pt x="187" y="845"/>
                    <a:pt x="187" y="845"/>
                    <a:pt x="187" y="845"/>
                  </a:cubicBezTo>
                  <a:cubicBezTo>
                    <a:pt x="187" y="845"/>
                    <a:pt x="187" y="845"/>
                    <a:pt x="187" y="845"/>
                  </a:cubicBezTo>
                  <a:cubicBezTo>
                    <a:pt x="186" y="845"/>
                    <a:pt x="187" y="844"/>
                    <a:pt x="187" y="844"/>
                  </a:cubicBezTo>
                  <a:cubicBezTo>
                    <a:pt x="187" y="844"/>
                    <a:pt x="187" y="844"/>
                    <a:pt x="187" y="844"/>
                  </a:cubicBezTo>
                  <a:cubicBezTo>
                    <a:pt x="187" y="843"/>
                    <a:pt x="187" y="843"/>
                    <a:pt x="187" y="843"/>
                  </a:cubicBezTo>
                  <a:cubicBezTo>
                    <a:pt x="188" y="842"/>
                    <a:pt x="187" y="841"/>
                    <a:pt x="186" y="841"/>
                  </a:cubicBezTo>
                  <a:cubicBezTo>
                    <a:pt x="187" y="841"/>
                    <a:pt x="187" y="840"/>
                    <a:pt x="187" y="840"/>
                  </a:cubicBezTo>
                  <a:cubicBezTo>
                    <a:pt x="187" y="839"/>
                    <a:pt x="187" y="837"/>
                    <a:pt x="187" y="835"/>
                  </a:cubicBezTo>
                  <a:cubicBezTo>
                    <a:pt x="187" y="833"/>
                    <a:pt x="187" y="830"/>
                    <a:pt x="187" y="828"/>
                  </a:cubicBezTo>
                  <a:cubicBezTo>
                    <a:pt x="186" y="828"/>
                    <a:pt x="186" y="828"/>
                    <a:pt x="186" y="828"/>
                  </a:cubicBezTo>
                  <a:cubicBezTo>
                    <a:pt x="185" y="827"/>
                    <a:pt x="185" y="827"/>
                    <a:pt x="185" y="826"/>
                  </a:cubicBezTo>
                  <a:cubicBezTo>
                    <a:pt x="185" y="825"/>
                    <a:pt x="185" y="825"/>
                    <a:pt x="185" y="825"/>
                  </a:cubicBezTo>
                  <a:cubicBezTo>
                    <a:pt x="185" y="824"/>
                    <a:pt x="185" y="824"/>
                    <a:pt x="185" y="824"/>
                  </a:cubicBezTo>
                  <a:cubicBezTo>
                    <a:pt x="185" y="824"/>
                    <a:pt x="185" y="824"/>
                    <a:pt x="185" y="824"/>
                  </a:cubicBezTo>
                  <a:cubicBezTo>
                    <a:pt x="185" y="824"/>
                    <a:pt x="185" y="824"/>
                    <a:pt x="185" y="824"/>
                  </a:cubicBezTo>
                  <a:cubicBezTo>
                    <a:pt x="186" y="825"/>
                    <a:pt x="186" y="825"/>
                    <a:pt x="186" y="826"/>
                  </a:cubicBezTo>
                  <a:cubicBezTo>
                    <a:pt x="186" y="827"/>
                    <a:pt x="186" y="827"/>
                    <a:pt x="186" y="828"/>
                  </a:cubicBezTo>
                  <a:cubicBezTo>
                    <a:pt x="186" y="828"/>
                    <a:pt x="186" y="827"/>
                    <a:pt x="186" y="827"/>
                  </a:cubicBezTo>
                  <a:cubicBezTo>
                    <a:pt x="186" y="826"/>
                    <a:pt x="186" y="824"/>
                    <a:pt x="186" y="822"/>
                  </a:cubicBezTo>
                  <a:cubicBezTo>
                    <a:pt x="186" y="821"/>
                    <a:pt x="186" y="819"/>
                    <a:pt x="186" y="818"/>
                  </a:cubicBezTo>
                  <a:cubicBezTo>
                    <a:pt x="186" y="818"/>
                    <a:pt x="186" y="818"/>
                    <a:pt x="186" y="818"/>
                  </a:cubicBezTo>
                  <a:cubicBezTo>
                    <a:pt x="185" y="819"/>
                    <a:pt x="185" y="820"/>
                    <a:pt x="185" y="820"/>
                  </a:cubicBezTo>
                  <a:cubicBezTo>
                    <a:pt x="185" y="821"/>
                    <a:pt x="185" y="821"/>
                    <a:pt x="185" y="822"/>
                  </a:cubicBezTo>
                  <a:cubicBezTo>
                    <a:pt x="185" y="822"/>
                    <a:pt x="185" y="822"/>
                    <a:pt x="185" y="822"/>
                  </a:cubicBezTo>
                  <a:cubicBezTo>
                    <a:pt x="185" y="822"/>
                    <a:pt x="185" y="822"/>
                    <a:pt x="185" y="822"/>
                  </a:cubicBezTo>
                  <a:cubicBezTo>
                    <a:pt x="185" y="821"/>
                    <a:pt x="185" y="821"/>
                    <a:pt x="185" y="820"/>
                  </a:cubicBezTo>
                  <a:cubicBezTo>
                    <a:pt x="185" y="820"/>
                    <a:pt x="185" y="819"/>
                    <a:pt x="185" y="818"/>
                  </a:cubicBezTo>
                  <a:cubicBezTo>
                    <a:pt x="185" y="818"/>
                    <a:pt x="185" y="818"/>
                    <a:pt x="185" y="818"/>
                  </a:cubicBezTo>
                  <a:cubicBezTo>
                    <a:pt x="185" y="818"/>
                    <a:pt x="185" y="818"/>
                    <a:pt x="185" y="818"/>
                  </a:cubicBezTo>
                  <a:cubicBezTo>
                    <a:pt x="185" y="818"/>
                    <a:pt x="185" y="818"/>
                    <a:pt x="185" y="818"/>
                  </a:cubicBezTo>
                  <a:cubicBezTo>
                    <a:pt x="186" y="818"/>
                    <a:pt x="186" y="818"/>
                    <a:pt x="186" y="818"/>
                  </a:cubicBezTo>
                  <a:cubicBezTo>
                    <a:pt x="186" y="818"/>
                    <a:pt x="186" y="818"/>
                    <a:pt x="186" y="818"/>
                  </a:cubicBezTo>
                  <a:cubicBezTo>
                    <a:pt x="186" y="817"/>
                    <a:pt x="186" y="817"/>
                    <a:pt x="186" y="817"/>
                  </a:cubicBezTo>
                  <a:cubicBezTo>
                    <a:pt x="186" y="817"/>
                    <a:pt x="186" y="816"/>
                    <a:pt x="186" y="815"/>
                  </a:cubicBezTo>
                  <a:cubicBezTo>
                    <a:pt x="186" y="814"/>
                    <a:pt x="186" y="813"/>
                    <a:pt x="186" y="812"/>
                  </a:cubicBezTo>
                  <a:cubicBezTo>
                    <a:pt x="186" y="812"/>
                    <a:pt x="186" y="812"/>
                    <a:pt x="186" y="812"/>
                  </a:cubicBezTo>
                  <a:cubicBezTo>
                    <a:pt x="184" y="808"/>
                    <a:pt x="186" y="804"/>
                    <a:pt x="185" y="800"/>
                  </a:cubicBezTo>
                  <a:close/>
                  <a:moveTo>
                    <a:pt x="184" y="795"/>
                  </a:moveTo>
                  <a:cubicBezTo>
                    <a:pt x="184" y="796"/>
                    <a:pt x="184" y="797"/>
                    <a:pt x="184" y="798"/>
                  </a:cubicBezTo>
                  <a:cubicBezTo>
                    <a:pt x="184" y="798"/>
                    <a:pt x="184" y="798"/>
                    <a:pt x="184" y="798"/>
                  </a:cubicBezTo>
                  <a:cubicBezTo>
                    <a:pt x="184" y="799"/>
                    <a:pt x="184" y="799"/>
                    <a:pt x="184" y="799"/>
                  </a:cubicBezTo>
                  <a:cubicBezTo>
                    <a:pt x="184" y="799"/>
                    <a:pt x="184" y="799"/>
                    <a:pt x="185" y="799"/>
                  </a:cubicBezTo>
                  <a:cubicBezTo>
                    <a:pt x="185" y="798"/>
                    <a:pt x="185" y="796"/>
                    <a:pt x="184" y="795"/>
                  </a:cubicBezTo>
                  <a:close/>
                  <a:moveTo>
                    <a:pt x="184" y="790"/>
                  </a:moveTo>
                  <a:cubicBezTo>
                    <a:pt x="184" y="791"/>
                    <a:pt x="184" y="792"/>
                    <a:pt x="184" y="793"/>
                  </a:cubicBezTo>
                  <a:cubicBezTo>
                    <a:pt x="184" y="792"/>
                    <a:pt x="185" y="791"/>
                    <a:pt x="184" y="790"/>
                  </a:cubicBezTo>
                  <a:close/>
                  <a:moveTo>
                    <a:pt x="186" y="842"/>
                  </a:moveTo>
                  <a:cubicBezTo>
                    <a:pt x="186" y="842"/>
                    <a:pt x="186" y="843"/>
                    <a:pt x="186" y="843"/>
                  </a:cubicBezTo>
                  <a:cubicBezTo>
                    <a:pt x="186" y="843"/>
                    <a:pt x="186" y="843"/>
                    <a:pt x="186" y="843"/>
                  </a:cubicBezTo>
                  <a:cubicBezTo>
                    <a:pt x="186" y="843"/>
                    <a:pt x="186" y="844"/>
                    <a:pt x="186" y="844"/>
                  </a:cubicBezTo>
                  <a:cubicBezTo>
                    <a:pt x="186" y="844"/>
                    <a:pt x="186" y="844"/>
                    <a:pt x="186" y="844"/>
                  </a:cubicBezTo>
                  <a:cubicBezTo>
                    <a:pt x="186" y="845"/>
                    <a:pt x="186" y="845"/>
                    <a:pt x="186" y="845"/>
                  </a:cubicBezTo>
                  <a:cubicBezTo>
                    <a:pt x="186" y="846"/>
                    <a:pt x="186" y="846"/>
                    <a:pt x="186" y="846"/>
                  </a:cubicBezTo>
                  <a:cubicBezTo>
                    <a:pt x="186" y="847"/>
                    <a:pt x="186" y="847"/>
                    <a:pt x="186" y="847"/>
                  </a:cubicBezTo>
                  <a:cubicBezTo>
                    <a:pt x="186" y="847"/>
                    <a:pt x="186" y="847"/>
                    <a:pt x="186" y="847"/>
                  </a:cubicBezTo>
                  <a:cubicBezTo>
                    <a:pt x="186" y="847"/>
                    <a:pt x="186" y="847"/>
                    <a:pt x="186" y="847"/>
                  </a:cubicBezTo>
                  <a:cubicBezTo>
                    <a:pt x="186" y="847"/>
                    <a:pt x="186" y="847"/>
                    <a:pt x="186" y="846"/>
                  </a:cubicBezTo>
                  <a:cubicBezTo>
                    <a:pt x="186" y="846"/>
                    <a:pt x="186" y="846"/>
                    <a:pt x="186" y="845"/>
                  </a:cubicBezTo>
                  <a:cubicBezTo>
                    <a:pt x="186" y="845"/>
                    <a:pt x="186" y="845"/>
                    <a:pt x="186" y="845"/>
                  </a:cubicBezTo>
                  <a:cubicBezTo>
                    <a:pt x="186" y="845"/>
                    <a:pt x="186" y="845"/>
                    <a:pt x="186" y="845"/>
                  </a:cubicBezTo>
                  <a:cubicBezTo>
                    <a:pt x="186" y="845"/>
                    <a:pt x="186" y="845"/>
                    <a:pt x="186" y="844"/>
                  </a:cubicBezTo>
                  <a:cubicBezTo>
                    <a:pt x="186" y="844"/>
                    <a:pt x="186" y="844"/>
                    <a:pt x="186" y="844"/>
                  </a:cubicBezTo>
                  <a:cubicBezTo>
                    <a:pt x="186" y="844"/>
                    <a:pt x="186" y="844"/>
                    <a:pt x="186" y="844"/>
                  </a:cubicBezTo>
                  <a:cubicBezTo>
                    <a:pt x="186" y="844"/>
                    <a:pt x="186" y="844"/>
                    <a:pt x="186" y="844"/>
                  </a:cubicBezTo>
                  <a:cubicBezTo>
                    <a:pt x="186" y="844"/>
                    <a:pt x="186" y="844"/>
                    <a:pt x="186" y="844"/>
                  </a:cubicBezTo>
                  <a:cubicBezTo>
                    <a:pt x="186" y="844"/>
                    <a:pt x="186" y="844"/>
                    <a:pt x="186" y="844"/>
                  </a:cubicBezTo>
                  <a:cubicBezTo>
                    <a:pt x="186" y="844"/>
                    <a:pt x="186" y="844"/>
                    <a:pt x="186" y="844"/>
                  </a:cubicBezTo>
                  <a:cubicBezTo>
                    <a:pt x="186" y="843"/>
                    <a:pt x="186" y="843"/>
                    <a:pt x="186" y="843"/>
                  </a:cubicBezTo>
                  <a:cubicBezTo>
                    <a:pt x="186" y="843"/>
                    <a:pt x="186" y="843"/>
                    <a:pt x="186" y="843"/>
                  </a:cubicBezTo>
                  <a:cubicBezTo>
                    <a:pt x="186" y="842"/>
                    <a:pt x="186" y="842"/>
                    <a:pt x="186" y="842"/>
                  </a:cubicBezTo>
                  <a:cubicBezTo>
                    <a:pt x="186" y="842"/>
                    <a:pt x="186" y="842"/>
                    <a:pt x="186" y="842"/>
                  </a:cubicBezTo>
                  <a:close/>
                  <a:moveTo>
                    <a:pt x="9" y="151"/>
                  </a:moveTo>
                  <a:cubicBezTo>
                    <a:pt x="9" y="142"/>
                    <a:pt x="11" y="134"/>
                    <a:pt x="11" y="125"/>
                  </a:cubicBezTo>
                  <a:cubicBezTo>
                    <a:pt x="11" y="125"/>
                    <a:pt x="12" y="124"/>
                    <a:pt x="12" y="124"/>
                  </a:cubicBezTo>
                  <a:cubicBezTo>
                    <a:pt x="13" y="117"/>
                    <a:pt x="13" y="110"/>
                    <a:pt x="13" y="103"/>
                  </a:cubicBezTo>
                  <a:cubicBezTo>
                    <a:pt x="14" y="103"/>
                    <a:pt x="15" y="103"/>
                    <a:pt x="15" y="102"/>
                  </a:cubicBezTo>
                  <a:cubicBezTo>
                    <a:pt x="16" y="102"/>
                    <a:pt x="16" y="101"/>
                    <a:pt x="16" y="101"/>
                  </a:cubicBezTo>
                  <a:cubicBezTo>
                    <a:pt x="16" y="92"/>
                    <a:pt x="17" y="84"/>
                    <a:pt x="16" y="75"/>
                  </a:cubicBezTo>
                  <a:cubicBezTo>
                    <a:pt x="16" y="75"/>
                    <a:pt x="17" y="74"/>
                    <a:pt x="17" y="74"/>
                  </a:cubicBezTo>
                  <a:cubicBezTo>
                    <a:pt x="17" y="71"/>
                    <a:pt x="18" y="68"/>
                    <a:pt x="18" y="64"/>
                  </a:cubicBezTo>
                  <a:cubicBezTo>
                    <a:pt x="18" y="64"/>
                    <a:pt x="18" y="63"/>
                    <a:pt x="18" y="63"/>
                  </a:cubicBezTo>
                  <a:cubicBezTo>
                    <a:pt x="18" y="60"/>
                    <a:pt x="18" y="58"/>
                    <a:pt x="18" y="55"/>
                  </a:cubicBezTo>
                  <a:cubicBezTo>
                    <a:pt x="18" y="48"/>
                    <a:pt x="18" y="41"/>
                    <a:pt x="18" y="34"/>
                  </a:cubicBezTo>
                  <a:cubicBezTo>
                    <a:pt x="18" y="34"/>
                    <a:pt x="18" y="34"/>
                    <a:pt x="18" y="34"/>
                  </a:cubicBezTo>
                  <a:cubicBezTo>
                    <a:pt x="19" y="34"/>
                    <a:pt x="19" y="34"/>
                    <a:pt x="19" y="34"/>
                  </a:cubicBezTo>
                  <a:cubicBezTo>
                    <a:pt x="20" y="34"/>
                    <a:pt x="19" y="33"/>
                    <a:pt x="20" y="32"/>
                  </a:cubicBezTo>
                  <a:cubicBezTo>
                    <a:pt x="20" y="31"/>
                    <a:pt x="21" y="32"/>
                    <a:pt x="21" y="32"/>
                  </a:cubicBezTo>
                  <a:cubicBezTo>
                    <a:pt x="22" y="26"/>
                    <a:pt x="21" y="20"/>
                    <a:pt x="21" y="14"/>
                  </a:cubicBezTo>
                  <a:cubicBezTo>
                    <a:pt x="21" y="14"/>
                    <a:pt x="21" y="14"/>
                    <a:pt x="21" y="14"/>
                  </a:cubicBezTo>
                  <a:cubicBezTo>
                    <a:pt x="21" y="14"/>
                    <a:pt x="21" y="14"/>
                    <a:pt x="21" y="14"/>
                  </a:cubicBezTo>
                  <a:cubicBezTo>
                    <a:pt x="24" y="14"/>
                    <a:pt x="26" y="14"/>
                    <a:pt x="28" y="14"/>
                  </a:cubicBezTo>
                  <a:cubicBezTo>
                    <a:pt x="32" y="12"/>
                    <a:pt x="36" y="14"/>
                    <a:pt x="39" y="15"/>
                  </a:cubicBezTo>
                  <a:cubicBezTo>
                    <a:pt x="40" y="15"/>
                    <a:pt x="41" y="14"/>
                    <a:pt x="41" y="14"/>
                  </a:cubicBezTo>
                  <a:cubicBezTo>
                    <a:pt x="42" y="20"/>
                    <a:pt x="42" y="26"/>
                    <a:pt x="43" y="33"/>
                  </a:cubicBezTo>
                  <a:cubicBezTo>
                    <a:pt x="44" y="33"/>
                    <a:pt x="44" y="35"/>
                    <a:pt x="45" y="36"/>
                  </a:cubicBezTo>
                  <a:cubicBezTo>
                    <a:pt x="45" y="37"/>
                    <a:pt x="45" y="37"/>
                    <a:pt x="45" y="37"/>
                  </a:cubicBezTo>
                  <a:cubicBezTo>
                    <a:pt x="45" y="37"/>
                    <a:pt x="45" y="37"/>
                    <a:pt x="45" y="37"/>
                  </a:cubicBezTo>
                  <a:cubicBezTo>
                    <a:pt x="45" y="37"/>
                    <a:pt x="45" y="37"/>
                    <a:pt x="45" y="37"/>
                  </a:cubicBezTo>
                  <a:cubicBezTo>
                    <a:pt x="45" y="37"/>
                    <a:pt x="46" y="37"/>
                    <a:pt x="46" y="37"/>
                  </a:cubicBezTo>
                  <a:cubicBezTo>
                    <a:pt x="46" y="37"/>
                    <a:pt x="46" y="37"/>
                    <a:pt x="46" y="36"/>
                  </a:cubicBezTo>
                  <a:cubicBezTo>
                    <a:pt x="46" y="36"/>
                    <a:pt x="46" y="36"/>
                    <a:pt x="46" y="36"/>
                  </a:cubicBezTo>
                  <a:cubicBezTo>
                    <a:pt x="46" y="36"/>
                    <a:pt x="45" y="36"/>
                    <a:pt x="45" y="36"/>
                  </a:cubicBezTo>
                  <a:cubicBezTo>
                    <a:pt x="46" y="36"/>
                    <a:pt x="46" y="36"/>
                    <a:pt x="46" y="36"/>
                  </a:cubicBezTo>
                  <a:cubicBezTo>
                    <a:pt x="46" y="36"/>
                    <a:pt x="46" y="36"/>
                    <a:pt x="46" y="36"/>
                  </a:cubicBezTo>
                  <a:cubicBezTo>
                    <a:pt x="46" y="36"/>
                    <a:pt x="46" y="36"/>
                    <a:pt x="46" y="36"/>
                  </a:cubicBezTo>
                  <a:cubicBezTo>
                    <a:pt x="45" y="36"/>
                    <a:pt x="45" y="36"/>
                    <a:pt x="45" y="36"/>
                  </a:cubicBezTo>
                  <a:cubicBezTo>
                    <a:pt x="45" y="35"/>
                    <a:pt x="46" y="36"/>
                    <a:pt x="46" y="35"/>
                  </a:cubicBezTo>
                  <a:cubicBezTo>
                    <a:pt x="46" y="35"/>
                    <a:pt x="47" y="36"/>
                    <a:pt x="46" y="36"/>
                  </a:cubicBezTo>
                  <a:cubicBezTo>
                    <a:pt x="46" y="36"/>
                    <a:pt x="46" y="36"/>
                    <a:pt x="46" y="36"/>
                  </a:cubicBezTo>
                  <a:cubicBezTo>
                    <a:pt x="46" y="37"/>
                    <a:pt x="46" y="37"/>
                    <a:pt x="46" y="38"/>
                  </a:cubicBezTo>
                  <a:cubicBezTo>
                    <a:pt x="47" y="37"/>
                    <a:pt x="47" y="37"/>
                    <a:pt x="47" y="37"/>
                  </a:cubicBezTo>
                  <a:cubicBezTo>
                    <a:pt x="47" y="38"/>
                    <a:pt x="47" y="39"/>
                    <a:pt x="47" y="39"/>
                  </a:cubicBezTo>
                  <a:cubicBezTo>
                    <a:pt x="48" y="40"/>
                    <a:pt x="47" y="39"/>
                    <a:pt x="48" y="39"/>
                  </a:cubicBezTo>
                  <a:cubicBezTo>
                    <a:pt x="48" y="40"/>
                    <a:pt x="49" y="41"/>
                    <a:pt x="49" y="41"/>
                  </a:cubicBezTo>
                  <a:cubicBezTo>
                    <a:pt x="49" y="42"/>
                    <a:pt x="49" y="42"/>
                    <a:pt x="49" y="43"/>
                  </a:cubicBezTo>
                  <a:cubicBezTo>
                    <a:pt x="50" y="43"/>
                    <a:pt x="50" y="42"/>
                    <a:pt x="50" y="42"/>
                  </a:cubicBezTo>
                  <a:cubicBezTo>
                    <a:pt x="51" y="42"/>
                    <a:pt x="51" y="42"/>
                    <a:pt x="52" y="41"/>
                  </a:cubicBezTo>
                  <a:cubicBezTo>
                    <a:pt x="53" y="40"/>
                    <a:pt x="52" y="40"/>
                    <a:pt x="52" y="39"/>
                  </a:cubicBezTo>
                  <a:cubicBezTo>
                    <a:pt x="53" y="38"/>
                    <a:pt x="53" y="38"/>
                    <a:pt x="54" y="39"/>
                  </a:cubicBezTo>
                  <a:cubicBezTo>
                    <a:pt x="54" y="38"/>
                    <a:pt x="55" y="35"/>
                    <a:pt x="55" y="36"/>
                  </a:cubicBezTo>
                  <a:cubicBezTo>
                    <a:pt x="55" y="36"/>
                    <a:pt x="56" y="34"/>
                    <a:pt x="56" y="36"/>
                  </a:cubicBezTo>
                  <a:cubicBezTo>
                    <a:pt x="57" y="36"/>
                    <a:pt x="56" y="35"/>
                    <a:pt x="56" y="34"/>
                  </a:cubicBezTo>
                  <a:cubicBezTo>
                    <a:pt x="56" y="34"/>
                    <a:pt x="56" y="34"/>
                    <a:pt x="56" y="34"/>
                  </a:cubicBezTo>
                  <a:cubicBezTo>
                    <a:pt x="56" y="34"/>
                    <a:pt x="56" y="34"/>
                    <a:pt x="56" y="34"/>
                  </a:cubicBezTo>
                  <a:cubicBezTo>
                    <a:pt x="56" y="34"/>
                    <a:pt x="56" y="34"/>
                    <a:pt x="56" y="34"/>
                  </a:cubicBezTo>
                  <a:cubicBezTo>
                    <a:pt x="56" y="33"/>
                    <a:pt x="57" y="34"/>
                    <a:pt x="57" y="34"/>
                  </a:cubicBezTo>
                  <a:cubicBezTo>
                    <a:pt x="57" y="34"/>
                    <a:pt x="57" y="34"/>
                    <a:pt x="57" y="35"/>
                  </a:cubicBezTo>
                  <a:cubicBezTo>
                    <a:pt x="57" y="35"/>
                    <a:pt x="57" y="35"/>
                    <a:pt x="57" y="35"/>
                  </a:cubicBezTo>
                  <a:cubicBezTo>
                    <a:pt x="58" y="35"/>
                    <a:pt x="57" y="36"/>
                    <a:pt x="58" y="36"/>
                  </a:cubicBezTo>
                  <a:cubicBezTo>
                    <a:pt x="59" y="37"/>
                    <a:pt x="58" y="36"/>
                    <a:pt x="59" y="37"/>
                  </a:cubicBezTo>
                  <a:cubicBezTo>
                    <a:pt x="62" y="33"/>
                    <a:pt x="59" y="28"/>
                    <a:pt x="61" y="24"/>
                  </a:cubicBezTo>
                  <a:cubicBezTo>
                    <a:pt x="61" y="22"/>
                    <a:pt x="60" y="20"/>
                    <a:pt x="61" y="17"/>
                  </a:cubicBezTo>
                  <a:cubicBezTo>
                    <a:pt x="61" y="18"/>
                    <a:pt x="61" y="18"/>
                    <a:pt x="61" y="18"/>
                  </a:cubicBezTo>
                  <a:cubicBezTo>
                    <a:pt x="61" y="17"/>
                    <a:pt x="61" y="17"/>
                    <a:pt x="61" y="17"/>
                  </a:cubicBezTo>
                  <a:cubicBezTo>
                    <a:pt x="61" y="17"/>
                    <a:pt x="61" y="17"/>
                    <a:pt x="62" y="18"/>
                  </a:cubicBezTo>
                  <a:cubicBezTo>
                    <a:pt x="63" y="15"/>
                    <a:pt x="61" y="12"/>
                    <a:pt x="62" y="9"/>
                  </a:cubicBezTo>
                  <a:cubicBezTo>
                    <a:pt x="62" y="9"/>
                    <a:pt x="62" y="9"/>
                    <a:pt x="62" y="9"/>
                  </a:cubicBezTo>
                  <a:cubicBezTo>
                    <a:pt x="62" y="9"/>
                    <a:pt x="62" y="9"/>
                    <a:pt x="62" y="9"/>
                  </a:cubicBezTo>
                  <a:cubicBezTo>
                    <a:pt x="62" y="7"/>
                    <a:pt x="62" y="5"/>
                    <a:pt x="62" y="4"/>
                  </a:cubicBezTo>
                  <a:cubicBezTo>
                    <a:pt x="62" y="3"/>
                    <a:pt x="62" y="1"/>
                    <a:pt x="61" y="0"/>
                  </a:cubicBezTo>
                  <a:cubicBezTo>
                    <a:pt x="61" y="0"/>
                    <a:pt x="61" y="0"/>
                    <a:pt x="61" y="0"/>
                  </a:cubicBezTo>
                  <a:cubicBezTo>
                    <a:pt x="62" y="0"/>
                    <a:pt x="62" y="0"/>
                    <a:pt x="62" y="0"/>
                  </a:cubicBezTo>
                  <a:cubicBezTo>
                    <a:pt x="62" y="0"/>
                    <a:pt x="62" y="0"/>
                    <a:pt x="62" y="0"/>
                  </a:cubicBezTo>
                  <a:cubicBezTo>
                    <a:pt x="62" y="1"/>
                    <a:pt x="62" y="3"/>
                    <a:pt x="62" y="4"/>
                  </a:cubicBezTo>
                  <a:cubicBezTo>
                    <a:pt x="63" y="5"/>
                    <a:pt x="63" y="7"/>
                    <a:pt x="63" y="8"/>
                  </a:cubicBezTo>
                  <a:cubicBezTo>
                    <a:pt x="63" y="8"/>
                    <a:pt x="63" y="8"/>
                    <a:pt x="63" y="8"/>
                  </a:cubicBezTo>
                  <a:cubicBezTo>
                    <a:pt x="64" y="13"/>
                    <a:pt x="63" y="16"/>
                    <a:pt x="64" y="20"/>
                  </a:cubicBezTo>
                  <a:cubicBezTo>
                    <a:pt x="65" y="21"/>
                    <a:pt x="65" y="19"/>
                    <a:pt x="65" y="19"/>
                  </a:cubicBezTo>
                  <a:cubicBezTo>
                    <a:pt x="65" y="19"/>
                    <a:pt x="65" y="19"/>
                    <a:pt x="65" y="19"/>
                  </a:cubicBezTo>
                  <a:cubicBezTo>
                    <a:pt x="65" y="18"/>
                    <a:pt x="65" y="17"/>
                    <a:pt x="65" y="16"/>
                  </a:cubicBezTo>
                  <a:cubicBezTo>
                    <a:pt x="65" y="15"/>
                    <a:pt x="65" y="13"/>
                    <a:pt x="65" y="11"/>
                  </a:cubicBezTo>
                  <a:cubicBezTo>
                    <a:pt x="65" y="11"/>
                    <a:pt x="65" y="11"/>
                    <a:pt x="65" y="11"/>
                  </a:cubicBezTo>
                  <a:cubicBezTo>
                    <a:pt x="65" y="11"/>
                    <a:pt x="65" y="11"/>
                    <a:pt x="65" y="11"/>
                  </a:cubicBezTo>
                  <a:cubicBezTo>
                    <a:pt x="65" y="11"/>
                    <a:pt x="65" y="11"/>
                    <a:pt x="65" y="11"/>
                  </a:cubicBezTo>
                  <a:cubicBezTo>
                    <a:pt x="65" y="13"/>
                    <a:pt x="65" y="15"/>
                    <a:pt x="65" y="16"/>
                  </a:cubicBezTo>
                  <a:cubicBezTo>
                    <a:pt x="66" y="17"/>
                    <a:pt x="66" y="18"/>
                    <a:pt x="66" y="19"/>
                  </a:cubicBezTo>
                  <a:cubicBezTo>
                    <a:pt x="66" y="19"/>
                    <a:pt x="66" y="19"/>
                    <a:pt x="66" y="19"/>
                  </a:cubicBezTo>
                  <a:cubicBezTo>
                    <a:pt x="66" y="20"/>
                    <a:pt x="67" y="22"/>
                    <a:pt x="66" y="24"/>
                  </a:cubicBezTo>
                  <a:cubicBezTo>
                    <a:pt x="67" y="24"/>
                    <a:pt x="67" y="25"/>
                    <a:pt x="68" y="26"/>
                  </a:cubicBezTo>
                  <a:cubicBezTo>
                    <a:pt x="69" y="25"/>
                    <a:pt x="68" y="24"/>
                    <a:pt x="69" y="24"/>
                  </a:cubicBezTo>
                  <a:cubicBezTo>
                    <a:pt x="70" y="29"/>
                    <a:pt x="70" y="34"/>
                    <a:pt x="71" y="40"/>
                  </a:cubicBezTo>
                  <a:cubicBezTo>
                    <a:pt x="71" y="40"/>
                    <a:pt x="71" y="40"/>
                    <a:pt x="72" y="40"/>
                  </a:cubicBezTo>
                  <a:cubicBezTo>
                    <a:pt x="71" y="41"/>
                    <a:pt x="71" y="42"/>
                    <a:pt x="71" y="42"/>
                  </a:cubicBezTo>
                  <a:cubicBezTo>
                    <a:pt x="73" y="48"/>
                    <a:pt x="73" y="54"/>
                    <a:pt x="73" y="60"/>
                  </a:cubicBezTo>
                  <a:cubicBezTo>
                    <a:pt x="74" y="62"/>
                    <a:pt x="74" y="64"/>
                    <a:pt x="74" y="66"/>
                  </a:cubicBezTo>
                  <a:cubicBezTo>
                    <a:pt x="75" y="66"/>
                    <a:pt x="74" y="67"/>
                    <a:pt x="75" y="68"/>
                  </a:cubicBezTo>
                  <a:cubicBezTo>
                    <a:pt x="74" y="71"/>
                    <a:pt x="75" y="75"/>
                    <a:pt x="75" y="78"/>
                  </a:cubicBezTo>
                  <a:cubicBezTo>
                    <a:pt x="75" y="79"/>
                    <a:pt x="75" y="80"/>
                    <a:pt x="76" y="80"/>
                  </a:cubicBezTo>
                  <a:cubicBezTo>
                    <a:pt x="75" y="84"/>
                    <a:pt x="76" y="88"/>
                    <a:pt x="76" y="92"/>
                  </a:cubicBezTo>
                  <a:cubicBezTo>
                    <a:pt x="77" y="92"/>
                    <a:pt x="77" y="91"/>
                    <a:pt x="78" y="92"/>
                  </a:cubicBezTo>
                  <a:cubicBezTo>
                    <a:pt x="80" y="90"/>
                    <a:pt x="78" y="88"/>
                    <a:pt x="79" y="87"/>
                  </a:cubicBezTo>
                  <a:cubicBezTo>
                    <a:pt x="79" y="87"/>
                    <a:pt x="79" y="87"/>
                    <a:pt x="79" y="87"/>
                  </a:cubicBezTo>
                  <a:cubicBezTo>
                    <a:pt x="79" y="85"/>
                    <a:pt x="79" y="84"/>
                    <a:pt x="79" y="83"/>
                  </a:cubicBezTo>
                  <a:cubicBezTo>
                    <a:pt x="79" y="83"/>
                    <a:pt x="79" y="82"/>
                    <a:pt x="79" y="81"/>
                  </a:cubicBezTo>
                  <a:cubicBezTo>
                    <a:pt x="79" y="81"/>
                    <a:pt x="79" y="81"/>
                    <a:pt x="79" y="81"/>
                  </a:cubicBezTo>
                  <a:cubicBezTo>
                    <a:pt x="79" y="81"/>
                    <a:pt x="80" y="81"/>
                    <a:pt x="80" y="81"/>
                  </a:cubicBezTo>
                  <a:cubicBezTo>
                    <a:pt x="80" y="81"/>
                    <a:pt x="80" y="81"/>
                    <a:pt x="80" y="81"/>
                  </a:cubicBezTo>
                  <a:cubicBezTo>
                    <a:pt x="80" y="82"/>
                    <a:pt x="80" y="83"/>
                    <a:pt x="80" y="83"/>
                  </a:cubicBezTo>
                  <a:cubicBezTo>
                    <a:pt x="80" y="84"/>
                    <a:pt x="80" y="86"/>
                    <a:pt x="80" y="87"/>
                  </a:cubicBezTo>
                  <a:cubicBezTo>
                    <a:pt x="80" y="87"/>
                    <a:pt x="80" y="87"/>
                    <a:pt x="80" y="87"/>
                  </a:cubicBezTo>
                  <a:cubicBezTo>
                    <a:pt x="82" y="94"/>
                    <a:pt x="82" y="101"/>
                    <a:pt x="82" y="108"/>
                  </a:cubicBezTo>
                  <a:cubicBezTo>
                    <a:pt x="83" y="109"/>
                    <a:pt x="83" y="109"/>
                    <a:pt x="83" y="110"/>
                  </a:cubicBezTo>
                  <a:cubicBezTo>
                    <a:pt x="83" y="110"/>
                    <a:pt x="83" y="111"/>
                    <a:pt x="82" y="112"/>
                  </a:cubicBezTo>
                  <a:cubicBezTo>
                    <a:pt x="83" y="113"/>
                    <a:pt x="83" y="114"/>
                    <a:pt x="84" y="115"/>
                  </a:cubicBezTo>
                  <a:cubicBezTo>
                    <a:pt x="84" y="118"/>
                    <a:pt x="84" y="120"/>
                    <a:pt x="84" y="123"/>
                  </a:cubicBezTo>
                  <a:cubicBezTo>
                    <a:pt x="84" y="130"/>
                    <a:pt x="84" y="138"/>
                    <a:pt x="83" y="145"/>
                  </a:cubicBezTo>
                  <a:cubicBezTo>
                    <a:pt x="84" y="148"/>
                    <a:pt x="84" y="151"/>
                    <a:pt x="85" y="153"/>
                  </a:cubicBezTo>
                  <a:cubicBezTo>
                    <a:pt x="84" y="153"/>
                    <a:pt x="84" y="153"/>
                    <a:pt x="84" y="153"/>
                  </a:cubicBezTo>
                  <a:cubicBezTo>
                    <a:pt x="85" y="154"/>
                    <a:pt x="85" y="154"/>
                    <a:pt x="85" y="154"/>
                  </a:cubicBezTo>
                  <a:cubicBezTo>
                    <a:pt x="84" y="154"/>
                    <a:pt x="86" y="155"/>
                    <a:pt x="85" y="154"/>
                  </a:cubicBezTo>
                  <a:cubicBezTo>
                    <a:pt x="85" y="154"/>
                    <a:pt x="85" y="154"/>
                    <a:pt x="85" y="154"/>
                  </a:cubicBezTo>
                  <a:cubicBezTo>
                    <a:pt x="85" y="154"/>
                    <a:pt x="85" y="154"/>
                    <a:pt x="85" y="154"/>
                  </a:cubicBezTo>
                  <a:cubicBezTo>
                    <a:pt x="86" y="150"/>
                    <a:pt x="85" y="147"/>
                    <a:pt x="85" y="143"/>
                  </a:cubicBezTo>
                  <a:cubicBezTo>
                    <a:pt x="85" y="142"/>
                    <a:pt x="86" y="141"/>
                    <a:pt x="86" y="140"/>
                  </a:cubicBezTo>
                  <a:cubicBezTo>
                    <a:pt x="86" y="135"/>
                    <a:pt x="85" y="129"/>
                    <a:pt x="87" y="123"/>
                  </a:cubicBezTo>
                  <a:cubicBezTo>
                    <a:pt x="87" y="123"/>
                    <a:pt x="87" y="123"/>
                    <a:pt x="87" y="123"/>
                  </a:cubicBezTo>
                  <a:cubicBezTo>
                    <a:pt x="87" y="122"/>
                    <a:pt x="87" y="120"/>
                    <a:pt x="87" y="119"/>
                  </a:cubicBezTo>
                  <a:cubicBezTo>
                    <a:pt x="87" y="119"/>
                    <a:pt x="87" y="119"/>
                    <a:pt x="87" y="119"/>
                  </a:cubicBezTo>
                  <a:cubicBezTo>
                    <a:pt x="87" y="119"/>
                    <a:pt x="88" y="119"/>
                    <a:pt x="88" y="119"/>
                  </a:cubicBezTo>
                  <a:cubicBezTo>
                    <a:pt x="88" y="119"/>
                    <a:pt x="88" y="119"/>
                    <a:pt x="88" y="119"/>
                  </a:cubicBezTo>
                  <a:cubicBezTo>
                    <a:pt x="88" y="119"/>
                    <a:pt x="88" y="119"/>
                    <a:pt x="88" y="119"/>
                  </a:cubicBezTo>
                  <a:cubicBezTo>
                    <a:pt x="88" y="121"/>
                    <a:pt x="88" y="122"/>
                    <a:pt x="88" y="123"/>
                  </a:cubicBezTo>
                  <a:cubicBezTo>
                    <a:pt x="88" y="125"/>
                    <a:pt x="88" y="126"/>
                    <a:pt x="88" y="128"/>
                  </a:cubicBezTo>
                  <a:cubicBezTo>
                    <a:pt x="90" y="134"/>
                    <a:pt x="89" y="139"/>
                    <a:pt x="88" y="145"/>
                  </a:cubicBezTo>
                  <a:cubicBezTo>
                    <a:pt x="89" y="145"/>
                    <a:pt x="88" y="145"/>
                    <a:pt x="89" y="146"/>
                  </a:cubicBezTo>
                  <a:cubicBezTo>
                    <a:pt x="89" y="150"/>
                    <a:pt x="88" y="153"/>
                    <a:pt x="89" y="157"/>
                  </a:cubicBezTo>
                  <a:cubicBezTo>
                    <a:pt x="88" y="157"/>
                    <a:pt x="89" y="158"/>
                    <a:pt x="88" y="158"/>
                  </a:cubicBezTo>
                  <a:cubicBezTo>
                    <a:pt x="89" y="159"/>
                    <a:pt x="88" y="160"/>
                    <a:pt x="88" y="161"/>
                  </a:cubicBezTo>
                  <a:cubicBezTo>
                    <a:pt x="88" y="166"/>
                    <a:pt x="89" y="171"/>
                    <a:pt x="88" y="176"/>
                  </a:cubicBezTo>
                  <a:cubicBezTo>
                    <a:pt x="89" y="180"/>
                    <a:pt x="88" y="184"/>
                    <a:pt x="88" y="188"/>
                  </a:cubicBezTo>
                  <a:cubicBezTo>
                    <a:pt x="88" y="188"/>
                    <a:pt x="88" y="189"/>
                    <a:pt x="88" y="189"/>
                  </a:cubicBezTo>
                  <a:cubicBezTo>
                    <a:pt x="89" y="191"/>
                    <a:pt x="88" y="192"/>
                    <a:pt x="89" y="193"/>
                  </a:cubicBezTo>
                  <a:cubicBezTo>
                    <a:pt x="88" y="194"/>
                    <a:pt x="89" y="195"/>
                    <a:pt x="89" y="197"/>
                  </a:cubicBezTo>
                  <a:cubicBezTo>
                    <a:pt x="89" y="197"/>
                    <a:pt x="89" y="198"/>
                    <a:pt x="89" y="198"/>
                  </a:cubicBezTo>
                  <a:cubicBezTo>
                    <a:pt x="89" y="199"/>
                    <a:pt x="89" y="199"/>
                    <a:pt x="89" y="199"/>
                  </a:cubicBezTo>
                  <a:cubicBezTo>
                    <a:pt x="89" y="200"/>
                    <a:pt x="89" y="201"/>
                    <a:pt x="90" y="200"/>
                  </a:cubicBezTo>
                  <a:cubicBezTo>
                    <a:pt x="90" y="200"/>
                    <a:pt x="90" y="200"/>
                    <a:pt x="90" y="200"/>
                  </a:cubicBezTo>
                  <a:cubicBezTo>
                    <a:pt x="90" y="200"/>
                    <a:pt x="90" y="200"/>
                    <a:pt x="90" y="200"/>
                  </a:cubicBezTo>
                  <a:cubicBezTo>
                    <a:pt x="90" y="200"/>
                    <a:pt x="90" y="200"/>
                    <a:pt x="91" y="200"/>
                  </a:cubicBezTo>
                  <a:cubicBezTo>
                    <a:pt x="91" y="200"/>
                    <a:pt x="91" y="200"/>
                    <a:pt x="91" y="200"/>
                  </a:cubicBezTo>
                  <a:cubicBezTo>
                    <a:pt x="91" y="200"/>
                    <a:pt x="91" y="200"/>
                    <a:pt x="91" y="201"/>
                  </a:cubicBezTo>
                  <a:cubicBezTo>
                    <a:pt x="91" y="201"/>
                    <a:pt x="91" y="201"/>
                    <a:pt x="91" y="201"/>
                  </a:cubicBezTo>
                  <a:cubicBezTo>
                    <a:pt x="91" y="203"/>
                    <a:pt x="92" y="205"/>
                    <a:pt x="92" y="207"/>
                  </a:cubicBezTo>
                  <a:cubicBezTo>
                    <a:pt x="92" y="207"/>
                    <a:pt x="91" y="208"/>
                    <a:pt x="91" y="209"/>
                  </a:cubicBezTo>
                  <a:cubicBezTo>
                    <a:pt x="91" y="212"/>
                    <a:pt x="91" y="214"/>
                    <a:pt x="92" y="217"/>
                  </a:cubicBezTo>
                  <a:cubicBezTo>
                    <a:pt x="92" y="222"/>
                    <a:pt x="92" y="228"/>
                    <a:pt x="92" y="233"/>
                  </a:cubicBezTo>
                  <a:cubicBezTo>
                    <a:pt x="92" y="236"/>
                    <a:pt x="92" y="239"/>
                    <a:pt x="93" y="241"/>
                  </a:cubicBezTo>
                  <a:cubicBezTo>
                    <a:pt x="94" y="233"/>
                    <a:pt x="92" y="224"/>
                    <a:pt x="93" y="216"/>
                  </a:cubicBezTo>
                  <a:cubicBezTo>
                    <a:pt x="93" y="214"/>
                    <a:pt x="93" y="212"/>
                    <a:pt x="93" y="209"/>
                  </a:cubicBezTo>
                  <a:cubicBezTo>
                    <a:pt x="92" y="207"/>
                    <a:pt x="93" y="205"/>
                    <a:pt x="93" y="203"/>
                  </a:cubicBezTo>
                  <a:cubicBezTo>
                    <a:pt x="93" y="201"/>
                    <a:pt x="92" y="200"/>
                    <a:pt x="93" y="198"/>
                  </a:cubicBezTo>
                  <a:cubicBezTo>
                    <a:pt x="93" y="198"/>
                    <a:pt x="93" y="197"/>
                    <a:pt x="93" y="197"/>
                  </a:cubicBezTo>
                  <a:cubicBezTo>
                    <a:pt x="92" y="195"/>
                    <a:pt x="93" y="192"/>
                    <a:pt x="93" y="190"/>
                  </a:cubicBezTo>
                  <a:cubicBezTo>
                    <a:pt x="93" y="190"/>
                    <a:pt x="93" y="189"/>
                    <a:pt x="93" y="189"/>
                  </a:cubicBezTo>
                  <a:cubicBezTo>
                    <a:pt x="93" y="187"/>
                    <a:pt x="93" y="185"/>
                    <a:pt x="93" y="184"/>
                  </a:cubicBezTo>
                  <a:cubicBezTo>
                    <a:pt x="93" y="183"/>
                    <a:pt x="93" y="183"/>
                    <a:pt x="93" y="182"/>
                  </a:cubicBezTo>
                  <a:cubicBezTo>
                    <a:pt x="93" y="182"/>
                    <a:pt x="94" y="181"/>
                    <a:pt x="94" y="181"/>
                  </a:cubicBezTo>
                  <a:cubicBezTo>
                    <a:pt x="94" y="180"/>
                    <a:pt x="93" y="179"/>
                    <a:pt x="93" y="178"/>
                  </a:cubicBezTo>
                  <a:cubicBezTo>
                    <a:pt x="93" y="177"/>
                    <a:pt x="94" y="175"/>
                    <a:pt x="94" y="174"/>
                  </a:cubicBezTo>
                  <a:cubicBezTo>
                    <a:pt x="94" y="172"/>
                    <a:pt x="94" y="171"/>
                    <a:pt x="95" y="170"/>
                  </a:cubicBezTo>
                  <a:cubicBezTo>
                    <a:pt x="95" y="170"/>
                    <a:pt x="95" y="170"/>
                    <a:pt x="95" y="170"/>
                  </a:cubicBezTo>
                  <a:cubicBezTo>
                    <a:pt x="95" y="168"/>
                    <a:pt x="95" y="167"/>
                    <a:pt x="95" y="166"/>
                  </a:cubicBezTo>
                  <a:cubicBezTo>
                    <a:pt x="95" y="166"/>
                    <a:pt x="95" y="166"/>
                    <a:pt x="95" y="166"/>
                  </a:cubicBezTo>
                  <a:cubicBezTo>
                    <a:pt x="95" y="166"/>
                    <a:pt x="95" y="166"/>
                    <a:pt x="95" y="166"/>
                  </a:cubicBezTo>
                  <a:cubicBezTo>
                    <a:pt x="95" y="166"/>
                    <a:pt x="96" y="166"/>
                    <a:pt x="95" y="166"/>
                  </a:cubicBezTo>
                  <a:cubicBezTo>
                    <a:pt x="95" y="167"/>
                    <a:pt x="95" y="168"/>
                    <a:pt x="95" y="170"/>
                  </a:cubicBezTo>
                  <a:cubicBezTo>
                    <a:pt x="95" y="170"/>
                    <a:pt x="95" y="170"/>
                    <a:pt x="95" y="170"/>
                  </a:cubicBezTo>
                  <a:cubicBezTo>
                    <a:pt x="95" y="171"/>
                    <a:pt x="96" y="172"/>
                    <a:pt x="95" y="173"/>
                  </a:cubicBezTo>
                  <a:cubicBezTo>
                    <a:pt x="96" y="174"/>
                    <a:pt x="96" y="174"/>
                    <a:pt x="96" y="175"/>
                  </a:cubicBezTo>
                  <a:cubicBezTo>
                    <a:pt x="96" y="183"/>
                    <a:pt x="96" y="192"/>
                    <a:pt x="96" y="200"/>
                  </a:cubicBezTo>
                  <a:cubicBezTo>
                    <a:pt x="97" y="198"/>
                    <a:pt x="96" y="194"/>
                    <a:pt x="97" y="192"/>
                  </a:cubicBezTo>
                  <a:cubicBezTo>
                    <a:pt x="99" y="191"/>
                    <a:pt x="97" y="195"/>
                    <a:pt x="99" y="194"/>
                  </a:cubicBezTo>
                  <a:cubicBezTo>
                    <a:pt x="99" y="194"/>
                    <a:pt x="99" y="194"/>
                    <a:pt x="99" y="194"/>
                  </a:cubicBezTo>
                  <a:cubicBezTo>
                    <a:pt x="99" y="194"/>
                    <a:pt x="99" y="194"/>
                    <a:pt x="99" y="194"/>
                  </a:cubicBezTo>
                  <a:cubicBezTo>
                    <a:pt x="99" y="194"/>
                    <a:pt x="100" y="193"/>
                    <a:pt x="100" y="194"/>
                  </a:cubicBezTo>
                  <a:cubicBezTo>
                    <a:pt x="100" y="194"/>
                    <a:pt x="100" y="194"/>
                    <a:pt x="100" y="194"/>
                  </a:cubicBezTo>
                  <a:cubicBezTo>
                    <a:pt x="100" y="195"/>
                    <a:pt x="100" y="195"/>
                    <a:pt x="100" y="195"/>
                  </a:cubicBezTo>
                  <a:cubicBezTo>
                    <a:pt x="100" y="195"/>
                    <a:pt x="100" y="195"/>
                    <a:pt x="100" y="195"/>
                  </a:cubicBezTo>
                  <a:cubicBezTo>
                    <a:pt x="100" y="195"/>
                    <a:pt x="100" y="195"/>
                    <a:pt x="100" y="195"/>
                  </a:cubicBezTo>
                  <a:cubicBezTo>
                    <a:pt x="100" y="201"/>
                    <a:pt x="99" y="208"/>
                    <a:pt x="100" y="214"/>
                  </a:cubicBezTo>
                  <a:cubicBezTo>
                    <a:pt x="99" y="220"/>
                    <a:pt x="101" y="226"/>
                    <a:pt x="100" y="232"/>
                  </a:cubicBezTo>
                  <a:cubicBezTo>
                    <a:pt x="101" y="243"/>
                    <a:pt x="100" y="255"/>
                    <a:pt x="100" y="267"/>
                  </a:cubicBezTo>
                  <a:cubicBezTo>
                    <a:pt x="100" y="267"/>
                    <a:pt x="101" y="267"/>
                    <a:pt x="101" y="267"/>
                  </a:cubicBezTo>
                  <a:cubicBezTo>
                    <a:pt x="102" y="269"/>
                    <a:pt x="101" y="274"/>
                    <a:pt x="101" y="277"/>
                  </a:cubicBezTo>
                  <a:cubicBezTo>
                    <a:pt x="101" y="278"/>
                    <a:pt x="100" y="277"/>
                    <a:pt x="100" y="278"/>
                  </a:cubicBezTo>
                  <a:cubicBezTo>
                    <a:pt x="100" y="279"/>
                    <a:pt x="101" y="280"/>
                    <a:pt x="101" y="281"/>
                  </a:cubicBezTo>
                  <a:cubicBezTo>
                    <a:pt x="100" y="282"/>
                    <a:pt x="102" y="284"/>
                    <a:pt x="101" y="285"/>
                  </a:cubicBezTo>
                  <a:cubicBezTo>
                    <a:pt x="101" y="286"/>
                    <a:pt x="101" y="286"/>
                    <a:pt x="102" y="287"/>
                  </a:cubicBezTo>
                  <a:cubicBezTo>
                    <a:pt x="101" y="290"/>
                    <a:pt x="102" y="293"/>
                    <a:pt x="101" y="296"/>
                  </a:cubicBezTo>
                  <a:cubicBezTo>
                    <a:pt x="102" y="299"/>
                    <a:pt x="100" y="303"/>
                    <a:pt x="102" y="307"/>
                  </a:cubicBezTo>
                  <a:cubicBezTo>
                    <a:pt x="101" y="309"/>
                    <a:pt x="102" y="311"/>
                    <a:pt x="101" y="312"/>
                  </a:cubicBezTo>
                  <a:cubicBezTo>
                    <a:pt x="101" y="313"/>
                    <a:pt x="101" y="313"/>
                    <a:pt x="102" y="313"/>
                  </a:cubicBezTo>
                  <a:cubicBezTo>
                    <a:pt x="101" y="314"/>
                    <a:pt x="101" y="314"/>
                    <a:pt x="101" y="315"/>
                  </a:cubicBezTo>
                  <a:cubicBezTo>
                    <a:pt x="101" y="316"/>
                    <a:pt x="102" y="317"/>
                    <a:pt x="101" y="317"/>
                  </a:cubicBezTo>
                  <a:cubicBezTo>
                    <a:pt x="103" y="318"/>
                    <a:pt x="103" y="321"/>
                    <a:pt x="104" y="323"/>
                  </a:cubicBezTo>
                  <a:cubicBezTo>
                    <a:pt x="105" y="322"/>
                    <a:pt x="105" y="321"/>
                    <a:pt x="105" y="319"/>
                  </a:cubicBezTo>
                  <a:cubicBezTo>
                    <a:pt x="105" y="319"/>
                    <a:pt x="105" y="319"/>
                    <a:pt x="105" y="319"/>
                  </a:cubicBezTo>
                  <a:cubicBezTo>
                    <a:pt x="105" y="319"/>
                    <a:pt x="105" y="318"/>
                    <a:pt x="105" y="317"/>
                  </a:cubicBezTo>
                  <a:cubicBezTo>
                    <a:pt x="105" y="315"/>
                    <a:pt x="105" y="313"/>
                    <a:pt x="105" y="312"/>
                  </a:cubicBezTo>
                  <a:cubicBezTo>
                    <a:pt x="105" y="312"/>
                    <a:pt x="105" y="311"/>
                    <a:pt x="105" y="311"/>
                  </a:cubicBezTo>
                  <a:cubicBezTo>
                    <a:pt x="106" y="311"/>
                    <a:pt x="106" y="311"/>
                    <a:pt x="106" y="311"/>
                  </a:cubicBezTo>
                  <a:cubicBezTo>
                    <a:pt x="106" y="311"/>
                    <a:pt x="106" y="312"/>
                    <a:pt x="106" y="312"/>
                  </a:cubicBezTo>
                  <a:cubicBezTo>
                    <a:pt x="106" y="313"/>
                    <a:pt x="106" y="315"/>
                    <a:pt x="106" y="317"/>
                  </a:cubicBezTo>
                  <a:cubicBezTo>
                    <a:pt x="106" y="318"/>
                    <a:pt x="106" y="319"/>
                    <a:pt x="106" y="319"/>
                  </a:cubicBezTo>
                  <a:cubicBezTo>
                    <a:pt x="106" y="320"/>
                    <a:pt x="106" y="320"/>
                    <a:pt x="106" y="320"/>
                  </a:cubicBezTo>
                  <a:cubicBezTo>
                    <a:pt x="107" y="327"/>
                    <a:pt x="107" y="335"/>
                    <a:pt x="107" y="343"/>
                  </a:cubicBezTo>
                  <a:cubicBezTo>
                    <a:pt x="107" y="343"/>
                    <a:pt x="107" y="343"/>
                    <a:pt x="107" y="344"/>
                  </a:cubicBezTo>
                  <a:cubicBezTo>
                    <a:pt x="107" y="344"/>
                    <a:pt x="107" y="344"/>
                    <a:pt x="108" y="345"/>
                  </a:cubicBezTo>
                  <a:cubicBezTo>
                    <a:pt x="108" y="372"/>
                    <a:pt x="111" y="400"/>
                    <a:pt x="112" y="427"/>
                  </a:cubicBezTo>
                  <a:cubicBezTo>
                    <a:pt x="112" y="432"/>
                    <a:pt x="113" y="438"/>
                    <a:pt x="113" y="443"/>
                  </a:cubicBezTo>
                  <a:cubicBezTo>
                    <a:pt x="113" y="447"/>
                    <a:pt x="114" y="451"/>
                    <a:pt x="114" y="455"/>
                  </a:cubicBezTo>
                  <a:cubicBezTo>
                    <a:pt x="114" y="456"/>
                    <a:pt x="113" y="457"/>
                    <a:pt x="113" y="458"/>
                  </a:cubicBezTo>
                  <a:cubicBezTo>
                    <a:pt x="113" y="460"/>
                    <a:pt x="114" y="462"/>
                    <a:pt x="114" y="464"/>
                  </a:cubicBezTo>
                  <a:cubicBezTo>
                    <a:pt x="114" y="465"/>
                    <a:pt x="114" y="466"/>
                    <a:pt x="114" y="467"/>
                  </a:cubicBezTo>
                  <a:cubicBezTo>
                    <a:pt x="114" y="468"/>
                    <a:pt x="115" y="469"/>
                    <a:pt x="114" y="471"/>
                  </a:cubicBezTo>
                  <a:cubicBezTo>
                    <a:pt x="115" y="477"/>
                    <a:pt x="115" y="483"/>
                    <a:pt x="115" y="489"/>
                  </a:cubicBezTo>
                  <a:cubicBezTo>
                    <a:pt x="115" y="494"/>
                    <a:pt x="115" y="500"/>
                    <a:pt x="115" y="505"/>
                  </a:cubicBezTo>
                  <a:cubicBezTo>
                    <a:pt x="115" y="507"/>
                    <a:pt x="116" y="510"/>
                    <a:pt x="116" y="512"/>
                  </a:cubicBezTo>
                  <a:cubicBezTo>
                    <a:pt x="116" y="514"/>
                    <a:pt x="115" y="516"/>
                    <a:pt x="115" y="518"/>
                  </a:cubicBezTo>
                  <a:cubicBezTo>
                    <a:pt x="115" y="518"/>
                    <a:pt x="116" y="519"/>
                    <a:pt x="116" y="519"/>
                  </a:cubicBezTo>
                  <a:cubicBezTo>
                    <a:pt x="116" y="526"/>
                    <a:pt x="116" y="534"/>
                    <a:pt x="117" y="542"/>
                  </a:cubicBezTo>
                  <a:cubicBezTo>
                    <a:pt x="117" y="546"/>
                    <a:pt x="117" y="550"/>
                    <a:pt x="117" y="554"/>
                  </a:cubicBezTo>
                  <a:cubicBezTo>
                    <a:pt x="117" y="558"/>
                    <a:pt x="118" y="562"/>
                    <a:pt x="118" y="566"/>
                  </a:cubicBezTo>
                  <a:cubicBezTo>
                    <a:pt x="119" y="582"/>
                    <a:pt x="120" y="598"/>
                    <a:pt x="121" y="614"/>
                  </a:cubicBezTo>
                  <a:cubicBezTo>
                    <a:pt x="121" y="620"/>
                    <a:pt x="122" y="627"/>
                    <a:pt x="122" y="634"/>
                  </a:cubicBezTo>
                  <a:cubicBezTo>
                    <a:pt x="122" y="641"/>
                    <a:pt x="122" y="647"/>
                    <a:pt x="122" y="654"/>
                  </a:cubicBezTo>
                  <a:cubicBezTo>
                    <a:pt x="123" y="662"/>
                    <a:pt x="122" y="669"/>
                    <a:pt x="122" y="676"/>
                  </a:cubicBezTo>
                  <a:cubicBezTo>
                    <a:pt x="122" y="684"/>
                    <a:pt x="123" y="691"/>
                    <a:pt x="123" y="699"/>
                  </a:cubicBezTo>
                  <a:cubicBezTo>
                    <a:pt x="123" y="701"/>
                    <a:pt x="123" y="703"/>
                    <a:pt x="123" y="706"/>
                  </a:cubicBezTo>
                  <a:cubicBezTo>
                    <a:pt x="123" y="713"/>
                    <a:pt x="124" y="720"/>
                    <a:pt x="124" y="728"/>
                  </a:cubicBezTo>
                  <a:cubicBezTo>
                    <a:pt x="125" y="731"/>
                    <a:pt x="125" y="734"/>
                    <a:pt x="125" y="736"/>
                  </a:cubicBezTo>
                  <a:cubicBezTo>
                    <a:pt x="125" y="739"/>
                    <a:pt x="125" y="743"/>
                    <a:pt x="126" y="746"/>
                  </a:cubicBezTo>
                  <a:cubicBezTo>
                    <a:pt x="126" y="752"/>
                    <a:pt x="126" y="758"/>
                    <a:pt x="127" y="763"/>
                  </a:cubicBezTo>
                  <a:cubicBezTo>
                    <a:pt x="126" y="770"/>
                    <a:pt x="128" y="776"/>
                    <a:pt x="127" y="782"/>
                  </a:cubicBezTo>
                  <a:cubicBezTo>
                    <a:pt x="128" y="783"/>
                    <a:pt x="127" y="784"/>
                    <a:pt x="128" y="784"/>
                  </a:cubicBezTo>
                  <a:cubicBezTo>
                    <a:pt x="128" y="791"/>
                    <a:pt x="128" y="799"/>
                    <a:pt x="129" y="806"/>
                  </a:cubicBezTo>
                  <a:cubicBezTo>
                    <a:pt x="129" y="813"/>
                    <a:pt x="129" y="820"/>
                    <a:pt x="130" y="827"/>
                  </a:cubicBezTo>
                  <a:cubicBezTo>
                    <a:pt x="129" y="830"/>
                    <a:pt x="130" y="833"/>
                    <a:pt x="130" y="835"/>
                  </a:cubicBezTo>
                  <a:cubicBezTo>
                    <a:pt x="130" y="837"/>
                    <a:pt x="129" y="838"/>
                    <a:pt x="130" y="839"/>
                  </a:cubicBezTo>
                  <a:cubicBezTo>
                    <a:pt x="129" y="841"/>
                    <a:pt x="130" y="842"/>
                    <a:pt x="129" y="844"/>
                  </a:cubicBezTo>
                  <a:cubicBezTo>
                    <a:pt x="129" y="844"/>
                    <a:pt x="129" y="844"/>
                    <a:pt x="129" y="844"/>
                  </a:cubicBezTo>
                  <a:cubicBezTo>
                    <a:pt x="129" y="844"/>
                    <a:pt x="130" y="845"/>
                    <a:pt x="130" y="845"/>
                  </a:cubicBezTo>
                  <a:cubicBezTo>
                    <a:pt x="130" y="846"/>
                    <a:pt x="129" y="846"/>
                    <a:pt x="129" y="846"/>
                  </a:cubicBezTo>
                  <a:cubicBezTo>
                    <a:pt x="129" y="847"/>
                    <a:pt x="129" y="847"/>
                    <a:pt x="129" y="847"/>
                  </a:cubicBezTo>
                  <a:cubicBezTo>
                    <a:pt x="129" y="847"/>
                    <a:pt x="129" y="847"/>
                    <a:pt x="130" y="848"/>
                  </a:cubicBezTo>
                  <a:cubicBezTo>
                    <a:pt x="130" y="848"/>
                    <a:pt x="130" y="848"/>
                    <a:pt x="130" y="848"/>
                  </a:cubicBezTo>
                  <a:cubicBezTo>
                    <a:pt x="130" y="848"/>
                    <a:pt x="130" y="849"/>
                    <a:pt x="130" y="849"/>
                  </a:cubicBezTo>
                  <a:cubicBezTo>
                    <a:pt x="130" y="850"/>
                    <a:pt x="130" y="851"/>
                    <a:pt x="129" y="853"/>
                  </a:cubicBezTo>
                  <a:cubicBezTo>
                    <a:pt x="129" y="853"/>
                    <a:pt x="129" y="853"/>
                    <a:pt x="129" y="853"/>
                  </a:cubicBezTo>
                  <a:cubicBezTo>
                    <a:pt x="130" y="854"/>
                    <a:pt x="130" y="856"/>
                    <a:pt x="130" y="858"/>
                  </a:cubicBezTo>
                  <a:cubicBezTo>
                    <a:pt x="130" y="858"/>
                    <a:pt x="130" y="858"/>
                    <a:pt x="130" y="858"/>
                  </a:cubicBezTo>
                  <a:cubicBezTo>
                    <a:pt x="130" y="858"/>
                    <a:pt x="130" y="858"/>
                    <a:pt x="130" y="858"/>
                  </a:cubicBezTo>
                  <a:cubicBezTo>
                    <a:pt x="130" y="859"/>
                    <a:pt x="130" y="860"/>
                    <a:pt x="129" y="860"/>
                  </a:cubicBezTo>
                  <a:cubicBezTo>
                    <a:pt x="129" y="860"/>
                    <a:pt x="129" y="860"/>
                    <a:pt x="129" y="860"/>
                  </a:cubicBezTo>
                  <a:cubicBezTo>
                    <a:pt x="130" y="861"/>
                    <a:pt x="130" y="862"/>
                    <a:pt x="130" y="863"/>
                  </a:cubicBezTo>
                  <a:cubicBezTo>
                    <a:pt x="130" y="863"/>
                    <a:pt x="130" y="863"/>
                    <a:pt x="130" y="863"/>
                  </a:cubicBezTo>
                  <a:cubicBezTo>
                    <a:pt x="130" y="865"/>
                    <a:pt x="130" y="868"/>
                    <a:pt x="130" y="870"/>
                  </a:cubicBezTo>
                  <a:cubicBezTo>
                    <a:pt x="130" y="870"/>
                    <a:pt x="130" y="870"/>
                    <a:pt x="130" y="871"/>
                  </a:cubicBezTo>
                  <a:cubicBezTo>
                    <a:pt x="130" y="871"/>
                    <a:pt x="130" y="871"/>
                    <a:pt x="130" y="871"/>
                  </a:cubicBezTo>
                  <a:cubicBezTo>
                    <a:pt x="130" y="871"/>
                    <a:pt x="129" y="871"/>
                    <a:pt x="129" y="871"/>
                  </a:cubicBezTo>
                  <a:cubicBezTo>
                    <a:pt x="129" y="871"/>
                    <a:pt x="129" y="870"/>
                    <a:pt x="129" y="870"/>
                  </a:cubicBezTo>
                  <a:cubicBezTo>
                    <a:pt x="129" y="870"/>
                    <a:pt x="129" y="870"/>
                    <a:pt x="129" y="870"/>
                  </a:cubicBezTo>
                  <a:cubicBezTo>
                    <a:pt x="128" y="871"/>
                    <a:pt x="129" y="872"/>
                    <a:pt x="129" y="873"/>
                  </a:cubicBezTo>
                  <a:cubicBezTo>
                    <a:pt x="129" y="873"/>
                    <a:pt x="129" y="873"/>
                    <a:pt x="130" y="872"/>
                  </a:cubicBezTo>
                  <a:cubicBezTo>
                    <a:pt x="130" y="873"/>
                    <a:pt x="130" y="873"/>
                    <a:pt x="130" y="874"/>
                  </a:cubicBezTo>
                  <a:cubicBezTo>
                    <a:pt x="130" y="874"/>
                    <a:pt x="130" y="874"/>
                    <a:pt x="130" y="874"/>
                  </a:cubicBezTo>
                  <a:cubicBezTo>
                    <a:pt x="130" y="874"/>
                    <a:pt x="130" y="875"/>
                    <a:pt x="130" y="875"/>
                  </a:cubicBezTo>
                  <a:cubicBezTo>
                    <a:pt x="130" y="876"/>
                    <a:pt x="130" y="877"/>
                    <a:pt x="130" y="878"/>
                  </a:cubicBezTo>
                  <a:cubicBezTo>
                    <a:pt x="129" y="879"/>
                    <a:pt x="129" y="879"/>
                    <a:pt x="129" y="879"/>
                  </a:cubicBezTo>
                  <a:cubicBezTo>
                    <a:pt x="129" y="879"/>
                    <a:pt x="129" y="879"/>
                    <a:pt x="129" y="879"/>
                  </a:cubicBezTo>
                  <a:cubicBezTo>
                    <a:pt x="129" y="879"/>
                    <a:pt x="129" y="880"/>
                    <a:pt x="129" y="880"/>
                  </a:cubicBezTo>
                  <a:cubicBezTo>
                    <a:pt x="130" y="880"/>
                    <a:pt x="130" y="880"/>
                    <a:pt x="130" y="880"/>
                  </a:cubicBezTo>
                  <a:cubicBezTo>
                    <a:pt x="130" y="881"/>
                    <a:pt x="130" y="881"/>
                    <a:pt x="130" y="881"/>
                  </a:cubicBezTo>
                  <a:cubicBezTo>
                    <a:pt x="130" y="881"/>
                    <a:pt x="130" y="882"/>
                    <a:pt x="130" y="883"/>
                  </a:cubicBezTo>
                  <a:cubicBezTo>
                    <a:pt x="130" y="883"/>
                    <a:pt x="130" y="883"/>
                    <a:pt x="130" y="883"/>
                  </a:cubicBezTo>
                  <a:cubicBezTo>
                    <a:pt x="130" y="883"/>
                    <a:pt x="130" y="884"/>
                    <a:pt x="130" y="884"/>
                  </a:cubicBezTo>
                  <a:cubicBezTo>
                    <a:pt x="130" y="884"/>
                    <a:pt x="130" y="884"/>
                    <a:pt x="130" y="884"/>
                  </a:cubicBezTo>
                  <a:cubicBezTo>
                    <a:pt x="130" y="885"/>
                    <a:pt x="130" y="887"/>
                    <a:pt x="130" y="888"/>
                  </a:cubicBezTo>
                  <a:cubicBezTo>
                    <a:pt x="129" y="886"/>
                    <a:pt x="129" y="890"/>
                    <a:pt x="129" y="891"/>
                  </a:cubicBezTo>
                  <a:cubicBezTo>
                    <a:pt x="129" y="891"/>
                    <a:pt x="129" y="891"/>
                    <a:pt x="129" y="891"/>
                  </a:cubicBezTo>
                  <a:cubicBezTo>
                    <a:pt x="129" y="891"/>
                    <a:pt x="129" y="891"/>
                    <a:pt x="129" y="891"/>
                  </a:cubicBezTo>
                  <a:cubicBezTo>
                    <a:pt x="129" y="892"/>
                    <a:pt x="129" y="892"/>
                    <a:pt x="129" y="892"/>
                  </a:cubicBezTo>
                  <a:cubicBezTo>
                    <a:pt x="129" y="892"/>
                    <a:pt x="129" y="892"/>
                    <a:pt x="129" y="891"/>
                  </a:cubicBezTo>
                  <a:cubicBezTo>
                    <a:pt x="129" y="891"/>
                    <a:pt x="129" y="891"/>
                    <a:pt x="129" y="891"/>
                  </a:cubicBezTo>
                  <a:cubicBezTo>
                    <a:pt x="129" y="891"/>
                    <a:pt x="129" y="891"/>
                    <a:pt x="129" y="891"/>
                  </a:cubicBezTo>
                  <a:cubicBezTo>
                    <a:pt x="129" y="891"/>
                    <a:pt x="129" y="891"/>
                    <a:pt x="129" y="890"/>
                  </a:cubicBezTo>
                  <a:cubicBezTo>
                    <a:pt x="129" y="890"/>
                    <a:pt x="129" y="890"/>
                    <a:pt x="130" y="889"/>
                  </a:cubicBezTo>
                  <a:cubicBezTo>
                    <a:pt x="130" y="889"/>
                    <a:pt x="130" y="889"/>
                    <a:pt x="130" y="889"/>
                  </a:cubicBezTo>
                  <a:cubicBezTo>
                    <a:pt x="130" y="889"/>
                    <a:pt x="130" y="889"/>
                    <a:pt x="130" y="889"/>
                  </a:cubicBezTo>
                  <a:cubicBezTo>
                    <a:pt x="130" y="889"/>
                    <a:pt x="130" y="889"/>
                    <a:pt x="130" y="889"/>
                  </a:cubicBezTo>
                  <a:cubicBezTo>
                    <a:pt x="130" y="890"/>
                    <a:pt x="130" y="890"/>
                    <a:pt x="130" y="891"/>
                  </a:cubicBezTo>
                  <a:cubicBezTo>
                    <a:pt x="130" y="891"/>
                    <a:pt x="130" y="891"/>
                    <a:pt x="130" y="891"/>
                  </a:cubicBezTo>
                  <a:cubicBezTo>
                    <a:pt x="130" y="891"/>
                    <a:pt x="130" y="891"/>
                    <a:pt x="130" y="891"/>
                  </a:cubicBezTo>
                  <a:cubicBezTo>
                    <a:pt x="130" y="891"/>
                    <a:pt x="130" y="891"/>
                    <a:pt x="130" y="892"/>
                  </a:cubicBezTo>
                  <a:cubicBezTo>
                    <a:pt x="130" y="892"/>
                    <a:pt x="131" y="893"/>
                    <a:pt x="130" y="893"/>
                  </a:cubicBezTo>
                  <a:cubicBezTo>
                    <a:pt x="130" y="894"/>
                    <a:pt x="130" y="894"/>
                    <a:pt x="130" y="895"/>
                  </a:cubicBezTo>
                  <a:cubicBezTo>
                    <a:pt x="130" y="900"/>
                    <a:pt x="131" y="905"/>
                    <a:pt x="130" y="910"/>
                  </a:cubicBezTo>
                  <a:cubicBezTo>
                    <a:pt x="131" y="913"/>
                    <a:pt x="130" y="915"/>
                    <a:pt x="130" y="918"/>
                  </a:cubicBezTo>
                  <a:cubicBezTo>
                    <a:pt x="131" y="918"/>
                    <a:pt x="130" y="919"/>
                    <a:pt x="131" y="919"/>
                  </a:cubicBezTo>
                  <a:cubicBezTo>
                    <a:pt x="130" y="921"/>
                    <a:pt x="130" y="922"/>
                    <a:pt x="131" y="924"/>
                  </a:cubicBezTo>
                  <a:cubicBezTo>
                    <a:pt x="130" y="924"/>
                    <a:pt x="130" y="925"/>
                    <a:pt x="130" y="925"/>
                  </a:cubicBezTo>
                  <a:cubicBezTo>
                    <a:pt x="130" y="925"/>
                    <a:pt x="131" y="925"/>
                    <a:pt x="131" y="926"/>
                  </a:cubicBezTo>
                  <a:cubicBezTo>
                    <a:pt x="130" y="926"/>
                    <a:pt x="130" y="926"/>
                    <a:pt x="130" y="926"/>
                  </a:cubicBezTo>
                  <a:cubicBezTo>
                    <a:pt x="131" y="926"/>
                    <a:pt x="131" y="926"/>
                    <a:pt x="131" y="926"/>
                  </a:cubicBezTo>
                  <a:cubicBezTo>
                    <a:pt x="130" y="927"/>
                    <a:pt x="132" y="928"/>
                    <a:pt x="130" y="929"/>
                  </a:cubicBezTo>
                  <a:cubicBezTo>
                    <a:pt x="131" y="929"/>
                    <a:pt x="131" y="928"/>
                    <a:pt x="131" y="929"/>
                  </a:cubicBezTo>
                  <a:cubicBezTo>
                    <a:pt x="131" y="930"/>
                    <a:pt x="131" y="930"/>
                    <a:pt x="130" y="932"/>
                  </a:cubicBezTo>
                  <a:cubicBezTo>
                    <a:pt x="131" y="933"/>
                    <a:pt x="130" y="933"/>
                    <a:pt x="131" y="935"/>
                  </a:cubicBezTo>
                  <a:cubicBezTo>
                    <a:pt x="130" y="935"/>
                    <a:pt x="132" y="936"/>
                    <a:pt x="131" y="936"/>
                  </a:cubicBezTo>
                  <a:cubicBezTo>
                    <a:pt x="131" y="937"/>
                    <a:pt x="131" y="937"/>
                    <a:pt x="131" y="937"/>
                  </a:cubicBezTo>
                  <a:cubicBezTo>
                    <a:pt x="131" y="952"/>
                    <a:pt x="131" y="967"/>
                    <a:pt x="131" y="982"/>
                  </a:cubicBezTo>
                  <a:cubicBezTo>
                    <a:pt x="131" y="983"/>
                    <a:pt x="131" y="984"/>
                    <a:pt x="131" y="985"/>
                  </a:cubicBezTo>
                  <a:cubicBezTo>
                    <a:pt x="130" y="996"/>
                    <a:pt x="131" y="1007"/>
                    <a:pt x="130" y="1018"/>
                  </a:cubicBezTo>
                  <a:cubicBezTo>
                    <a:pt x="131" y="1024"/>
                    <a:pt x="131" y="1030"/>
                    <a:pt x="130" y="1036"/>
                  </a:cubicBezTo>
                  <a:cubicBezTo>
                    <a:pt x="131" y="1053"/>
                    <a:pt x="131" y="1070"/>
                    <a:pt x="130" y="1087"/>
                  </a:cubicBezTo>
                  <a:cubicBezTo>
                    <a:pt x="129" y="1092"/>
                    <a:pt x="129" y="1096"/>
                    <a:pt x="129" y="1101"/>
                  </a:cubicBezTo>
                  <a:cubicBezTo>
                    <a:pt x="129" y="1103"/>
                    <a:pt x="129" y="1105"/>
                    <a:pt x="128" y="1108"/>
                  </a:cubicBezTo>
                  <a:cubicBezTo>
                    <a:pt x="128" y="1113"/>
                    <a:pt x="127" y="1120"/>
                    <a:pt x="127" y="1126"/>
                  </a:cubicBezTo>
                  <a:cubicBezTo>
                    <a:pt x="127" y="1126"/>
                    <a:pt x="128" y="1127"/>
                    <a:pt x="128" y="1127"/>
                  </a:cubicBezTo>
                  <a:cubicBezTo>
                    <a:pt x="127" y="1128"/>
                    <a:pt x="128" y="1130"/>
                    <a:pt x="127" y="1131"/>
                  </a:cubicBezTo>
                  <a:cubicBezTo>
                    <a:pt x="126" y="1134"/>
                    <a:pt x="128" y="1137"/>
                    <a:pt x="126" y="1140"/>
                  </a:cubicBezTo>
                  <a:cubicBezTo>
                    <a:pt x="127" y="1141"/>
                    <a:pt x="126" y="1141"/>
                    <a:pt x="127" y="1142"/>
                  </a:cubicBezTo>
                  <a:cubicBezTo>
                    <a:pt x="126" y="1144"/>
                    <a:pt x="127" y="1149"/>
                    <a:pt x="127" y="1153"/>
                  </a:cubicBezTo>
                  <a:cubicBezTo>
                    <a:pt x="127" y="1154"/>
                    <a:pt x="127" y="1155"/>
                    <a:pt x="125" y="1155"/>
                  </a:cubicBezTo>
                  <a:cubicBezTo>
                    <a:pt x="125" y="1159"/>
                    <a:pt x="125" y="1162"/>
                    <a:pt x="126" y="1166"/>
                  </a:cubicBezTo>
                  <a:cubicBezTo>
                    <a:pt x="125" y="1167"/>
                    <a:pt x="125" y="1166"/>
                    <a:pt x="125" y="1166"/>
                  </a:cubicBezTo>
                  <a:cubicBezTo>
                    <a:pt x="125" y="1167"/>
                    <a:pt x="125" y="1168"/>
                    <a:pt x="125" y="1169"/>
                  </a:cubicBezTo>
                  <a:cubicBezTo>
                    <a:pt x="125" y="1170"/>
                    <a:pt x="125" y="1170"/>
                    <a:pt x="125" y="1171"/>
                  </a:cubicBezTo>
                  <a:cubicBezTo>
                    <a:pt x="125" y="1171"/>
                    <a:pt x="125" y="1171"/>
                    <a:pt x="125" y="1171"/>
                  </a:cubicBezTo>
                  <a:cubicBezTo>
                    <a:pt x="124" y="1171"/>
                    <a:pt x="124" y="1171"/>
                    <a:pt x="124" y="1171"/>
                  </a:cubicBezTo>
                  <a:cubicBezTo>
                    <a:pt x="124" y="1170"/>
                    <a:pt x="124" y="1170"/>
                    <a:pt x="124" y="1169"/>
                  </a:cubicBezTo>
                  <a:cubicBezTo>
                    <a:pt x="124" y="1168"/>
                    <a:pt x="124" y="1167"/>
                    <a:pt x="124" y="1166"/>
                  </a:cubicBezTo>
                  <a:cubicBezTo>
                    <a:pt x="124" y="1166"/>
                    <a:pt x="124" y="1166"/>
                    <a:pt x="124" y="1166"/>
                  </a:cubicBezTo>
                  <a:cubicBezTo>
                    <a:pt x="124" y="1165"/>
                    <a:pt x="123" y="1164"/>
                    <a:pt x="122" y="1163"/>
                  </a:cubicBezTo>
                  <a:cubicBezTo>
                    <a:pt x="121" y="1164"/>
                    <a:pt x="122" y="1165"/>
                    <a:pt x="122" y="1166"/>
                  </a:cubicBezTo>
                  <a:cubicBezTo>
                    <a:pt x="120" y="1167"/>
                    <a:pt x="121" y="1169"/>
                    <a:pt x="120" y="1170"/>
                  </a:cubicBezTo>
                  <a:cubicBezTo>
                    <a:pt x="119" y="1170"/>
                    <a:pt x="118" y="1170"/>
                    <a:pt x="118" y="1171"/>
                  </a:cubicBezTo>
                  <a:cubicBezTo>
                    <a:pt x="115" y="1170"/>
                    <a:pt x="114" y="1169"/>
                    <a:pt x="114" y="1166"/>
                  </a:cubicBezTo>
                  <a:cubicBezTo>
                    <a:pt x="114" y="1162"/>
                    <a:pt x="115" y="1157"/>
                    <a:pt x="114" y="1154"/>
                  </a:cubicBezTo>
                  <a:cubicBezTo>
                    <a:pt x="114" y="1153"/>
                    <a:pt x="114" y="1153"/>
                    <a:pt x="114" y="1153"/>
                  </a:cubicBezTo>
                  <a:cubicBezTo>
                    <a:pt x="114" y="1152"/>
                    <a:pt x="114" y="1152"/>
                    <a:pt x="114" y="1151"/>
                  </a:cubicBezTo>
                  <a:cubicBezTo>
                    <a:pt x="114" y="1151"/>
                    <a:pt x="114" y="1151"/>
                    <a:pt x="114" y="1150"/>
                  </a:cubicBezTo>
                  <a:cubicBezTo>
                    <a:pt x="114" y="1150"/>
                    <a:pt x="114" y="1149"/>
                    <a:pt x="114" y="1148"/>
                  </a:cubicBezTo>
                  <a:cubicBezTo>
                    <a:pt x="114" y="1147"/>
                    <a:pt x="114" y="1146"/>
                    <a:pt x="114" y="1145"/>
                  </a:cubicBezTo>
                  <a:cubicBezTo>
                    <a:pt x="114" y="1145"/>
                    <a:pt x="114" y="1145"/>
                    <a:pt x="114" y="1144"/>
                  </a:cubicBezTo>
                  <a:cubicBezTo>
                    <a:pt x="114" y="1143"/>
                    <a:pt x="114" y="1143"/>
                    <a:pt x="114" y="1143"/>
                  </a:cubicBezTo>
                  <a:cubicBezTo>
                    <a:pt x="114" y="1141"/>
                    <a:pt x="114" y="1139"/>
                    <a:pt x="114" y="1138"/>
                  </a:cubicBezTo>
                  <a:cubicBezTo>
                    <a:pt x="114" y="1138"/>
                    <a:pt x="114" y="1138"/>
                    <a:pt x="113" y="1138"/>
                  </a:cubicBezTo>
                  <a:cubicBezTo>
                    <a:pt x="113" y="1145"/>
                    <a:pt x="112" y="1152"/>
                    <a:pt x="112" y="1160"/>
                  </a:cubicBezTo>
                  <a:cubicBezTo>
                    <a:pt x="112" y="1160"/>
                    <a:pt x="112" y="1160"/>
                    <a:pt x="112" y="1160"/>
                  </a:cubicBezTo>
                  <a:cubicBezTo>
                    <a:pt x="112" y="1160"/>
                    <a:pt x="112" y="1160"/>
                    <a:pt x="112" y="1160"/>
                  </a:cubicBezTo>
                  <a:cubicBezTo>
                    <a:pt x="112" y="1152"/>
                    <a:pt x="112" y="1145"/>
                    <a:pt x="113" y="1138"/>
                  </a:cubicBezTo>
                  <a:cubicBezTo>
                    <a:pt x="113" y="1138"/>
                    <a:pt x="113" y="1138"/>
                    <a:pt x="113" y="1138"/>
                  </a:cubicBezTo>
                  <a:cubicBezTo>
                    <a:pt x="113" y="1137"/>
                    <a:pt x="112" y="1137"/>
                    <a:pt x="113" y="1136"/>
                  </a:cubicBezTo>
                  <a:cubicBezTo>
                    <a:pt x="113" y="1136"/>
                    <a:pt x="113" y="1136"/>
                    <a:pt x="113" y="1136"/>
                  </a:cubicBezTo>
                  <a:cubicBezTo>
                    <a:pt x="113" y="1135"/>
                    <a:pt x="113" y="1134"/>
                    <a:pt x="113" y="1133"/>
                  </a:cubicBezTo>
                  <a:cubicBezTo>
                    <a:pt x="113" y="1132"/>
                    <a:pt x="113" y="1131"/>
                    <a:pt x="113" y="1130"/>
                  </a:cubicBezTo>
                  <a:cubicBezTo>
                    <a:pt x="113" y="1130"/>
                    <a:pt x="113" y="1130"/>
                    <a:pt x="113" y="1130"/>
                  </a:cubicBezTo>
                  <a:cubicBezTo>
                    <a:pt x="113" y="1130"/>
                    <a:pt x="113" y="1129"/>
                    <a:pt x="113" y="1128"/>
                  </a:cubicBezTo>
                  <a:cubicBezTo>
                    <a:pt x="113" y="1128"/>
                    <a:pt x="113" y="1128"/>
                    <a:pt x="113" y="1128"/>
                  </a:cubicBezTo>
                  <a:cubicBezTo>
                    <a:pt x="114" y="1125"/>
                    <a:pt x="114" y="1125"/>
                    <a:pt x="114" y="1125"/>
                  </a:cubicBezTo>
                  <a:cubicBezTo>
                    <a:pt x="114" y="1118"/>
                    <a:pt x="115" y="1111"/>
                    <a:pt x="115" y="1104"/>
                  </a:cubicBezTo>
                  <a:cubicBezTo>
                    <a:pt x="115" y="1104"/>
                    <a:pt x="115" y="1104"/>
                    <a:pt x="115" y="1104"/>
                  </a:cubicBezTo>
                  <a:cubicBezTo>
                    <a:pt x="116" y="1104"/>
                    <a:pt x="116" y="1104"/>
                    <a:pt x="116" y="1104"/>
                  </a:cubicBezTo>
                  <a:cubicBezTo>
                    <a:pt x="116" y="1104"/>
                    <a:pt x="116" y="1104"/>
                    <a:pt x="116" y="1104"/>
                  </a:cubicBezTo>
                  <a:cubicBezTo>
                    <a:pt x="116" y="1111"/>
                    <a:pt x="115" y="1118"/>
                    <a:pt x="114" y="1125"/>
                  </a:cubicBezTo>
                  <a:cubicBezTo>
                    <a:pt x="114" y="1128"/>
                    <a:pt x="114" y="1128"/>
                    <a:pt x="114" y="1128"/>
                  </a:cubicBezTo>
                  <a:cubicBezTo>
                    <a:pt x="114" y="1128"/>
                    <a:pt x="114" y="1128"/>
                    <a:pt x="114" y="1128"/>
                  </a:cubicBezTo>
                  <a:cubicBezTo>
                    <a:pt x="114" y="1128"/>
                    <a:pt x="114" y="1128"/>
                    <a:pt x="114" y="1128"/>
                  </a:cubicBezTo>
                  <a:cubicBezTo>
                    <a:pt x="115" y="1129"/>
                    <a:pt x="114" y="1127"/>
                    <a:pt x="115" y="1127"/>
                  </a:cubicBezTo>
                  <a:cubicBezTo>
                    <a:pt x="116" y="1119"/>
                    <a:pt x="116" y="1112"/>
                    <a:pt x="117" y="1103"/>
                  </a:cubicBezTo>
                  <a:cubicBezTo>
                    <a:pt x="118" y="1100"/>
                    <a:pt x="117" y="1098"/>
                    <a:pt x="118" y="1095"/>
                  </a:cubicBezTo>
                  <a:cubicBezTo>
                    <a:pt x="118" y="1093"/>
                    <a:pt x="118" y="1091"/>
                    <a:pt x="118" y="1089"/>
                  </a:cubicBezTo>
                  <a:cubicBezTo>
                    <a:pt x="118" y="1089"/>
                    <a:pt x="119" y="1089"/>
                    <a:pt x="119" y="1088"/>
                  </a:cubicBezTo>
                  <a:cubicBezTo>
                    <a:pt x="119" y="1088"/>
                    <a:pt x="118" y="1087"/>
                    <a:pt x="118" y="1086"/>
                  </a:cubicBezTo>
                  <a:cubicBezTo>
                    <a:pt x="118" y="1086"/>
                    <a:pt x="119" y="1084"/>
                    <a:pt x="118" y="1083"/>
                  </a:cubicBezTo>
                  <a:cubicBezTo>
                    <a:pt x="119" y="1081"/>
                    <a:pt x="119" y="1079"/>
                    <a:pt x="119" y="1077"/>
                  </a:cubicBezTo>
                  <a:cubicBezTo>
                    <a:pt x="119" y="1077"/>
                    <a:pt x="119" y="1077"/>
                    <a:pt x="120" y="1076"/>
                  </a:cubicBezTo>
                  <a:cubicBezTo>
                    <a:pt x="118" y="1073"/>
                    <a:pt x="121" y="1069"/>
                    <a:pt x="119" y="1065"/>
                  </a:cubicBezTo>
                  <a:cubicBezTo>
                    <a:pt x="120" y="1062"/>
                    <a:pt x="120" y="1059"/>
                    <a:pt x="119" y="1055"/>
                  </a:cubicBezTo>
                  <a:cubicBezTo>
                    <a:pt x="121" y="1044"/>
                    <a:pt x="119" y="1033"/>
                    <a:pt x="120" y="1021"/>
                  </a:cubicBezTo>
                  <a:cubicBezTo>
                    <a:pt x="120" y="1021"/>
                    <a:pt x="120" y="1021"/>
                    <a:pt x="120" y="1020"/>
                  </a:cubicBezTo>
                  <a:cubicBezTo>
                    <a:pt x="120" y="1020"/>
                    <a:pt x="120" y="1020"/>
                    <a:pt x="120" y="1020"/>
                  </a:cubicBezTo>
                  <a:cubicBezTo>
                    <a:pt x="120" y="1020"/>
                    <a:pt x="120" y="1020"/>
                    <a:pt x="120" y="1020"/>
                  </a:cubicBezTo>
                  <a:cubicBezTo>
                    <a:pt x="120" y="1020"/>
                    <a:pt x="120" y="1020"/>
                    <a:pt x="120" y="1020"/>
                  </a:cubicBezTo>
                  <a:cubicBezTo>
                    <a:pt x="120" y="1021"/>
                    <a:pt x="120" y="1021"/>
                    <a:pt x="120" y="1021"/>
                  </a:cubicBezTo>
                  <a:cubicBezTo>
                    <a:pt x="120" y="1021"/>
                    <a:pt x="120" y="1021"/>
                    <a:pt x="120" y="1021"/>
                  </a:cubicBezTo>
                  <a:cubicBezTo>
                    <a:pt x="120" y="1021"/>
                    <a:pt x="120" y="1021"/>
                    <a:pt x="120" y="1021"/>
                  </a:cubicBezTo>
                  <a:cubicBezTo>
                    <a:pt x="120" y="1021"/>
                    <a:pt x="120" y="1022"/>
                    <a:pt x="121" y="1022"/>
                  </a:cubicBezTo>
                  <a:cubicBezTo>
                    <a:pt x="121" y="1021"/>
                    <a:pt x="121" y="1021"/>
                    <a:pt x="120" y="1020"/>
                  </a:cubicBezTo>
                  <a:cubicBezTo>
                    <a:pt x="121" y="1020"/>
                    <a:pt x="121" y="1017"/>
                    <a:pt x="121" y="1016"/>
                  </a:cubicBezTo>
                  <a:cubicBezTo>
                    <a:pt x="121" y="1016"/>
                    <a:pt x="121" y="1016"/>
                    <a:pt x="121" y="1016"/>
                  </a:cubicBezTo>
                  <a:cubicBezTo>
                    <a:pt x="121" y="1016"/>
                    <a:pt x="121" y="1017"/>
                    <a:pt x="121" y="1017"/>
                  </a:cubicBezTo>
                  <a:cubicBezTo>
                    <a:pt x="121" y="1018"/>
                    <a:pt x="121" y="1018"/>
                    <a:pt x="120" y="1018"/>
                  </a:cubicBezTo>
                  <a:cubicBezTo>
                    <a:pt x="121" y="1019"/>
                    <a:pt x="120" y="1019"/>
                    <a:pt x="120" y="1019"/>
                  </a:cubicBezTo>
                  <a:cubicBezTo>
                    <a:pt x="120" y="1019"/>
                    <a:pt x="120" y="1018"/>
                    <a:pt x="120" y="1018"/>
                  </a:cubicBezTo>
                  <a:cubicBezTo>
                    <a:pt x="120" y="1018"/>
                    <a:pt x="120" y="1018"/>
                    <a:pt x="120" y="1017"/>
                  </a:cubicBezTo>
                  <a:cubicBezTo>
                    <a:pt x="120" y="1017"/>
                    <a:pt x="120" y="1016"/>
                    <a:pt x="120" y="1016"/>
                  </a:cubicBezTo>
                  <a:cubicBezTo>
                    <a:pt x="120" y="1016"/>
                    <a:pt x="120" y="1015"/>
                    <a:pt x="121" y="1015"/>
                  </a:cubicBezTo>
                  <a:cubicBezTo>
                    <a:pt x="121" y="1015"/>
                    <a:pt x="121" y="1015"/>
                    <a:pt x="121" y="1015"/>
                  </a:cubicBezTo>
                  <a:cubicBezTo>
                    <a:pt x="121" y="1015"/>
                    <a:pt x="121" y="1015"/>
                    <a:pt x="121" y="1015"/>
                  </a:cubicBezTo>
                  <a:cubicBezTo>
                    <a:pt x="122" y="1013"/>
                    <a:pt x="121" y="1013"/>
                    <a:pt x="120" y="1012"/>
                  </a:cubicBezTo>
                  <a:cubicBezTo>
                    <a:pt x="120" y="1012"/>
                    <a:pt x="121" y="1011"/>
                    <a:pt x="120" y="1011"/>
                  </a:cubicBezTo>
                  <a:cubicBezTo>
                    <a:pt x="121" y="1011"/>
                    <a:pt x="121" y="1011"/>
                    <a:pt x="121" y="1012"/>
                  </a:cubicBezTo>
                  <a:cubicBezTo>
                    <a:pt x="122" y="1008"/>
                    <a:pt x="121" y="1005"/>
                    <a:pt x="121" y="1002"/>
                  </a:cubicBezTo>
                  <a:cubicBezTo>
                    <a:pt x="121" y="1002"/>
                    <a:pt x="121" y="1002"/>
                    <a:pt x="121" y="1002"/>
                  </a:cubicBezTo>
                  <a:cubicBezTo>
                    <a:pt x="120" y="1002"/>
                    <a:pt x="120" y="1002"/>
                    <a:pt x="120" y="1001"/>
                  </a:cubicBezTo>
                  <a:cubicBezTo>
                    <a:pt x="120" y="1001"/>
                    <a:pt x="120" y="1001"/>
                    <a:pt x="121" y="1001"/>
                  </a:cubicBezTo>
                  <a:cubicBezTo>
                    <a:pt x="121" y="1000"/>
                    <a:pt x="121" y="1000"/>
                    <a:pt x="121" y="1000"/>
                  </a:cubicBezTo>
                  <a:cubicBezTo>
                    <a:pt x="121" y="1000"/>
                    <a:pt x="121" y="1000"/>
                    <a:pt x="121" y="1000"/>
                  </a:cubicBezTo>
                  <a:cubicBezTo>
                    <a:pt x="121" y="1000"/>
                    <a:pt x="121" y="999"/>
                    <a:pt x="121" y="999"/>
                  </a:cubicBezTo>
                  <a:cubicBezTo>
                    <a:pt x="121" y="992"/>
                    <a:pt x="122" y="985"/>
                    <a:pt x="121" y="978"/>
                  </a:cubicBezTo>
                  <a:cubicBezTo>
                    <a:pt x="121" y="978"/>
                    <a:pt x="121" y="978"/>
                    <a:pt x="121" y="978"/>
                  </a:cubicBezTo>
                  <a:cubicBezTo>
                    <a:pt x="121" y="978"/>
                    <a:pt x="121" y="978"/>
                    <a:pt x="121" y="978"/>
                  </a:cubicBezTo>
                  <a:cubicBezTo>
                    <a:pt x="120" y="980"/>
                    <a:pt x="120" y="981"/>
                    <a:pt x="120" y="983"/>
                  </a:cubicBezTo>
                  <a:cubicBezTo>
                    <a:pt x="120" y="984"/>
                    <a:pt x="120" y="984"/>
                    <a:pt x="120" y="985"/>
                  </a:cubicBezTo>
                  <a:cubicBezTo>
                    <a:pt x="120" y="986"/>
                    <a:pt x="119" y="987"/>
                    <a:pt x="119" y="988"/>
                  </a:cubicBezTo>
                  <a:cubicBezTo>
                    <a:pt x="119" y="993"/>
                    <a:pt x="119" y="999"/>
                    <a:pt x="119" y="1005"/>
                  </a:cubicBezTo>
                  <a:cubicBezTo>
                    <a:pt x="119" y="1006"/>
                    <a:pt x="118" y="1006"/>
                    <a:pt x="118" y="1007"/>
                  </a:cubicBezTo>
                  <a:cubicBezTo>
                    <a:pt x="119" y="1007"/>
                    <a:pt x="119" y="1007"/>
                    <a:pt x="119" y="1008"/>
                  </a:cubicBezTo>
                  <a:cubicBezTo>
                    <a:pt x="118" y="1009"/>
                    <a:pt x="119" y="1010"/>
                    <a:pt x="118" y="1011"/>
                  </a:cubicBezTo>
                  <a:cubicBezTo>
                    <a:pt x="119" y="1012"/>
                    <a:pt x="119" y="1012"/>
                    <a:pt x="119" y="1013"/>
                  </a:cubicBezTo>
                  <a:cubicBezTo>
                    <a:pt x="118" y="1016"/>
                    <a:pt x="119" y="1018"/>
                    <a:pt x="118" y="1021"/>
                  </a:cubicBezTo>
                  <a:cubicBezTo>
                    <a:pt x="119" y="1024"/>
                    <a:pt x="118" y="1027"/>
                    <a:pt x="118" y="1030"/>
                  </a:cubicBezTo>
                  <a:cubicBezTo>
                    <a:pt x="117" y="1031"/>
                    <a:pt x="118" y="1031"/>
                    <a:pt x="118" y="1032"/>
                  </a:cubicBezTo>
                  <a:cubicBezTo>
                    <a:pt x="118" y="1032"/>
                    <a:pt x="117" y="1032"/>
                    <a:pt x="117" y="1033"/>
                  </a:cubicBezTo>
                  <a:cubicBezTo>
                    <a:pt x="117" y="1035"/>
                    <a:pt x="116" y="1039"/>
                    <a:pt x="117" y="1041"/>
                  </a:cubicBezTo>
                  <a:cubicBezTo>
                    <a:pt x="118" y="1040"/>
                    <a:pt x="118" y="1038"/>
                    <a:pt x="117" y="1037"/>
                  </a:cubicBezTo>
                  <a:cubicBezTo>
                    <a:pt x="117" y="1036"/>
                    <a:pt x="117" y="1035"/>
                    <a:pt x="117" y="1034"/>
                  </a:cubicBezTo>
                  <a:cubicBezTo>
                    <a:pt x="117" y="1034"/>
                    <a:pt x="117" y="1034"/>
                    <a:pt x="117" y="1034"/>
                  </a:cubicBezTo>
                  <a:cubicBezTo>
                    <a:pt x="118" y="1034"/>
                    <a:pt x="118" y="1034"/>
                    <a:pt x="118" y="1034"/>
                  </a:cubicBezTo>
                  <a:cubicBezTo>
                    <a:pt x="118" y="1034"/>
                    <a:pt x="118" y="1034"/>
                    <a:pt x="118" y="1034"/>
                  </a:cubicBezTo>
                  <a:cubicBezTo>
                    <a:pt x="118" y="1035"/>
                    <a:pt x="118" y="1036"/>
                    <a:pt x="118" y="1037"/>
                  </a:cubicBezTo>
                  <a:cubicBezTo>
                    <a:pt x="118" y="1038"/>
                    <a:pt x="118" y="1040"/>
                    <a:pt x="118" y="1041"/>
                  </a:cubicBezTo>
                  <a:cubicBezTo>
                    <a:pt x="118" y="1042"/>
                    <a:pt x="119" y="1042"/>
                    <a:pt x="118" y="1043"/>
                  </a:cubicBezTo>
                  <a:cubicBezTo>
                    <a:pt x="118" y="1043"/>
                    <a:pt x="118" y="1044"/>
                    <a:pt x="118" y="1045"/>
                  </a:cubicBezTo>
                  <a:cubicBezTo>
                    <a:pt x="118" y="1045"/>
                    <a:pt x="118" y="1046"/>
                    <a:pt x="118" y="1047"/>
                  </a:cubicBezTo>
                  <a:cubicBezTo>
                    <a:pt x="118" y="1047"/>
                    <a:pt x="118" y="1047"/>
                    <a:pt x="118" y="1047"/>
                  </a:cubicBezTo>
                  <a:cubicBezTo>
                    <a:pt x="118" y="1047"/>
                    <a:pt x="117" y="1047"/>
                    <a:pt x="117" y="1047"/>
                  </a:cubicBezTo>
                  <a:cubicBezTo>
                    <a:pt x="118" y="1046"/>
                    <a:pt x="117" y="1046"/>
                    <a:pt x="117" y="1045"/>
                  </a:cubicBezTo>
                  <a:cubicBezTo>
                    <a:pt x="117" y="1044"/>
                    <a:pt x="117" y="1043"/>
                    <a:pt x="117" y="1042"/>
                  </a:cubicBezTo>
                  <a:cubicBezTo>
                    <a:pt x="117" y="1042"/>
                    <a:pt x="117" y="1042"/>
                    <a:pt x="117" y="1042"/>
                  </a:cubicBezTo>
                  <a:cubicBezTo>
                    <a:pt x="117" y="1042"/>
                    <a:pt x="117" y="1042"/>
                    <a:pt x="117" y="1042"/>
                  </a:cubicBezTo>
                  <a:cubicBezTo>
                    <a:pt x="116" y="1043"/>
                    <a:pt x="117" y="1044"/>
                    <a:pt x="117" y="1045"/>
                  </a:cubicBezTo>
                  <a:cubicBezTo>
                    <a:pt x="116" y="1045"/>
                    <a:pt x="116" y="1046"/>
                    <a:pt x="116" y="1046"/>
                  </a:cubicBezTo>
                  <a:cubicBezTo>
                    <a:pt x="115" y="1049"/>
                    <a:pt x="115" y="1051"/>
                    <a:pt x="114" y="1053"/>
                  </a:cubicBezTo>
                  <a:cubicBezTo>
                    <a:pt x="115" y="1055"/>
                    <a:pt x="115" y="1058"/>
                    <a:pt x="114" y="1060"/>
                  </a:cubicBezTo>
                  <a:cubicBezTo>
                    <a:pt x="114" y="1061"/>
                    <a:pt x="115" y="1061"/>
                    <a:pt x="115" y="1062"/>
                  </a:cubicBezTo>
                  <a:cubicBezTo>
                    <a:pt x="114" y="1064"/>
                    <a:pt x="115" y="1066"/>
                    <a:pt x="114" y="1068"/>
                  </a:cubicBezTo>
                  <a:cubicBezTo>
                    <a:pt x="115" y="1071"/>
                    <a:pt x="114" y="1073"/>
                    <a:pt x="114" y="1075"/>
                  </a:cubicBezTo>
                  <a:cubicBezTo>
                    <a:pt x="114" y="1081"/>
                    <a:pt x="114" y="1087"/>
                    <a:pt x="114" y="1092"/>
                  </a:cubicBezTo>
                  <a:cubicBezTo>
                    <a:pt x="113" y="1095"/>
                    <a:pt x="114" y="1097"/>
                    <a:pt x="113" y="1099"/>
                  </a:cubicBezTo>
                  <a:cubicBezTo>
                    <a:pt x="113" y="1099"/>
                    <a:pt x="113" y="1100"/>
                    <a:pt x="113" y="1101"/>
                  </a:cubicBezTo>
                  <a:cubicBezTo>
                    <a:pt x="113" y="1103"/>
                    <a:pt x="113" y="1106"/>
                    <a:pt x="113" y="1108"/>
                  </a:cubicBezTo>
                  <a:cubicBezTo>
                    <a:pt x="113" y="1109"/>
                    <a:pt x="112" y="1110"/>
                    <a:pt x="112" y="1111"/>
                  </a:cubicBezTo>
                  <a:cubicBezTo>
                    <a:pt x="112" y="1113"/>
                    <a:pt x="112" y="1115"/>
                    <a:pt x="112" y="1117"/>
                  </a:cubicBezTo>
                  <a:cubicBezTo>
                    <a:pt x="112" y="1118"/>
                    <a:pt x="111" y="1120"/>
                    <a:pt x="111" y="1121"/>
                  </a:cubicBezTo>
                  <a:cubicBezTo>
                    <a:pt x="111" y="1122"/>
                    <a:pt x="111" y="1123"/>
                    <a:pt x="111" y="1124"/>
                  </a:cubicBezTo>
                  <a:cubicBezTo>
                    <a:pt x="111" y="1124"/>
                    <a:pt x="111" y="1125"/>
                    <a:pt x="111" y="1126"/>
                  </a:cubicBezTo>
                  <a:cubicBezTo>
                    <a:pt x="110" y="1132"/>
                    <a:pt x="110" y="1138"/>
                    <a:pt x="109" y="1143"/>
                  </a:cubicBezTo>
                  <a:cubicBezTo>
                    <a:pt x="109" y="1144"/>
                    <a:pt x="109" y="1145"/>
                    <a:pt x="109" y="1145"/>
                  </a:cubicBezTo>
                  <a:cubicBezTo>
                    <a:pt x="109" y="1145"/>
                    <a:pt x="110" y="1146"/>
                    <a:pt x="110" y="1145"/>
                  </a:cubicBezTo>
                  <a:cubicBezTo>
                    <a:pt x="110" y="1149"/>
                    <a:pt x="109" y="1153"/>
                    <a:pt x="109" y="1156"/>
                  </a:cubicBezTo>
                  <a:cubicBezTo>
                    <a:pt x="107" y="1157"/>
                    <a:pt x="107" y="1159"/>
                    <a:pt x="107" y="1159"/>
                  </a:cubicBezTo>
                  <a:cubicBezTo>
                    <a:pt x="106" y="1157"/>
                    <a:pt x="105" y="1157"/>
                    <a:pt x="105" y="1155"/>
                  </a:cubicBezTo>
                  <a:cubicBezTo>
                    <a:pt x="104" y="1157"/>
                    <a:pt x="103" y="1160"/>
                    <a:pt x="101" y="1163"/>
                  </a:cubicBezTo>
                  <a:cubicBezTo>
                    <a:pt x="99" y="1162"/>
                    <a:pt x="100" y="1161"/>
                    <a:pt x="99" y="1160"/>
                  </a:cubicBezTo>
                  <a:cubicBezTo>
                    <a:pt x="98" y="1159"/>
                    <a:pt x="98" y="1159"/>
                    <a:pt x="97" y="1158"/>
                  </a:cubicBezTo>
                  <a:cubicBezTo>
                    <a:pt x="97" y="1157"/>
                    <a:pt x="97" y="1157"/>
                    <a:pt x="97" y="1156"/>
                  </a:cubicBezTo>
                  <a:cubicBezTo>
                    <a:pt x="97" y="1154"/>
                    <a:pt x="97" y="1152"/>
                    <a:pt x="97" y="1149"/>
                  </a:cubicBezTo>
                  <a:cubicBezTo>
                    <a:pt x="97" y="1148"/>
                    <a:pt x="96" y="1146"/>
                    <a:pt x="96" y="1145"/>
                  </a:cubicBezTo>
                  <a:cubicBezTo>
                    <a:pt x="96" y="1139"/>
                    <a:pt x="97" y="1132"/>
                    <a:pt x="97" y="1126"/>
                  </a:cubicBezTo>
                  <a:cubicBezTo>
                    <a:pt x="98" y="1123"/>
                    <a:pt x="98" y="1119"/>
                    <a:pt x="98" y="1116"/>
                  </a:cubicBezTo>
                  <a:cubicBezTo>
                    <a:pt x="97" y="1115"/>
                    <a:pt x="97" y="1115"/>
                    <a:pt x="96" y="1114"/>
                  </a:cubicBezTo>
                  <a:cubicBezTo>
                    <a:pt x="97" y="1113"/>
                    <a:pt x="97" y="1113"/>
                    <a:pt x="97" y="1113"/>
                  </a:cubicBezTo>
                  <a:cubicBezTo>
                    <a:pt x="95" y="1109"/>
                    <a:pt x="98" y="1104"/>
                    <a:pt x="97" y="1099"/>
                  </a:cubicBezTo>
                  <a:cubicBezTo>
                    <a:pt x="94" y="1102"/>
                    <a:pt x="94" y="1106"/>
                    <a:pt x="93" y="1110"/>
                  </a:cubicBezTo>
                  <a:cubicBezTo>
                    <a:pt x="93" y="1114"/>
                    <a:pt x="92" y="1117"/>
                    <a:pt x="92" y="1121"/>
                  </a:cubicBezTo>
                  <a:cubicBezTo>
                    <a:pt x="91" y="1124"/>
                    <a:pt x="90" y="1126"/>
                    <a:pt x="90" y="1129"/>
                  </a:cubicBezTo>
                  <a:cubicBezTo>
                    <a:pt x="88" y="1130"/>
                    <a:pt x="88" y="1132"/>
                    <a:pt x="87" y="1133"/>
                  </a:cubicBezTo>
                  <a:cubicBezTo>
                    <a:pt x="86" y="1134"/>
                    <a:pt x="85" y="1137"/>
                    <a:pt x="83" y="1136"/>
                  </a:cubicBezTo>
                  <a:cubicBezTo>
                    <a:pt x="82" y="1138"/>
                    <a:pt x="80" y="1139"/>
                    <a:pt x="81" y="1141"/>
                  </a:cubicBezTo>
                  <a:cubicBezTo>
                    <a:pt x="80" y="1141"/>
                    <a:pt x="81" y="1140"/>
                    <a:pt x="80" y="1140"/>
                  </a:cubicBezTo>
                  <a:cubicBezTo>
                    <a:pt x="79" y="1141"/>
                    <a:pt x="77" y="1143"/>
                    <a:pt x="76" y="1143"/>
                  </a:cubicBezTo>
                  <a:cubicBezTo>
                    <a:pt x="75" y="1143"/>
                    <a:pt x="76" y="1147"/>
                    <a:pt x="75" y="1146"/>
                  </a:cubicBezTo>
                  <a:cubicBezTo>
                    <a:pt x="75" y="1147"/>
                    <a:pt x="76" y="1149"/>
                    <a:pt x="74" y="1150"/>
                  </a:cubicBezTo>
                  <a:cubicBezTo>
                    <a:pt x="75" y="1150"/>
                    <a:pt x="75" y="1150"/>
                    <a:pt x="75" y="1149"/>
                  </a:cubicBezTo>
                  <a:cubicBezTo>
                    <a:pt x="76" y="1150"/>
                    <a:pt x="75" y="1154"/>
                    <a:pt x="77" y="1153"/>
                  </a:cubicBezTo>
                  <a:cubicBezTo>
                    <a:pt x="75" y="1154"/>
                    <a:pt x="76" y="1154"/>
                    <a:pt x="77" y="1156"/>
                  </a:cubicBezTo>
                  <a:cubicBezTo>
                    <a:pt x="77" y="1156"/>
                    <a:pt x="76" y="1156"/>
                    <a:pt x="76" y="1156"/>
                  </a:cubicBezTo>
                  <a:cubicBezTo>
                    <a:pt x="76" y="1157"/>
                    <a:pt x="77" y="1158"/>
                    <a:pt x="77" y="1159"/>
                  </a:cubicBezTo>
                  <a:cubicBezTo>
                    <a:pt x="77" y="1161"/>
                    <a:pt x="76" y="1162"/>
                    <a:pt x="76" y="1164"/>
                  </a:cubicBezTo>
                  <a:cubicBezTo>
                    <a:pt x="75" y="1164"/>
                    <a:pt x="76" y="1165"/>
                    <a:pt x="75" y="1166"/>
                  </a:cubicBezTo>
                  <a:cubicBezTo>
                    <a:pt x="73" y="1164"/>
                    <a:pt x="73" y="1163"/>
                    <a:pt x="73" y="1162"/>
                  </a:cubicBezTo>
                  <a:cubicBezTo>
                    <a:pt x="72" y="1163"/>
                    <a:pt x="72" y="1163"/>
                    <a:pt x="72" y="1164"/>
                  </a:cubicBezTo>
                  <a:cubicBezTo>
                    <a:pt x="71" y="1165"/>
                    <a:pt x="71" y="1166"/>
                    <a:pt x="70" y="1166"/>
                  </a:cubicBezTo>
                  <a:cubicBezTo>
                    <a:pt x="69" y="1164"/>
                    <a:pt x="68" y="1162"/>
                    <a:pt x="69" y="1160"/>
                  </a:cubicBezTo>
                  <a:cubicBezTo>
                    <a:pt x="68" y="1155"/>
                    <a:pt x="69" y="1150"/>
                    <a:pt x="69" y="1146"/>
                  </a:cubicBezTo>
                  <a:cubicBezTo>
                    <a:pt x="64" y="1146"/>
                    <a:pt x="66" y="1152"/>
                    <a:pt x="65" y="1155"/>
                  </a:cubicBezTo>
                  <a:cubicBezTo>
                    <a:pt x="67" y="1158"/>
                    <a:pt x="66" y="1162"/>
                    <a:pt x="66" y="1166"/>
                  </a:cubicBezTo>
                  <a:cubicBezTo>
                    <a:pt x="66" y="1167"/>
                    <a:pt x="67" y="1168"/>
                    <a:pt x="66" y="1169"/>
                  </a:cubicBezTo>
                  <a:cubicBezTo>
                    <a:pt x="65" y="1168"/>
                    <a:pt x="66" y="1168"/>
                    <a:pt x="65" y="1168"/>
                  </a:cubicBezTo>
                  <a:cubicBezTo>
                    <a:pt x="64" y="1170"/>
                    <a:pt x="67" y="1173"/>
                    <a:pt x="63" y="1176"/>
                  </a:cubicBezTo>
                  <a:cubicBezTo>
                    <a:pt x="61" y="1174"/>
                    <a:pt x="61" y="1171"/>
                    <a:pt x="61" y="1168"/>
                  </a:cubicBezTo>
                  <a:cubicBezTo>
                    <a:pt x="60" y="1169"/>
                    <a:pt x="61" y="1169"/>
                    <a:pt x="60" y="1170"/>
                  </a:cubicBezTo>
                  <a:cubicBezTo>
                    <a:pt x="58" y="1162"/>
                    <a:pt x="60" y="1155"/>
                    <a:pt x="59" y="1148"/>
                  </a:cubicBezTo>
                  <a:cubicBezTo>
                    <a:pt x="57" y="1147"/>
                    <a:pt x="56" y="1148"/>
                    <a:pt x="54" y="1148"/>
                  </a:cubicBezTo>
                  <a:cubicBezTo>
                    <a:pt x="52" y="1147"/>
                    <a:pt x="50" y="1147"/>
                    <a:pt x="48" y="1147"/>
                  </a:cubicBezTo>
                  <a:cubicBezTo>
                    <a:pt x="48" y="1146"/>
                    <a:pt x="48" y="1147"/>
                    <a:pt x="47" y="1147"/>
                  </a:cubicBezTo>
                  <a:cubicBezTo>
                    <a:pt x="47" y="1146"/>
                    <a:pt x="46" y="1146"/>
                    <a:pt x="46" y="1146"/>
                  </a:cubicBezTo>
                  <a:cubicBezTo>
                    <a:pt x="45" y="1147"/>
                    <a:pt x="45" y="1148"/>
                    <a:pt x="46" y="1149"/>
                  </a:cubicBezTo>
                  <a:cubicBezTo>
                    <a:pt x="45" y="1156"/>
                    <a:pt x="45" y="1162"/>
                    <a:pt x="45" y="1168"/>
                  </a:cubicBezTo>
                  <a:cubicBezTo>
                    <a:pt x="46" y="1169"/>
                    <a:pt x="46" y="1170"/>
                    <a:pt x="45" y="1170"/>
                  </a:cubicBezTo>
                  <a:cubicBezTo>
                    <a:pt x="46" y="1171"/>
                    <a:pt x="46" y="1172"/>
                    <a:pt x="45" y="1172"/>
                  </a:cubicBezTo>
                  <a:cubicBezTo>
                    <a:pt x="45" y="1172"/>
                    <a:pt x="45" y="1172"/>
                    <a:pt x="45" y="1172"/>
                  </a:cubicBezTo>
                  <a:cubicBezTo>
                    <a:pt x="45" y="1173"/>
                    <a:pt x="46" y="1173"/>
                    <a:pt x="46" y="1173"/>
                  </a:cubicBezTo>
                  <a:cubicBezTo>
                    <a:pt x="46" y="1174"/>
                    <a:pt x="46" y="1174"/>
                    <a:pt x="46" y="1175"/>
                  </a:cubicBezTo>
                  <a:cubicBezTo>
                    <a:pt x="46" y="1175"/>
                    <a:pt x="46" y="1175"/>
                    <a:pt x="46" y="1175"/>
                  </a:cubicBezTo>
                  <a:cubicBezTo>
                    <a:pt x="45" y="1175"/>
                    <a:pt x="45" y="1175"/>
                    <a:pt x="45" y="1175"/>
                  </a:cubicBezTo>
                  <a:cubicBezTo>
                    <a:pt x="45" y="1174"/>
                    <a:pt x="45" y="1174"/>
                    <a:pt x="45" y="1173"/>
                  </a:cubicBezTo>
                  <a:cubicBezTo>
                    <a:pt x="45" y="1173"/>
                    <a:pt x="45" y="1173"/>
                    <a:pt x="45" y="1172"/>
                  </a:cubicBezTo>
                  <a:cubicBezTo>
                    <a:pt x="45" y="1172"/>
                    <a:pt x="45" y="1172"/>
                    <a:pt x="45" y="1172"/>
                  </a:cubicBezTo>
                  <a:cubicBezTo>
                    <a:pt x="44" y="1172"/>
                    <a:pt x="44" y="1172"/>
                    <a:pt x="44" y="1172"/>
                  </a:cubicBezTo>
                  <a:cubicBezTo>
                    <a:pt x="42" y="1175"/>
                    <a:pt x="45" y="1178"/>
                    <a:pt x="42" y="1181"/>
                  </a:cubicBezTo>
                  <a:cubicBezTo>
                    <a:pt x="42" y="1180"/>
                    <a:pt x="42" y="1179"/>
                    <a:pt x="40" y="1179"/>
                  </a:cubicBezTo>
                  <a:cubicBezTo>
                    <a:pt x="39" y="1179"/>
                    <a:pt x="40" y="1179"/>
                    <a:pt x="39" y="1180"/>
                  </a:cubicBezTo>
                  <a:cubicBezTo>
                    <a:pt x="38" y="1178"/>
                    <a:pt x="37" y="1178"/>
                    <a:pt x="36" y="1176"/>
                  </a:cubicBezTo>
                  <a:cubicBezTo>
                    <a:pt x="36" y="1177"/>
                    <a:pt x="36" y="1179"/>
                    <a:pt x="36" y="1180"/>
                  </a:cubicBezTo>
                  <a:cubicBezTo>
                    <a:pt x="33" y="1181"/>
                    <a:pt x="34" y="1176"/>
                    <a:pt x="32" y="1175"/>
                  </a:cubicBezTo>
                  <a:cubicBezTo>
                    <a:pt x="33" y="1174"/>
                    <a:pt x="31" y="1174"/>
                    <a:pt x="33" y="1173"/>
                  </a:cubicBezTo>
                  <a:cubicBezTo>
                    <a:pt x="32" y="1172"/>
                    <a:pt x="32" y="1172"/>
                    <a:pt x="31" y="1171"/>
                  </a:cubicBezTo>
                  <a:cubicBezTo>
                    <a:pt x="30" y="1168"/>
                    <a:pt x="30" y="1165"/>
                    <a:pt x="30" y="1162"/>
                  </a:cubicBezTo>
                  <a:cubicBezTo>
                    <a:pt x="30" y="1159"/>
                    <a:pt x="30" y="1157"/>
                    <a:pt x="30" y="1155"/>
                  </a:cubicBezTo>
                  <a:cubicBezTo>
                    <a:pt x="30" y="1154"/>
                    <a:pt x="30" y="1152"/>
                    <a:pt x="30" y="1151"/>
                  </a:cubicBezTo>
                  <a:cubicBezTo>
                    <a:pt x="30" y="1151"/>
                    <a:pt x="31" y="1150"/>
                    <a:pt x="31" y="1149"/>
                  </a:cubicBezTo>
                  <a:cubicBezTo>
                    <a:pt x="30" y="1145"/>
                    <a:pt x="30" y="1141"/>
                    <a:pt x="31" y="1137"/>
                  </a:cubicBezTo>
                  <a:cubicBezTo>
                    <a:pt x="28" y="1133"/>
                    <a:pt x="25" y="1128"/>
                    <a:pt x="24" y="1124"/>
                  </a:cubicBezTo>
                  <a:cubicBezTo>
                    <a:pt x="23" y="1123"/>
                    <a:pt x="22" y="1124"/>
                    <a:pt x="21" y="1123"/>
                  </a:cubicBezTo>
                  <a:cubicBezTo>
                    <a:pt x="22" y="1122"/>
                    <a:pt x="22" y="1122"/>
                    <a:pt x="23" y="1121"/>
                  </a:cubicBezTo>
                  <a:cubicBezTo>
                    <a:pt x="23" y="1119"/>
                    <a:pt x="23" y="1117"/>
                    <a:pt x="22" y="1115"/>
                  </a:cubicBezTo>
                  <a:cubicBezTo>
                    <a:pt x="22" y="1113"/>
                    <a:pt x="20" y="1114"/>
                    <a:pt x="20" y="1113"/>
                  </a:cubicBezTo>
                  <a:cubicBezTo>
                    <a:pt x="20" y="1112"/>
                    <a:pt x="21" y="1112"/>
                    <a:pt x="22" y="1111"/>
                  </a:cubicBezTo>
                  <a:cubicBezTo>
                    <a:pt x="22" y="1109"/>
                    <a:pt x="23" y="1106"/>
                    <a:pt x="23" y="1103"/>
                  </a:cubicBezTo>
                  <a:cubicBezTo>
                    <a:pt x="23" y="1100"/>
                    <a:pt x="23" y="1096"/>
                    <a:pt x="23" y="1092"/>
                  </a:cubicBezTo>
                  <a:cubicBezTo>
                    <a:pt x="23" y="1090"/>
                    <a:pt x="22" y="1089"/>
                    <a:pt x="21" y="1087"/>
                  </a:cubicBezTo>
                  <a:cubicBezTo>
                    <a:pt x="20" y="1083"/>
                    <a:pt x="18" y="1081"/>
                    <a:pt x="18" y="1077"/>
                  </a:cubicBezTo>
                  <a:cubicBezTo>
                    <a:pt x="18" y="1077"/>
                    <a:pt x="18" y="1076"/>
                    <a:pt x="18" y="1076"/>
                  </a:cubicBezTo>
                  <a:cubicBezTo>
                    <a:pt x="18" y="1074"/>
                    <a:pt x="17" y="1073"/>
                    <a:pt x="19" y="1072"/>
                  </a:cubicBezTo>
                  <a:cubicBezTo>
                    <a:pt x="17" y="1068"/>
                    <a:pt x="18" y="1065"/>
                    <a:pt x="17" y="1061"/>
                  </a:cubicBezTo>
                  <a:cubicBezTo>
                    <a:pt x="17" y="1061"/>
                    <a:pt x="17" y="1060"/>
                    <a:pt x="18" y="1060"/>
                  </a:cubicBezTo>
                  <a:cubicBezTo>
                    <a:pt x="17" y="1058"/>
                    <a:pt x="18" y="1056"/>
                    <a:pt x="17" y="1054"/>
                  </a:cubicBezTo>
                  <a:cubicBezTo>
                    <a:pt x="17" y="1053"/>
                    <a:pt x="17" y="1053"/>
                    <a:pt x="17" y="1052"/>
                  </a:cubicBezTo>
                  <a:cubicBezTo>
                    <a:pt x="17" y="1051"/>
                    <a:pt x="17" y="1050"/>
                    <a:pt x="17" y="1049"/>
                  </a:cubicBezTo>
                  <a:cubicBezTo>
                    <a:pt x="17" y="1049"/>
                    <a:pt x="17" y="1049"/>
                    <a:pt x="17" y="1049"/>
                  </a:cubicBezTo>
                  <a:cubicBezTo>
                    <a:pt x="17" y="1048"/>
                    <a:pt x="17" y="1048"/>
                    <a:pt x="17" y="1048"/>
                  </a:cubicBezTo>
                  <a:cubicBezTo>
                    <a:pt x="17" y="1046"/>
                    <a:pt x="17" y="1045"/>
                    <a:pt x="17" y="1043"/>
                  </a:cubicBezTo>
                  <a:cubicBezTo>
                    <a:pt x="17" y="1041"/>
                    <a:pt x="17" y="1040"/>
                    <a:pt x="18" y="1039"/>
                  </a:cubicBezTo>
                  <a:cubicBezTo>
                    <a:pt x="17" y="1037"/>
                    <a:pt x="17" y="1034"/>
                    <a:pt x="17" y="1032"/>
                  </a:cubicBezTo>
                  <a:cubicBezTo>
                    <a:pt x="18" y="1030"/>
                    <a:pt x="18" y="1027"/>
                    <a:pt x="17" y="1025"/>
                  </a:cubicBezTo>
                  <a:cubicBezTo>
                    <a:pt x="17" y="1023"/>
                    <a:pt x="17" y="1021"/>
                    <a:pt x="17" y="1019"/>
                  </a:cubicBezTo>
                  <a:cubicBezTo>
                    <a:pt x="17" y="1018"/>
                    <a:pt x="17" y="1018"/>
                    <a:pt x="18" y="1017"/>
                  </a:cubicBezTo>
                  <a:cubicBezTo>
                    <a:pt x="16" y="1014"/>
                    <a:pt x="18" y="1010"/>
                    <a:pt x="17" y="1007"/>
                  </a:cubicBezTo>
                  <a:cubicBezTo>
                    <a:pt x="17" y="1006"/>
                    <a:pt x="17" y="1006"/>
                    <a:pt x="18" y="1005"/>
                  </a:cubicBezTo>
                  <a:cubicBezTo>
                    <a:pt x="17" y="1005"/>
                    <a:pt x="17" y="1004"/>
                    <a:pt x="17" y="1004"/>
                  </a:cubicBezTo>
                  <a:cubicBezTo>
                    <a:pt x="18" y="1002"/>
                    <a:pt x="17" y="1000"/>
                    <a:pt x="18" y="998"/>
                  </a:cubicBezTo>
                  <a:cubicBezTo>
                    <a:pt x="17" y="996"/>
                    <a:pt x="17" y="994"/>
                    <a:pt x="17" y="992"/>
                  </a:cubicBezTo>
                  <a:cubicBezTo>
                    <a:pt x="17" y="991"/>
                    <a:pt x="17" y="990"/>
                    <a:pt x="17" y="989"/>
                  </a:cubicBezTo>
                  <a:cubicBezTo>
                    <a:pt x="17" y="989"/>
                    <a:pt x="18" y="988"/>
                    <a:pt x="18" y="988"/>
                  </a:cubicBezTo>
                  <a:cubicBezTo>
                    <a:pt x="18" y="988"/>
                    <a:pt x="17" y="987"/>
                    <a:pt x="17" y="987"/>
                  </a:cubicBezTo>
                  <a:cubicBezTo>
                    <a:pt x="17" y="987"/>
                    <a:pt x="18" y="986"/>
                    <a:pt x="17" y="986"/>
                  </a:cubicBezTo>
                  <a:cubicBezTo>
                    <a:pt x="17" y="986"/>
                    <a:pt x="17" y="985"/>
                    <a:pt x="17" y="985"/>
                  </a:cubicBezTo>
                  <a:cubicBezTo>
                    <a:pt x="17" y="982"/>
                    <a:pt x="18" y="980"/>
                    <a:pt x="18" y="977"/>
                  </a:cubicBezTo>
                  <a:cubicBezTo>
                    <a:pt x="17" y="974"/>
                    <a:pt x="17" y="972"/>
                    <a:pt x="18" y="969"/>
                  </a:cubicBezTo>
                  <a:cubicBezTo>
                    <a:pt x="17" y="968"/>
                    <a:pt x="18" y="968"/>
                    <a:pt x="17" y="967"/>
                  </a:cubicBezTo>
                  <a:cubicBezTo>
                    <a:pt x="19" y="963"/>
                    <a:pt x="17" y="959"/>
                    <a:pt x="18" y="956"/>
                  </a:cubicBezTo>
                  <a:cubicBezTo>
                    <a:pt x="17" y="954"/>
                    <a:pt x="17" y="952"/>
                    <a:pt x="18" y="950"/>
                  </a:cubicBezTo>
                  <a:cubicBezTo>
                    <a:pt x="18" y="949"/>
                    <a:pt x="18" y="947"/>
                    <a:pt x="17" y="946"/>
                  </a:cubicBezTo>
                  <a:cubicBezTo>
                    <a:pt x="19" y="943"/>
                    <a:pt x="17" y="939"/>
                    <a:pt x="18" y="936"/>
                  </a:cubicBezTo>
                  <a:cubicBezTo>
                    <a:pt x="18" y="933"/>
                    <a:pt x="17" y="931"/>
                    <a:pt x="18" y="929"/>
                  </a:cubicBezTo>
                  <a:cubicBezTo>
                    <a:pt x="18" y="924"/>
                    <a:pt x="18" y="919"/>
                    <a:pt x="18" y="914"/>
                  </a:cubicBezTo>
                  <a:cubicBezTo>
                    <a:pt x="18" y="914"/>
                    <a:pt x="18" y="913"/>
                    <a:pt x="18" y="913"/>
                  </a:cubicBezTo>
                  <a:cubicBezTo>
                    <a:pt x="18" y="909"/>
                    <a:pt x="17" y="906"/>
                    <a:pt x="19" y="902"/>
                  </a:cubicBezTo>
                  <a:cubicBezTo>
                    <a:pt x="17" y="900"/>
                    <a:pt x="19" y="899"/>
                    <a:pt x="18" y="897"/>
                  </a:cubicBezTo>
                  <a:cubicBezTo>
                    <a:pt x="18" y="897"/>
                    <a:pt x="18" y="896"/>
                    <a:pt x="18" y="896"/>
                  </a:cubicBezTo>
                  <a:cubicBezTo>
                    <a:pt x="17" y="895"/>
                    <a:pt x="18" y="893"/>
                    <a:pt x="18" y="892"/>
                  </a:cubicBezTo>
                  <a:cubicBezTo>
                    <a:pt x="18" y="890"/>
                    <a:pt x="18" y="889"/>
                    <a:pt x="18" y="888"/>
                  </a:cubicBezTo>
                  <a:cubicBezTo>
                    <a:pt x="19" y="884"/>
                    <a:pt x="18" y="881"/>
                    <a:pt x="18" y="878"/>
                  </a:cubicBezTo>
                  <a:cubicBezTo>
                    <a:pt x="18" y="876"/>
                    <a:pt x="18" y="875"/>
                    <a:pt x="18" y="873"/>
                  </a:cubicBezTo>
                  <a:cubicBezTo>
                    <a:pt x="18" y="871"/>
                    <a:pt x="17" y="868"/>
                    <a:pt x="18" y="865"/>
                  </a:cubicBezTo>
                  <a:cubicBezTo>
                    <a:pt x="18" y="863"/>
                    <a:pt x="18" y="862"/>
                    <a:pt x="18" y="860"/>
                  </a:cubicBezTo>
                  <a:cubicBezTo>
                    <a:pt x="18" y="859"/>
                    <a:pt x="17" y="858"/>
                    <a:pt x="17" y="857"/>
                  </a:cubicBezTo>
                  <a:cubicBezTo>
                    <a:pt x="17" y="856"/>
                    <a:pt x="18" y="855"/>
                    <a:pt x="18" y="854"/>
                  </a:cubicBezTo>
                  <a:cubicBezTo>
                    <a:pt x="18" y="853"/>
                    <a:pt x="18" y="853"/>
                    <a:pt x="17" y="852"/>
                  </a:cubicBezTo>
                  <a:cubicBezTo>
                    <a:pt x="17" y="851"/>
                    <a:pt x="18" y="850"/>
                    <a:pt x="18" y="849"/>
                  </a:cubicBezTo>
                  <a:cubicBezTo>
                    <a:pt x="18" y="841"/>
                    <a:pt x="17" y="832"/>
                    <a:pt x="17" y="824"/>
                  </a:cubicBezTo>
                  <a:cubicBezTo>
                    <a:pt x="17" y="821"/>
                    <a:pt x="17" y="817"/>
                    <a:pt x="17" y="814"/>
                  </a:cubicBezTo>
                  <a:cubicBezTo>
                    <a:pt x="17" y="811"/>
                    <a:pt x="16" y="808"/>
                    <a:pt x="17" y="805"/>
                  </a:cubicBezTo>
                  <a:cubicBezTo>
                    <a:pt x="16" y="800"/>
                    <a:pt x="16" y="796"/>
                    <a:pt x="16" y="791"/>
                  </a:cubicBezTo>
                  <a:cubicBezTo>
                    <a:pt x="16" y="790"/>
                    <a:pt x="16" y="788"/>
                    <a:pt x="16" y="787"/>
                  </a:cubicBezTo>
                  <a:cubicBezTo>
                    <a:pt x="15" y="786"/>
                    <a:pt x="15" y="784"/>
                    <a:pt x="15" y="782"/>
                  </a:cubicBezTo>
                  <a:cubicBezTo>
                    <a:pt x="15" y="781"/>
                    <a:pt x="15" y="780"/>
                    <a:pt x="15" y="779"/>
                  </a:cubicBezTo>
                  <a:cubicBezTo>
                    <a:pt x="15" y="776"/>
                    <a:pt x="14" y="772"/>
                    <a:pt x="15" y="768"/>
                  </a:cubicBezTo>
                  <a:cubicBezTo>
                    <a:pt x="14" y="768"/>
                    <a:pt x="14" y="767"/>
                    <a:pt x="14" y="767"/>
                  </a:cubicBezTo>
                  <a:cubicBezTo>
                    <a:pt x="14" y="752"/>
                    <a:pt x="12" y="737"/>
                    <a:pt x="11" y="721"/>
                  </a:cubicBezTo>
                  <a:cubicBezTo>
                    <a:pt x="11" y="719"/>
                    <a:pt x="11" y="716"/>
                    <a:pt x="10" y="714"/>
                  </a:cubicBezTo>
                  <a:cubicBezTo>
                    <a:pt x="10" y="705"/>
                    <a:pt x="10" y="696"/>
                    <a:pt x="10" y="688"/>
                  </a:cubicBezTo>
                  <a:cubicBezTo>
                    <a:pt x="10" y="685"/>
                    <a:pt x="9" y="681"/>
                    <a:pt x="9" y="678"/>
                  </a:cubicBezTo>
                  <a:cubicBezTo>
                    <a:pt x="10" y="664"/>
                    <a:pt x="9" y="649"/>
                    <a:pt x="8" y="634"/>
                  </a:cubicBezTo>
                  <a:cubicBezTo>
                    <a:pt x="8" y="632"/>
                    <a:pt x="8" y="631"/>
                    <a:pt x="8" y="629"/>
                  </a:cubicBezTo>
                  <a:cubicBezTo>
                    <a:pt x="7" y="618"/>
                    <a:pt x="7" y="605"/>
                    <a:pt x="6" y="594"/>
                  </a:cubicBezTo>
                  <a:cubicBezTo>
                    <a:pt x="6" y="593"/>
                    <a:pt x="6" y="593"/>
                    <a:pt x="7" y="593"/>
                  </a:cubicBezTo>
                  <a:cubicBezTo>
                    <a:pt x="7" y="589"/>
                    <a:pt x="6" y="584"/>
                    <a:pt x="8" y="580"/>
                  </a:cubicBezTo>
                  <a:cubicBezTo>
                    <a:pt x="7" y="566"/>
                    <a:pt x="7" y="552"/>
                    <a:pt x="6" y="539"/>
                  </a:cubicBezTo>
                  <a:cubicBezTo>
                    <a:pt x="9" y="535"/>
                    <a:pt x="6" y="532"/>
                    <a:pt x="8" y="529"/>
                  </a:cubicBezTo>
                  <a:cubicBezTo>
                    <a:pt x="7" y="525"/>
                    <a:pt x="9" y="522"/>
                    <a:pt x="7" y="518"/>
                  </a:cubicBezTo>
                  <a:cubicBezTo>
                    <a:pt x="7" y="517"/>
                    <a:pt x="7" y="516"/>
                    <a:pt x="7" y="515"/>
                  </a:cubicBezTo>
                  <a:cubicBezTo>
                    <a:pt x="7" y="514"/>
                    <a:pt x="7" y="514"/>
                    <a:pt x="7" y="513"/>
                  </a:cubicBezTo>
                  <a:cubicBezTo>
                    <a:pt x="7" y="511"/>
                    <a:pt x="7" y="508"/>
                    <a:pt x="7" y="506"/>
                  </a:cubicBezTo>
                  <a:cubicBezTo>
                    <a:pt x="7" y="504"/>
                    <a:pt x="6" y="501"/>
                    <a:pt x="7" y="499"/>
                  </a:cubicBezTo>
                  <a:cubicBezTo>
                    <a:pt x="6" y="496"/>
                    <a:pt x="7" y="493"/>
                    <a:pt x="7" y="490"/>
                  </a:cubicBezTo>
                  <a:cubicBezTo>
                    <a:pt x="7" y="489"/>
                    <a:pt x="6" y="489"/>
                    <a:pt x="6" y="488"/>
                  </a:cubicBezTo>
                  <a:cubicBezTo>
                    <a:pt x="6" y="486"/>
                    <a:pt x="6" y="482"/>
                    <a:pt x="6" y="479"/>
                  </a:cubicBezTo>
                  <a:cubicBezTo>
                    <a:pt x="6" y="477"/>
                    <a:pt x="6" y="476"/>
                    <a:pt x="7" y="474"/>
                  </a:cubicBezTo>
                  <a:cubicBezTo>
                    <a:pt x="5" y="473"/>
                    <a:pt x="6" y="472"/>
                    <a:pt x="5" y="472"/>
                  </a:cubicBezTo>
                  <a:cubicBezTo>
                    <a:pt x="6" y="471"/>
                    <a:pt x="5" y="470"/>
                    <a:pt x="5" y="469"/>
                  </a:cubicBezTo>
                  <a:cubicBezTo>
                    <a:pt x="5" y="468"/>
                    <a:pt x="6" y="467"/>
                    <a:pt x="6" y="466"/>
                  </a:cubicBezTo>
                  <a:cubicBezTo>
                    <a:pt x="6" y="465"/>
                    <a:pt x="5" y="465"/>
                    <a:pt x="5" y="464"/>
                  </a:cubicBezTo>
                  <a:cubicBezTo>
                    <a:pt x="5" y="463"/>
                    <a:pt x="6" y="462"/>
                    <a:pt x="6" y="461"/>
                  </a:cubicBezTo>
                  <a:cubicBezTo>
                    <a:pt x="6" y="459"/>
                    <a:pt x="5" y="457"/>
                    <a:pt x="5" y="454"/>
                  </a:cubicBezTo>
                  <a:cubicBezTo>
                    <a:pt x="5" y="454"/>
                    <a:pt x="5" y="453"/>
                    <a:pt x="5" y="453"/>
                  </a:cubicBezTo>
                  <a:cubicBezTo>
                    <a:pt x="5" y="450"/>
                    <a:pt x="4" y="446"/>
                    <a:pt x="5" y="444"/>
                  </a:cubicBezTo>
                  <a:cubicBezTo>
                    <a:pt x="5" y="438"/>
                    <a:pt x="4" y="433"/>
                    <a:pt x="4" y="427"/>
                  </a:cubicBezTo>
                  <a:cubicBezTo>
                    <a:pt x="4" y="425"/>
                    <a:pt x="5" y="423"/>
                    <a:pt x="4" y="421"/>
                  </a:cubicBezTo>
                  <a:cubicBezTo>
                    <a:pt x="4" y="418"/>
                    <a:pt x="4" y="416"/>
                    <a:pt x="4" y="413"/>
                  </a:cubicBezTo>
                  <a:cubicBezTo>
                    <a:pt x="4" y="412"/>
                    <a:pt x="3" y="411"/>
                    <a:pt x="3" y="410"/>
                  </a:cubicBezTo>
                  <a:cubicBezTo>
                    <a:pt x="3" y="408"/>
                    <a:pt x="4" y="405"/>
                    <a:pt x="3" y="402"/>
                  </a:cubicBezTo>
                  <a:cubicBezTo>
                    <a:pt x="3" y="401"/>
                    <a:pt x="3" y="401"/>
                    <a:pt x="3" y="400"/>
                  </a:cubicBezTo>
                  <a:cubicBezTo>
                    <a:pt x="3" y="398"/>
                    <a:pt x="3" y="396"/>
                    <a:pt x="3" y="394"/>
                  </a:cubicBezTo>
                  <a:cubicBezTo>
                    <a:pt x="2" y="390"/>
                    <a:pt x="3" y="387"/>
                    <a:pt x="2" y="384"/>
                  </a:cubicBezTo>
                  <a:cubicBezTo>
                    <a:pt x="2" y="384"/>
                    <a:pt x="2" y="383"/>
                    <a:pt x="3" y="383"/>
                  </a:cubicBezTo>
                  <a:cubicBezTo>
                    <a:pt x="2" y="380"/>
                    <a:pt x="3" y="378"/>
                    <a:pt x="2" y="375"/>
                  </a:cubicBezTo>
                  <a:cubicBezTo>
                    <a:pt x="3" y="372"/>
                    <a:pt x="1" y="368"/>
                    <a:pt x="2" y="364"/>
                  </a:cubicBezTo>
                  <a:cubicBezTo>
                    <a:pt x="2" y="364"/>
                    <a:pt x="2" y="363"/>
                    <a:pt x="1" y="362"/>
                  </a:cubicBezTo>
                  <a:cubicBezTo>
                    <a:pt x="2" y="355"/>
                    <a:pt x="1" y="348"/>
                    <a:pt x="2" y="341"/>
                  </a:cubicBezTo>
                  <a:cubicBezTo>
                    <a:pt x="1" y="340"/>
                    <a:pt x="2" y="340"/>
                    <a:pt x="1" y="339"/>
                  </a:cubicBezTo>
                  <a:cubicBezTo>
                    <a:pt x="1" y="334"/>
                    <a:pt x="2" y="329"/>
                    <a:pt x="1" y="323"/>
                  </a:cubicBezTo>
                  <a:cubicBezTo>
                    <a:pt x="2" y="319"/>
                    <a:pt x="0" y="315"/>
                    <a:pt x="1" y="311"/>
                  </a:cubicBezTo>
                  <a:cubicBezTo>
                    <a:pt x="0" y="303"/>
                    <a:pt x="2" y="295"/>
                    <a:pt x="0" y="287"/>
                  </a:cubicBezTo>
                  <a:cubicBezTo>
                    <a:pt x="1" y="286"/>
                    <a:pt x="1" y="284"/>
                    <a:pt x="1" y="282"/>
                  </a:cubicBezTo>
                  <a:cubicBezTo>
                    <a:pt x="1" y="278"/>
                    <a:pt x="1" y="272"/>
                    <a:pt x="1" y="267"/>
                  </a:cubicBezTo>
                  <a:cubicBezTo>
                    <a:pt x="1" y="265"/>
                    <a:pt x="1" y="263"/>
                    <a:pt x="1" y="261"/>
                  </a:cubicBezTo>
                  <a:cubicBezTo>
                    <a:pt x="1" y="260"/>
                    <a:pt x="1" y="259"/>
                    <a:pt x="1" y="258"/>
                  </a:cubicBezTo>
                  <a:cubicBezTo>
                    <a:pt x="3" y="256"/>
                    <a:pt x="4" y="255"/>
                    <a:pt x="5" y="253"/>
                  </a:cubicBezTo>
                  <a:cubicBezTo>
                    <a:pt x="5" y="251"/>
                    <a:pt x="4" y="249"/>
                    <a:pt x="4" y="246"/>
                  </a:cubicBezTo>
                  <a:cubicBezTo>
                    <a:pt x="4" y="243"/>
                    <a:pt x="6" y="240"/>
                    <a:pt x="5" y="237"/>
                  </a:cubicBezTo>
                  <a:cubicBezTo>
                    <a:pt x="6" y="235"/>
                    <a:pt x="4" y="232"/>
                    <a:pt x="6" y="230"/>
                  </a:cubicBezTo>
                  <a:cubicBezTo>
                    <a:pt x="5" y="221"/>
                    <a:pt x="6" y="213"/>
                    <a:pt x="6" y="204"/>
                  </a:cubicBezTo>
                  <a:cubicBezTo>
                    <a:pt x="6" y="201"/>
                    <a:pt x="6" y="198"/>
                    <a:pt x="6" y="195"/>
                  </a:cubicBezTo>
                  <a:cubicBezTo>
                    <a:pt x="6" y="194"/>
                    <a:pt x="6" y="193"/>
                    <a:pt x="6" y="192"/>
                  </a:cubicBezTo>
                  <a:cubicBezTo>
                    <a:pt x="6" y="191"/>
                    <a:pt x="7" y="189"/>
                    <a:pt x="7" y="188"/>
                  </a:cubicBezTo>
                  <a:cubicBezTo>
                    <a:pt x="7" y="185"/>
                    <a:pt x="7" y="182"/>
                    <a:pt x="6" y="180"/>
                  </a:cubicBezTo>
                  <a:cubicBezTo>
                    <a:pt x="7" y="179"/>
                    <a:pt x="6" y="179"/>
                    <a:pt x="7" y="178"/>
                  </a:cubicBezTo>
                  <a:cubicBezTo>
                    <a:pt x="6" y="173"/>
                    <a:pt x="8" y="167"/>
                    <a:pt x="8" y="162"/>
                  </a:cubicBezTo>
                  <a:cubicBezTo>
                    <a:pt x="10" y="158"/>
                    <a:pt x="8" y="154"/>
                    <a:pt x="9" y="151"/>
                  </a:cubicBezTo>
                  <a:close/>
                  <a:moveTo>
                    <a:pt x="45" y="1171"/>
                  </a:moveTo>
                  <a:cubicBezTo>
                    <a:pt x="45" y="1171"/>
                    <a:pt x="45" y="1171"/>
                    <a:pt x="45" y="1171"/>
                  </a:cubicBezTo>
                  <a:cubicBezTo>
                    <a:pt x="45" y="1171"/>
                    <a:pt x="44" y="1171"/>
                    <a:pt x="44" y="1171"/>
                  </a:cubicBezTo>
                  <a:cubicBezTo>
                    <a:pt x="44" y="1171"/>
                    <a:pt x="45" y="1171"/>
                    <a:pt x="44" y="1172"/>
                  </a:cubicBezTo>
                  <a:cubicBezTo>
                    <a:pt x="44" y="1172"/>
                    <a:pt x="44" y="1172"/>
                    <a:pt x="44" y="1172"/>
                  </a:cubicBezTo>
                  <a:cubicBezTo>
                    <a:pt x="45" y="1172"/>
                    <a:pt x="45" y="1172"/>
                    <a:pt x="45" y="1172"/>
                  </a:cubicBezTo>
                  <a:cubicBezTo>
                    <a:pt x="45" y="1171"/>
                    <a:pt x="45" y="1171"/>
                    <a:pt x="45" y="1171"/>
                  </a:cubicBezTo>
                  <a:close/>
                  <a:moveTo>
                    <a:pt x="62" y="1152"/>
                  </a:moveTo>
                  <a:cubicBezTo>
                    <a:pt x="62" y="1152"/>
                    <a:pt x="62" y="1153"/>
                    <a:pt x="62" y="1153"/>
                  </a:cubicBezTo>
                  <a:cubicBezTo>
                    <a:pt x="62" y="1152"/>
                    <a:pt x="62" y="1152"/>
                    <a:pt x="62" y="1152"/>
                  </a:cubicBezTo>
                  <a:close/>
                  <a:moveTo>
                    <a:pt x="72" y="1157"/>
                  </a:moveTo>
                  <a:cubicBezTo>
                    <a:pt x="73" y="1157"/>
                    <a:pt x="72" y="1158"/>
                    <a:pt x="73" y="1158"/>
                  </a:cubicBezTo>
                  <a:cubicBezTo>
                    <a:pt x="74" y="1157"/>
                    <a:pt x="73" y="1157"/>
                    <a:pt x="72" y="1157"/>
                  </a:cubicBezTo>
                  <a:close/>
                  <a:moveTo>
                    <a:pt x="73" y="1144"/>
                  </a:moveTo>
                  <a:cubicBezTo>
                    <a:pt x="71" y="1147"/>
                    <a:pt x="73" y="1150"/>
                    <a:pt x="73" y="1153"/>
                  </a:cubicBezTo>
                  <a:cubicBezTo>
                    <a:pt x="74" y="1152"/>
                    <a:pt x="73" y="1150"/>
                    <a:pt x="73" y="1149"/>
                  </a:cubicBezTo>
                  <a:cubicBezTo>
                    <a:pt x="73" y="1149"/>
                    <a:pt x="73" y="1149"/>
                    <a:pt x="74" y="1148"/>
                  </a:cubicBezTo>
                  <a:cubicBezTo>
                    <a:pt x="73" y="1147"/>
                    <a:pt x="74" y="1144"/>
                    <a:pt x="73" y="1144"/>
                  </a:cubicBezTo>
                  <a:close/>
                  <a:moveTo>
                    <a:pt x="114" y="1130"/>
                  </a:moveTo>
                  <a:cubicBezTo>
                    <a:pt x="114" y="1130"/>
                    <a:pt x="114" y="1131"/>
                    <a:pt x="114" y="1131"/>
                  </a:cubicBezTo>
                  <a:cubicBezTo>
                    <a:pt x="114" y="1132"/>
                    <a:pt x="114" y="1133"/>
                    <a:pt x="114" y="1133"/>
                  </a:cubicBezTo>
                  <a:cubicBezTo>
                    <a:pt x="114" y="1134"/>
                    <a:pt x="114" y="1135"/>
                    <a:pt x="113" y="1136"/>
                  </a:cubicBezTo>
                  <a:cubicBezTo>
                    <a:pt x="114" y="1136"/>
                    <a:pt x="113" y="1137"/>
                    <a:pt x="114" y="1137"/>
                  </a:cubicBezTo>
                  <a:cubicBezTo>
                    <a:pt x="114" y="1135"/>
                    <a:pt x="115" y="1133"/>
                    <a:pt x="114" y="1130"/>
                  </a:cubicBezTo>
                  <a:close/>
                  <a:moveTo>
                    <a:pt x="121" y="1002"/>
                  </a:moveTo>
                  <a:cubicBezTo>
                    <a:pt x="121" y="1001"/>
                    <a:pt x="121" y="1001"/>
                    <a:pt x="121" y="1001"/>
                  </a:cubicBezTo>
                  <a:cubicBezTo>
                    <a:pt x="121" y="1001"/>
                    <a:pt x="121" y="1001"/>
                    <a:pt x="121" y="1001"/>
                  </a:cubicBezTo>
                  <a:cubicBezTo>
                    <a:pt x="121" y="1001"/>
                    <a:pt x="120" y="1002"/>
                    <a:pt x="121" y="1002"/>
                  </a:cubicBezTo>
                  <a:cubicBezTo>
                    <a:pt x="121" y="1002"/>
                    <a:pt x="121" y="1002"/>
                    <a:pt x="121" y="1002"/>
                  </a:cubicBezTo>
                  <a:close/>
                  <a:moveTo>
                    <a:pt x="121" y="975"/>
                  </a:moveTo>
                  <a:cubicBezTo>
                    <a:pt x="121" y="976"/>
                    <a:pt x="121" y="977"/>
                    <a:pt x="121" y="978"/>
                  </a:cubicBezTo>
                  <a:cubicBezTo>
                    <a:pt x="121" y="978"/>
                    <a:pt x="121" y="978"/>
                    <a:pt x="121" y="978"/>
                  </a:cubicBezTo>
                  <a:cubicBezTo>
                    <a:pt x="121" y="978"/>
                    <a:pt x="121" y="978"/>
                    <a:pt x="121" y="978"/>
                  </a:cubicBezTo>
                  <a:cubicBezTo>
                    <a:pt x="121" y="978"/>
                    <a:pt x="121" y="978"/>
                    <a:pt x="121" y="978"/>
                  </a:cubicBezTo>
                  <a:cubicBezTo>
                    <a:pt x="121" y="978"/>
                    <a:pt x="121" y="977"/>
                    <a:pt x="121" y="977"/>
                  </a:cubicBezTo>
                  <a:cubicBezTo>
                    <a:pt x="121" y="977"/>
                    <a:pt x="121" y="977"/>
                    <a:pt x="122" y="976"/>
                  </a:cubicBezTo>
                  <a:cubicBezTo>
                    <a:pt x="121" y="976"/>
                    <a:pt x="122" y="974"/>
                    <a:pt x="121" y="975"/>
                  </a:cubicBezTo>
                  <a:close/>
                  <a:moveTo>
                    <a:pt x="129" y="883"/>
                  </a:moveTo>
                  <a:cubicBezTo>
                    <a:pt x="129" y="883"/>
                    <a:pt x="129" y="883"/>
                    <a:pt x="129" y="883"/>
                  </a:cubicBezTo>
                  <a:cubicBezTo>
                    <a:pt x="129" y="883"/>
                    <a:pt x="129" y="884"/>
                    <a:pt x="129" y="884"/>
                  </a:cubicBezTo>
                  <a:cubicBezTo>
                    <a:pt x="129" y="884"/>
                    <a:pt x="129" y="883"/>
                    <a:pt x="129" y="883"/>
                  </a:cubicBezTo>
                  <a:close/>
                  <a:moveTo>
                    <a:pt x="129" y="874"/>
                  </a:moveTo>
                  <a:cubicBezTo>
                    <a:pt x="129" y="875"/>
                    <a:pt x="129" y="877"/>
                    <a:pt x="129" y="878"/>
                  </a:cubicBezTo>
                  <a:cubicBezTo>
                    <a:pt x="129" y="878"/>
                    <a:pt x="129" y="878"/>
                    <a:pt x="129" y="878"/>
                  </a:cubicBezTo>
                  <a:cubicBezTo>
                    <a:pt x="129" y="877"/>
                    <a:pt x="129" y="876"/>
                    <a:pt x="129" y="875"/>
                  </a:cubicBezTo>
                  <a:cubicBezTo>
                    <a:pt x="129" y="875"/>
                    <a:pt x="129" y="875"/>
                    <a:pt x="129" y="874"/>
                  </a:cubicBezTo>
                  <a:close/>
                  <a:moveTo>
                    <a:pt x="129" y="861"/>
                  </a:moveTo>
                  <a:cubicBezTo>
                    <a:pt x="129" y="861"/>
                    <a:pt x="129" y="861"/>
                    <a:pt x="129" y="861"/>
                  </a:cubicBezTo>
                  <a:cubicBezTo>
                    <a:pt x="129" y="861"/>
                    <a:pt x="129" y="861"/>
                    <a:pt x="129" y="861"/>
                  </a:cubicBezTo>
                  <a:cubicBezTo>
                    <a:pt x="129" y="861"/>
                    <a:pt x="128" y="864"/>
                    <a:pt x="129" y="863"/>
                  </a:cubicBezTo>
                  <a:cubicBezTo>
                    <a:pt x="129" y="862"/>
                    <a:pt x="129" y="862"/>
                    <a:pt x="129" y="861"/>
                  </a:cubicBezTo>
                  <a:close/>
                  <a:moveTo>
                    <a:pt x="129" y="858"/>
                  </a:moveTo>
                  <a:cubicBezTo>
                    <a:pt x="128" y="858"/>
                    <a:pt x="128" y="860"/>
                    <a:pt x="129" y="860"/>
                  </a:cubicBezTo>
                  <a:cubicBezTo>
                    <a:pt x="129" y="860"/>
                    <a:pt x="129" y="860"/>
                    <a:pt x="129" y="860"/>
                  </a:cubicBezTo>
                  <a:cubicBezTo>
                    <a:pt x="129" y="860"/>
                    <a:pt x="129" y="859"/>
                    <a:pt x="129" y="858"/>
                  </a:cubicBezTo>
                  <a:close/>
                  <a:moveTo>
                    <a:pt x="129" y="848"/>
                  </a:moveTo>
                  <a:cubicBezTo>
                    <a:pt x="129" y="848"/>
                    <a:pt x="129" y="848"/>
                    <a:pt x="128" y="848"/>
                  </a:cubicBezTo>
                  <a:cubicBezTo>
                    <a:pt x="128" y="848"/>
                    <a:pt x="128" y="848"/>
                    <a:pt x="128" y="848"/>
                  </a:cubicBezTo>
                  <a:cubicBezTo>
                    <a:pt x="129" y="850"/>
                    <a:pt x="128" y="852"/>
                    <a:pt x="129" y="852"/>
                  </a:cubicBezTo>
                  <a:cubicBezTo>
                    <a:pt x="129" y="852"/>
                    <a:pt x="129" y="852"/>
                    <a:pt x="129" y="852"/>
                  </a:cubicBezTo>
                  <a:cubicBezTo>
                    <a:pt x="129" y="851"/>
                    <a:pt x="129" y="850"/>
                    <a:pt x="129" y="849"/>
                  </a:cubicBezTo>
                  <a:cubicBezTo>
                    <a:pt x="129" y="849"/>
                    <a:pt x="129" y="848"/>
                    <a:pt x="129" y="848"/>
                  </a:cubicBezTo>
                  <a:close/>
                  <a:moveTo>
                    <a:pt x="128" y="846"/>
                  </a:moveTo>
                  <a:cubicBezTo>
                    <a:pt x="128" y="847"/>
                    <a:pt x="128" y="847"/>
                    <a:pt x="128" y="847"/>
                  </a:cubicBezTo>
                  <a:cubicBezTo>
                    <a:pt x="128" y="847"/>
                    <a:pt x="128" y="847"/>
                    <a:pt x="128" y="848"/>
                  </a:cubicBezTo>
                  <a:cubicBezTo>
                    <a:pt x="129" y="848"/>
                    <a:pt x="129" y="848"/>
                    <a:pt x="129" y="848"/>
                  </a:cubicBezTo>
                  <a:cubicBezTo>
                    <a:pt x="129" y="847"/>
                    <a:pt x="129" y="847"/>
                    <a:pt x="129" y="847"/>
                  </a:cubicBezTo>
                  <a:lnTo>
                    <a:pt x="128" y="846"/>
                  </a:lnTo>
                  <a:close/>
                  <a:moveTo>
                    <a:pt x="129" y="844"/>
                  </a:moveTo>
                  <a:cubicBezTo>
                    <a:pt x="129" y="844"/>
                    <a:pt x="129" y="844"/>
                    <a:pt x="129" y="844"/>
                  </a:cubicBezTo>
                  <a:cubicBezTo>
                    <a:pt x="128" y="844"/>
                    <a:pt x="128" y="845"/>
                    <a:pt x="129" y="846"/>
                  </a:cubicBezTo>
                  <a:cubicBezTo>
                    <a:pt x="129" y="846"/>
                    <a:pt x="129" y="846"/>
                    <a:pt x="129" y="846"/>
                  </a:cubicBezTo>
                  <a:cubicBezTo>
                    <a:pt x="129" y="846"/>
                    <a:pt x="129" y="845"/>
                    <a:pt x="129" y="845"/>
                  </a:cubicBezTo>
                  <a:cubicBezTo>
                    <a:pt x="129" y="845"/>
                    <a:pt x="129" y="845"/>
                    <a:pt x="129" y="844"/>
                  </a:cubicBezTo>
                  <a:close/>
                  <a:moveTo>
                    <a:pt x="116" y="1095"/>
                  </a:moveTo>
                  <a:cubicBezTo>
                    <a:pt x="116" y="1095"/>
                    <a:pt x="116" y="1095"/>
                    <a:pt x="116" y="1095"/>
                  </a:cubicBezTo>
                  <a:cubicBezTo>
                    <a:pt x="116" y="1095"/>
                    <a:pt x="116" y="1095"/>
                    <a:pt x="116" y="1095"/>
                  </a:cubicBezTo>
                  <a:cubicBezTo>
                    <a:pt x="116" y="1097"/>
                    <a:pt x="116" y="1100"/>
                    <a:pt x="116" y="1102"/>
                  </a:cubicBezTo>
                  <a:cubicBezTo>
                    <a:pt x="116" y="1102"/>
                    <a:pt x="116" y="1102"/>
                    <a:pt x="116" y="1102"/>
                  </a:cubicBezTo>
                  <a:cubicBezTo>
                    <a:pt x="116" y="1102"/>
                    <a:pt x="116" y="1102"/>
                    <a:pt x="116" y="1102"/>
                  </a:cubicBezTo>
                  <a:cubicBezTo>
                    <a:pt x="116" y="1100"/>
                    <a:pt x="117" y="1097"/>
                    <a:pt x="116" y="1095"/>
                  </a:cubicBezTo>
                  <a:cubicBezTo>
                    <a:pt x="116" y="1095"/>
                    <a:pt x="116" y="1095"/>
                    <a:pt x="116" y="1095"/>
                  </a:cubicBezTo>
                  <a:close/>
                  <a:moveTo>
                    <a:pt x="117" y="1076"/>
                  </a:moveTo>
                  <a:cubicBezTo>
                    <a:pt x="117" y="1076"/>
                    <a:pt x="117" y="1076"/>
                    <a:pt x="117" y="1076"/>
                  </a:cubicBezTo>
                  <a:cubicBezTo>
                    <a:pt x="117" y="1076"/>
                    <a:pt x="117" y="1076"/>
                    <a:pt x="117" y="1076"/>
                  </a:cubicBezTo>
                  <a:cubicBezTo>
                    <a:pt x="117" y="1076"/>
                    <a:pt x="117" y="1076"/>
                    <a:pt x="117" y="1077"/>
                  </a:cubicBezTo>
                  <a:cubicBezTo>
                    <a:pt x="117" y="1077"/>
                    <a:pt x="117" y="1077"/>
                    <a:pt x="117" y="1077"/>
                  </a:cubicBezTo>
                  <a:cubicBezTo>
                    <a:pt x="117" y="1077"/>
                    <a:pt x="117" y="1077"/>
                    <a:pt x="117" y="1077"/>
                  </a:cubicBezTo>
                  <a:cubicBezTo>
                    <a:pt x="117" y="1078"/>
                    <a:pt x="117" y="1077"/>
                    <a:pt x="117" y="1077"/>
                  </a:cubicBezTo>
                  <a:cubicBezTo>
                    <a:pt x="118" y="1077"/>
                    <a:pt x="117" y="1077"/>
                    <a:pt x="117" y="1077"/>
                  </a:cubicBezTo>
                  <a:cubicBezTo>
                    <a:pt x="117" y="1076"/>
                    <a:pt x="117" y="1076"/>
                    <a:pt x="117" y="1076"/>
                  </a:cubicBezTo>
                  <a:close/>
                  <a:moveTo>
                    <a:pt x="118" y="1068"/>
                  </a:moveTo>
                  <a:cubicBezTo>
                    <a:pt x="118" y="1068"/>
                    <a:pt x="118" y="1068"/>
                    <a:pt x="118" y="1068"/>
                  </a:cubicBezTo>
                  <a:cubicBezTo>
                    <a:pt x="118" y="1068"/>
                    <a:pt x="117" y="1068"/>
                    <a:pt x="117" y="1068"/>
                  </a:cubicBezTo>
                  <a:cubicBezTo>
                    <a:pt x="117" y="1068"/>
                    <a:pt x="117" y="1068"/>
                    <a:pt x="117" y="1068"/>
                  </a:cubicBezTo>
                  <a:cubicBezTo>
                    <a:pt x="117" y="1070"/>
                    <a:pt x="117" y="1072"/>
                    <a:pt x="117" y="1074"/>
                  </a:cubicBezTo>
                  <a:cubicBezTo>
                    <a:pt x="117" y="1074"/>
                    <a:pt x="117" y="1074"/>
                    <a:pt x="117" y="1074"/>
                  </a:cubicBezTo>
                  <a:cubicBezTo>
                    <a:pt x="118" y="1074"/>
                    <a:pt x="118" y="1074"/>
                    <a:pt x="118" y="1074"/>
                  </a:cubicBezTo>
                  <a:cubicBezTo>
                    <a:pt x="117" y="1072"/>
                    <a:pt x="117" y="1070"/>
                    <a:pt x="118" y="1068"/>
                  </a:cubicBezTo>
                  <a:close/>
                  <a:moveTo>
                    <a:pt x="118" y="1049"/>
                  </a:moveTo>
                  <a:cubicBezTo>
                    <a:pt x="118" y="1049"/>
                    <a:pt x="118" y="1049"/>
                    <a:pt x="118" y="1049"/>
                  </a:cubicBezTo>
                  <a:cubicBezTo>
                    <a:pt x="118" y="1049"/>
                    <a:pt x="118" y="1049"/>
                    <a:pt x="118" y="1049"/>
                  </a:cubicBezTo>
                  <a:cubicBezTo>
                    <a:pt x="118" y="1049"/>
                    <a:pt x="118" y="1049"/>
                    <a:pt x="117" y="1050"/>
                  </a:cubicBezTo>
                  <a:cubicBezTo>
                    <a:pt x="117" y="1050"/>
                    <a:pt x="117" y="1050"/>
                    <a:pt x="118" y="1050"/>
                  </a:cubicBezTo>
                  <a:cubicBezTo>
                    <a:pt x="118" y="1050"/>
                    <a:pt x="118" y="1050"/>
                    <a:pt x="118" y="1050"/>
                  </a:cubicBezTo>
                  <a:cubicBezTo>
                    <a:pt x="118" y="1050"/>
                    <a:pt x="118" y="1049"/>
                    <a:pt x="118" y="1049"/>
                  </a:cubicBezTo>
                  <a:cubicBezTo>
                    <a:pt x="118" y="1049"/>
                    <a:pt x="118" y="1049"/>
                    <a:pt x="118" y="1049"/>
                  </a:cubicBezTo>
                  <a:close/>
                  <a:moveTo>
                    <a:pt x="162" y="958"/>
                  </a:moveTo>
                  <a:cubicBezTo>
                    <a:pt x="162" y="959"/>
                    <a:pt x="162" y="959"/>
                    <a:pt x="162" y="959"/>
                  </a:cubicBezTo>
                  <a:cubicBezTo>
                    <a:pt x="162" y="959"/>
                    <a:pt x="162" y="958"/>
                    <a:pt x="162" y="958"/>
                  </a:cubicBezTo>
                  <a:cubicBezTo>
                    <a:pt x="162" y="958"/>
                    <a:pt x="162" y="957"/>
                    <a:pt x="162" y="956"/>
                  </a:cubicBezTo>
                  <a:cubicBezTo>
                    <a:pt x="162" y="956"/>
                    <a:pt x="162" y="956"/>
                    <a:pt x="162" y="956"/>
                  </a:cubicBezTo>
                  <a:cubicBezTo>
                    <a:pt x="162" y="956"/>
                    <a:pt x="162" y="956"/>
                    <a:pt x="162" y="956"/>
                  </a:cubicBezTo>
                  <a:cubicBezTo>
                    <a:pt x="162" y="956"/>
                    <a:pt x="162" y="956"/>
                    <a:pt x="162" y="956"/>
                  </a:cubicBezTo>
                  <a:cubicBezTo>
                    <a:pt x="162" y="957"/>
                    <a:pt x="161" y="958"/>
                    <a:pt x="162" y="958"/>
                  </a:cubicBezTo>
                  <a:close/>
                  <a:moveTo>
                    <a:pt x="162" y="927"/>
                  </a:moveTo>
                  <a:cubicBezTo>
                    <a:pt x="162" y="927"/>
                    <a:pt x="162" y="927"/>
                    <a:pt x="162" y="927"/>
                  </a:cubicBezTo>
                  <a:cubicBezTo>
                    <a:pt x="162" y="927"/>
                    <a:pt x="162" y="927"/>
                    <a:pt x="162" y="927"/>
                  </a:cubicBezTo>
                  <a:cubicBezTo>
                    <a:pt x="162" y="926"/>
                    <a:pt x="162" y="925"/>
                    <a:pt x="162" y="924"/>
                  </a:cubicBezTo>
                  <a:cubicBezTo>
                    <a:pt x="162" y="924"/>
                    <a:pt x="162" y="924"/>
                    <a:pt x="162" y="924"/>
                  </a:cubicBezTo>
                  <a:cubicBezTo>
                    <a:pt x="162" y="924"/>
                    <a:pt x="162" y="924"/>
                    <a:pt x="162" y="924"/>
                  </a:cubicBezTo>
                  <a:cubicBezTo>
                    <a:pt x="162" y="924"/>
                    <a:pt x="162" y="924"/>
                    <a:pt x="162" y="924"/>
                  </a:cubicBezTo>
                  <a:cubicBezTo>
                    <a:pt x="162" y="925"/>
                    <a:pt x="162" y="926"/>
                    <a:pt x="162" y="927"/>
                  </a:cubicBezTo>
                  <a:close/>
                  <a:moveTo>
                    <a:pt x="187" y="893"/>
                  </a:moveTo>
                  <a:cubicBezTo>
                    <a:pt x="186" y="894"/>
                    <a:pt x="187" y="894"/>
                    <a:pt x="187" y="895"/>
                  </a:cubicBezTo>
                  <a:cubicBezTo>
                    <a:pt x="187" y="895"/>
                    <a:pt x="187" y="895"/>
                    <a:pt x="187" y="895"/>
                  </a:cubicBezTo>
                  <a:cubicBezTo>
                    <a:pt x="187" y="895"/>
                    <a:pt x="187" y="895"/>
                    <a:pt x="187" y="895"/>
                  </a:cubicBezTo>
                  <a:cubicBezTo>
                    <a:pt x="187" y="894"/>
                    <a:pt x="187" y="894"/>
                    <a:pt x="187" y="893"/>
                  </a:cubicBezTo>
                  <a:cubicBezTo>
                    <a:pt x="187" y="893"/>
                    <a:pt x="187" y="893"/>
                    <a:pt x="187" y="893"/>
                  </a:cubicBezTo>
                  <a:cubicBezTo>
                    <a:pt x="187" y="893"/>
                    <a:pt x="187" y="893"/>
                    <a:pt x="187" y="893"/>
                  </a:cubicBezTo>
                  <a:cubicBezTo>
                    <a:pt x="187" y="893"/>
                    <a:pt x="187" y="893"/>
                    <a:pt x="187" y="893"/>
                  </a:cubicBezTo>
                  <a:close/>
                  <a:moveTo>
                    <a:pt x="186" y="866"/>
                  </a:moveTo>
                  <a:cubicBezTo>
                    <a:pt x="186" y="867"/>
                    <a:pt x="186" y="867"/>
                    <a:pt x="186" y="868"/>
                  </a:cubicBezTo>
                  <a:cubicBezTo>
                    <a:pt x="186" y="868"/>
                    <a:pt x="186" y="868"/>
                    <a:pt x="186" y="868"/>
                  </a:cubicBezTo>
                  <a:cubicBezTo>
                    <a:pt x="186" y="868"/>
                    <a:pt x="186" y="869"/>
                    <a:pt x="186" y="869"/>
                  </a:cubicBezTo>
                  <a:cubicBezTo>
                    <a:pt x="186" y="869"/>
                    <a:pt x="186" y="868"/>
                    <a:pt x="186" y="868"/>
                  </a:cubicBezTo>
                  <a:cubicBezTo>
                    <a:pt x="187" y="868"/>
                    <a:pt x="186" y="868"/>
                    <a:pt x="186" y="867"/>
                  </a:cubicBezTo>
                  <a:cubicBezTo>
                    <a:pt x="186" y="867"/>
                    <a:pt x="186" y="867"/>
                    <a:pt x="187" y="866"/>
                  </a:cubicBezTo>
                  <a:cubicBezTo>
                    <a:pt x="187" y="866"/>
                    <a:pt x="187" y="866"/>
                    <a:pt x="186" y="866"/>
                  </a:cubicBezTo>
                  <a:cubicBezTo>
                    <a:pt x="186" y="866"/>
                    <a:pt x="186" y="866"/>
                    <a:pt x="186" y="866"/>
                  </a:cubicBezTo>
                  <a:close/>
                  <a:moveTo>
                    <a:pt x="160" y="816"/>
                  </a:moveTo>
                  <a:cubicBezTo>
                    <a:pt x="160" y="816"/>
                    <a:pt x="160" y="816"/>
                    <a:pt x="160" y="816"/>
                  </a:cubicBezTo>
                  <a:cubicBezTo>
                    <a:pt x="160" y="816"/>
                    <a:pt x="160" y="816"/>
                    <a:pt x="160" y="816"/>
                  </a:cubicBezTo>
                  <a:cubicBezTo>
                    <a:pt x="160" y="815"/>
                    <a:pt x="160" y="815"/>
                    <a:pt x="160" y="814"/>
                  </a:cubicBezTo>
                  <a:cubicBezTo>
                    <a:pt x="160" y="814"/>
                    <a:pt x="160" y="814"/>
                    <a:pt x="160" y="814"/>
                  </a:cubicBezTo>
                  <a:cubicBezTo>
                    <a:pt x="160" y="814"/>
                    <a:pt x="160" y="814"/>
                    <a:pt x="160" y="814"/>
                  </a:cubicBezTo>
                  <a:cubicBezTo>
                    <a:pt x="160" y="814"/>
                    <a:pt x="159" y="814"/>
                    <a:pt x="159" y="814"/>
                  </a:cubicBezTo>
                  <a:cubicBezTo>
                    <a:pt x="159" y="815"/>
                    <a:pt x="159" y="815"/>
                    <a:pt x="160" y="816"/>
                  </a:cubicBezTo>
                  <a:close/>
                  <a:moveTo>
                    <a:pt x="192" y="770"/>
                  </a:moveTo>
                  <a:cubicBezTo>
                    <a:pt x="192" y="770"/>
                    <a:pt x="192" y="770"/>
                    <a:pt x="191" y="770"/>
                  </a:cubicBezTo>
                  <a:cubicBezTo>
                    <a:pt x="191" y="771"/>
                    <a:pt x="191" y="771"/>
                    <a:pt x="191" y="771"/>
                  </a:cubicBezTo>
                  <a:cubicBezTo>
                    <a:pt x="192" y="771"/>
                    <a:pt x="192" y="771"/>
                    <a:pt x="192" y="771"/>
                  </a:cubicBezTo>
                  <a:cubicBezTo>
                    <a:pt x="192" y="771"/>
                    <a:pt x="192" y="771"/>
                    <a:pt x="192" y="771"/>
                  </a:cubicBezTo>
                  <a:cubicBezTo>
                    <a:pt x="192" y="771"/>
                    <a:pt x="192" y="772"/>
                    <a:pt x="192" y="772"/>
                  </a:cubicBezTo>
                  <a:cubicBezTo>
                    <a:pt x="192" y="772"/>
                    <a:pt x="192" y="772"/>
                    <a:pt x="192" y="772"/>
                  </a:cubicBezTo>
                  <a:cubicBezTo>
                    <a:pt x="191" y="773"/>
                    <a:pt x="191" y="775"/>
                    <a:pt x="192" y="775"/>
                  </a:cubicBezTo>
                  <a:cubicBezTo>
                    <a:pt x="192" y="775"/>
                    <a:pt x="192" y="775"/>
                    <a:pt x="192" y="775"/>
                  </a:cubicBezTo>
                  <a:cubicBezTo>
                    <a:pt x="192" y="776"/>
                    <a:pt x="192" y="776"/>
                    <a:pt x="192" y="776"/>
                  </a:cubicBezTo>
                  <a:cubicBezTo>
                    <a:pt x="192" y="776"/>
                    <a:pt x="192" y="776"/>
                    <a:pt x="192" y="777"/>
                  </a:cubicBezTo>
                  <a:cubicBezTo>
                    <a:pt x="192" y="777"/>
                    <a:pt x="192" y="777"/>
                    <a:pt x="192" y="777"/>
                  </a:cubicBezTo>
                  <a:cubicBezTo>
                    <a:pt x="192" y="777"/>
                    <a:pt x="192" y="777"/>
                    <a:pt x="192" y="777"/>
                  </a:cubicBezTo>
                  <a:cubicBezTo>
                    <a:pt x="193" y="777"/>
                    <a:pt x="193" y="777"/>
                    <a:pt x="192" y="777"/>
                  </a:cubicBezTo>
                  <a:cubicBezTo>
                    <a:pt x="192" y="777"/>
                    <a:pt x="192" y="777"/>
                    <a:pt x="192" y="777"/>
                  </a:cubicBezTo>
                  <a:cubicBezTo>
                    <a:pt x="192" y="776"/>
                    <a:pt x="192" y="776"/>
                    <a:pt x="192" y="776"/>
                  </a:cubicBezTo>
                  <a:cubicBezTo>
                    <a:pt x="192" y="776"/>
                    <a:pt x="192" y="776"/>
                    <a:pt x="192" y="775"/>
                  </a:cubicBezTo>
                  <a:cubicBezTo>
                    <a:pt x="192" y="776"/>
                    <a:pt x="192" y="776"/>
                    <a:pt x="192" y="776"/>
                  </a:cubicBezTo>
                  <a:cubicBezTo>
                    <a:pt x="193" y="776"/>
                    <a:pt x="193" y="776"/>
                    <a:pt x="193" y="775"/>
                  </a:cubicBezTo>
                  <a:cubicBezTo>
                    <a:pt x="192" y="774"/>
                    <a:pt x="193" y="773"/>
                    <a:pt x="192" y="772"/>
                  </a:cubicBezTo>
                  <a:cubicBezTo>
                    <a:pt x="192" y="772"/>
                    <a:pt x="192" y="771"/>
                    <a:pt x="192" y="771"/>
                  </a:cubicBezTo>
                  <a:cubicBezTo>
                    <a:pt x="192" y="771"/>
                    <a:pt x="192" y="771"/>
                    <a:pt x="192" y="771"/>
                  </a:cubicBezTo>
                  <a:cubicBezTo>
                    <a:pt x="192" y="771"/>
                    <a:pt x="192" y="771"/>
                    <a:pt x="192" y="771"/>
                  </a:cubicBezTo>
                  <a:cubicBezTo>
                    <a:pt x="192" y="771"/>
                    <a:pt x="192" y="770"/>
                    <a:pt x="192" y="770"/>
                  </a:cubicBezTo>
                  <a:close/>
                  <a:moveTo>
                    <a:pt x="188" y="688"/>
                  </a:moveTo>
                  <a:cubicBezTo>
                    <a:pt x="188" y="688"/>
                    <a:pt x="188" y="688"/>
                    <a:pt x="188" y="688"/>
                  </a:cubicBezTo>
                  <a:cubicBezTo>
                    <a:pt x="188" y="690"/>
                    <a:pt x="188" y="691"/>
                    <a:pt x="188" y="693"/>
                  </a:cubicBezTo>
                  <a:cubicBezTo>
                    <a:pt x="188" y="694"/>
                    <a:pt x="188" y="696"/>
                    <a:pt x="189" y="698"/>
                  </a:cubicBezTo>
                  <a:cubicBezTo>
                    <a:pt x="189" y="701"/>
                    <a:pt x="188" y="704"/>
                    <a:pt x="190" y="707"/>
                  </a:cubicBezTo>
                  <a:cubicBezTo>
                    <a:pt x="189" y="708"/>
                    <a:pt x="189" y="710"/>
                    <a:pt x="190" y="712"/>
                  </a:cubicBezTo>
                  <a:cubicBezTo>
                    <a:pt x="189" y="712"/>
                    <a:pt x="190" y="713"/>
                    <a:pt x="189" y="714"/>
                  </a:cubicBezTo>
                  <a:cubicBezTo>
                    <a:pt x="190" y="717"/>
                    <a:pt x="190" y="720"/>
                    <a:pt x="190" y="724"/>
                  </a:cubicBezTo>
                  <a:cubicBezTo>
                    <a:pt x="190" y="724"/>
                    <a:pt x="190" y="725"/>
                    <a:pt x="190" y="725"/>
                  </a:cubicBezTo>
                  <a:cubicBezTo>
                    <a:pt x="190" y="725"/>
                    <a:pt x="190" y="725"/>
                    <a:pt x="191" y="726"/>
                  </a:cubicBezTo>
                  <a:cubicBezTo>
                    <a:pt x="191" y="728"/>
                    <a:pt x="190" y="730"/>
                    <a:pt x="191" y="732"/>
                  </a:cubicBezTo>
                  <a:cubicBezTo>
                    <a:pt x="190" y="735"/>
                    <a:pt x="192" y="739"/>
                    <a:pt x="191" y="742"/>
                  </a:cubicBezTo>
                  <a:cubicBezTo>
                    <a:pt x="192" y="743"/>
                    <a:pt x="191" y="743"/>
                    <a:pt x="192" y="743"/>
                  </a:cubicBezTo>
                  <a:cubicBezTo>
                    <a:pt x="191" y="746"/>
                    <a:pt x="192" y="748"/>
                    <a:pt x="191" y="751"/>
                  </a:cubicBezTo>
                  <a:cubicBezTo>
                    <a:pt x="192" y="753"/>
                    <a:pt x="191" y="756"/>
                    <a:pt x="192" y="758"/>
                  </a:cubicBezTo>
                  <a:cubicBezTo>
                    <a:pt x="191" y="760"/>
                    <a:pt x="192" y="762"/>
                    <a:pt x="192" y="763"/>
                  </a:cubicBezTo>
                  <a:cubicBezTo>
                    <a:pt x="192" y="763"/>
                    <a:pt x="192" y="764"/>
                    <a:pt x="192" y="764"/>
                  </a:cubicBezTo>
                  <a:cubicBezTo>
                    <a:pt x="192" y="764"/>
                    <a:pt x="192" y="764"/>
                    <a:pt x="192" y="764"/>
                  </a:cubicBezTo>
                  <a:cubicBezTo>
                    <a:pt x="192" y="764"/>
                    <a:pt x="192" y="764"/>
                    <a:pt x="192" y="765"/>
                  </a:cubicBezTo>
                  <a:cubicBezTo>
                    <a:pt x="192" y="765"/>
                    <a:pt x="192" y="765"/>
                    <a:pt x="193" y="766"/>
                  </a:cubicBezTo>
                  <a:cubicBezTo>
                    <a:pt x="192" y="766"/>
                    <a:pt x="192" y="766"/>
                    <a:pt x="192" y="766"/>
                  </a:cubicBezTo>
                  <a:cubicBezTo>
                    <a:pt x="192" y="766"/>
                    <a:pt x="192" y="766"/>
                    <a:pt x="192" y="766"/>
                  </a:cubicBezTo>
                  <a:cubicBezTo>
                    <a:pt x="192" y="766"/>
                    <a:pt x="192" y="766"/>
                    <a:pt x="191" y="766"/>
                  </a:cubicBezTo>
                  <a:cubicBezTo>
                    <a:pt x="192" y="766"/>
                    <a:pt x="192" y="767"/>
                    <a:pt x="192" y="767"/>
                  </a:cubicBezTo>
                  <a:cubicBezTo>
                    <a:pt x="192" y="767"/>
                    <a:pt x="192" y="767"/>
                    <a:pt x="192" y="767"/>
                  </a:cubicBezTo>
                  <a:cubicBezTo>
                    <a:pt x="192" y="767"/>
                    <a:pt x="192" y="767"/>
                    <a:pt x="192" y="767"/>
                  </a:cubicBezTo>
                  <a:cubicBezTo>
                    <a:pt x="192" y="767"/>
                    <a:pt x="192" y="767"/>
                    <a:pt x="192" y="767"/>
                  </a:cubicBezTo>
                  <a:cubicBezTo>
                    <a:pt x="192" y="767"/>
                    <a:pt x="192" y="767"/>
                    <a:pt x="192" y="767"/>
                  </a:cubicBezTo>
                  <a:cubicBezTo>
                    <a:pt x="192" y="767"/>
                    <a:pt x="192" y="767"/>
                    <a:pt x="192" y="768"/>
                  </a:cubicBezTo>
                  <a:cubicBezTo>
                    <a:pt x="192" y="768"/>
                    <a:pt x="192" y="768"/>
                    <a:pt x="192" y="768"/>
                  </a:cubicBezTo>
                  <a:cubicBezTo>
                    <a:pt x="192" y="768"/>
                    <a:pt x="192" y="769"/>
                    <a:pt x="192" y="769"/>
                  </a:cubicBezTo>
                  <a:cubicBezTo>
                    <a:pt x="192" y="769"/>
                    <a:pt x="192" y="769"/>
                    <a:pt x="192" y="769"/>
                  </a:cubicBezTo>
                  <a:cubicBezTo>
                    <a:pt x="192" y="770"/>
                    <a:pt x="192" y="770"/>
                    <a:pt x="192" y="770"/>
                  </a:cubicBezTo>
                  <a:cubicBezTo>
                    <a:pt x="191" y="769"/>
                    <a:pt x="191" y="769"/>
                    <a:pt x="191" y="768"/>
                  </a:cubicBezTo>
                  <a:cubicBezTo>
                    <a:pt x="191" y="768"/>
                    <a:pt x="191" y="768"/>
                    <a:pt x="191" y="767"/>
                  </a:cubicBezTo>
                  <a:cubicBezTo>
                    <a:pt x="191" y="767"/>
                    <a:pt x="191" y="767"/>
                    <a:pt x="191" y="766"/>
                  </a:cubicBezTo>
                  <a:cubicBezTo>
                    <a:pt x="191" y="766"/>
                    <a:pt x="191" y="766"/>
                    <a:pt x="191" y="766"/>
                  </a:cubicBezTo>
                  <a:cubicBezTo>
                    <a:pt x="191" y="766"/>
                    <a:pt x="191" y="766"/>
                    <a:pt x="191" y="766"/>
                  </a:cubicBezTo>
                  <a:cubicBezTo>
                    <a:pt x="191" y="765"/>
                    <a:pt x="191" y="765"/>
                    <a:pt x="191" y="765"/>
                  </a:cubicBezTo>
                  <a:cubicBezTo>
                    <a:pt x="191" y="765"/>
                    <a:pt x="190" y="764"/>
                    <a:pt x="190" y="764"/>
                  </a:cubicBezTo>
                  <a:cubicBezTo>
                    <a:pt x="190" y="764"/>
                    <a:pt x="190" y="764"/>
                    <a:pt x="191" y="764"/>
                  </a:cubicBezTo>
                  <a:cubicBezTo>
                    <a:pt x="190" y="761"/>
                    <a:pt x="191" y="759"/>
                    <a:pt x="189" y="756"/>
                  </a:cubicBezTo>
                  <a:cubicBezTo>
                    <a:pt x="190" y="756"/>
                    <a:pt x="190" y="756"/>
                    <a:pt x="190" y="755"/>
                  </a:cubicBezTo>
                  <a:cubicBezTo>
                    <a:pt x="189" y="754"/>
                    <a:pt x="190" y="753"/>
                    <a:pt x="189" y="752"/>
                  </a:cubicBezTo>
                  <a:cubicBezTo>
                    <a:pt x="189" y="752"/>
                    <a:pt x="189" y="751"/>
                    <a:pt x="190" y="751"/>
                  </a:cubicBezTo>
                  <a:cubicBezTo>
                    <a:pt x="189" y="750"/>
                    <a:pt x="189" y="749"/>
                    <a:pt x="189" y="749"/>
                  </a:cubicBezTo>
                  <a:cubicBezTo>
                    <a:pt x="189" y="747"/>
                    <a:pt x="189" y="746"/>
                    <a:pt x="189" y="745"/>
                  </a:cubicBezTo>
                  <a:cubicBezTo>
                    <a:pt x="189" y="745"/>
                    <a:pt x="189" y="744"/>
                    <a:pt x="189" y="743"/>
                  </a:cubicBezTo>
                  <a:cubicBezTo>
                    <a:pt x="189" y="743"/>
                    <a:pt x="189" y="742"/>
                    <a:pt x="189" y="742"/>
                  </a:cubicBezTo>
                  <a:cubicBezTo>
                    <a:pt x="188" y="739"/>
                    <a:pt x="189" y="737"/>
                    <a:pt x="188" y="734"/>
                  </a:cubicBezTo>
                  <a:cubicBezTo>
                    <a:pt x="189" y="734"/>
                    <a:pt x="188" y="733"/>
                    <a:pt x="189" y="733"/>
                  </a:cubicBezTo>
                  <a:cubicBezTo>
                    <a:pt x="188" y="731"/>
                    <a:pt x="188" y="729"/>
                    <a:pt x="188" y="727"/>
                  </a:cubicBezTo>
                  <a:cubicBezTo>
                    <a:pt x="187" y="724"/>
                    <a:pt x="188" y="721"/>
                    <a:pt x="187" y="718"/>
                  </a:cubicBezTo>
                  <a:cubicBezTo>
                    <a:pt x="188" y="717"/>
                    <a:pt x="187" y="717"/>
                    <a:pt x="188" y="717"/>
                  </a:cubicBezTo>
                  <a:cubicBezTo>
                    <a:pt x="187" y="713"/>
                    <a:pt x="187" y="710"/>
                    <a:pt x="188" y="707"/>
                  </a:cubicBezTo>
                  <a:cubicBezTo>
                    <a:pt x="188" y="707"/>
                    <a:pt x="187" y="707"/>
                    <a:pt x="187" y="707"/>
                  </a:cubicBezTo>
                  <a:cubicBezTo>
                    <a:pt x="187" y="706"/>
                    <a:pt x="188" y="706"/>
                    <a:pt x="188" y="705"/>
                  </a:cubicBezTo>
                  <a:cubicBezTo>
                    <a:pt x="188" y="705"/>
                    <a:pt x="187" y="705"/>
                    <a:pt x="187" y="704"/>
                  </a:cubicBezTo>
                  <a:cubicBezTo>
                    <a:pt x="187" y="704"/>
                    <a:pt x="188" y="703"/>
                    <a:pt x="188" y="702"/>
                  </a:cubicBezTo>
                  <a:cubicBezTo>
                    <a:pt x="188" y="701"/>
                    <a:pt x="187" y="699"/>
                    <a:pt x="188" y="698"/>
                  </a:cubicBezTo>
                  <a:cubicBezTo>
                    <a:pt x="187" y="696"/>
                    <a:pt x="187" y="694"/>
                    <a:pt x="187" y="693"/>
                  </a:cubicBezTo>
                  <a:cubicBezTo>
                    <a:pt x="187" y="691"/>
                    <a:pt x="187" y="690"/>
                    <a:pt x="187" y="688"/>
                  </a:cubicBezTo>
                  <a:cubicBezTo>
                    <a:pt x="187" y="688"/>
                    <a:pt x="187" y="688"/>
                    <a:pt x="187" y="688"/>
                  </a:cubicBezTo>
                  <a:cubicBezTo>
                    <a:pt x="187" y="688"/>
                    <a:pt x="188" y="688"/>
                    <a:pt x="188" y="688"/>
                  </a:cubicBezTo>
                  <a:close/>
                  <a:moveTo>
                    <a:pt x="192" y="764"/>
                  </a:moveTo>
                  <a:cubicBezTo>
                    <a:pt x="192" y="764"/>
                    <a:pt x="192" y="764"/>
                    <a:pt x="192" y="763"/>
                  </a:cubicBezTo>
                  <a:cubicBezTo>
                    <a:pt x="192" y="764"/>
                    <a:pt x="192" y="764"/>
                    <a:pt x="192" y="764"/>
                  </a:cubicBezTo>
                  <a:cubicBezTo>
                    <a:pt x="192" y="764"/>
                    <a:pt x="191" y="764"/>
                    <a:pt x="191" y="764"/>
                  </a:cubicBezTo>
                  <a:cubicBezTo>
                    <a:pt x="191" y="764"/>
                    <a:pt x="191" y="764"/>
                    <a:pt x="191" y="764"/>
                  </a:cubicBezTo>
                  <a:cubicBezTo>
                    <a:pt x="191" y="764"/>
                    <a:pt x="192" y="764"/>
                    <a:pt x="192" y="765"/>
                  </a:cubicBezTo>
                  <a:cubicBezTo>
                    <a:pt x="192" y="764"/>
                    <a:pt x="192" y="764"/>
                    <a:pt x="192" y="764"/>
                  </a:cubicBezTo>
                  <a:cubicBezTo>
                    <a:pt x="192" y="764"/>
                    <a:pt x="192" y="764"/>
                    <a:pt x="192" y="764"/>
                  </a:cubicBezTo>
                  <a:close/>
                  <a:moveTo>
                    <a:pt x="182" y="764"/>
                  </a:moveTo>
                  <a:cubicBezTo>
                    <a:pt x="182" y="764"/>
                    <a:pt x="182" y="764"/>
                    <a:pt x="182" y="764"/>
                  </a:cubicBezTo>
                  <a:cubicBezTo>
                    <a:pt x="182" y="764"/>
                    <a:pt x="182" y="764"/>
                    <a:pt x="182" y="763"/>
                  </a:cubicBezTo>
                  <a:cubicBezTo>
                    <a:pt x="182" y="763"/>
                    <a:pt x="182" y="763"/>
                    <a:pt x="182" y="763"/>
                  </a:cubicBezTo>
                  <a:cubicBezTo>
                    <a:pt x="182" y="762"/>
                    <a:pt x="182" y="762"/>
                    <a:pt x="182" y="762"/>
                  </a:cubicBezTo>
                  <a:cubicBezTo>
                    <a:pt x="182" y="762"/>
                    <a:pt x="182" y="762"/>
                    <a:pt x="182" y="762"/>
                  </a:cubicBezTo>
                  <a:cubicBezTo>
                    <a:pt x="182" y="762"/>
                    <a:pt x="182" y="762"/>
                    <a:pt x="182" y="763"/>
                  </a:cubicBezTo>
                  <a:cubicBezTo>
                    <a:pt x="182" y="763"/>
                    <a:pt x="182" y="763"/>
                    <a:pt x="182" y="764"/>
                  </a:cubicBezTo>
                  <a:close/>
                  <a:moveTo>
                    <a:pt x="154" y="773"/>
                  </a:moveTo>
                  <a:cubicBezTo>
                    <a:pt x="154" y="773"/>
                    <a:pt x="154" y="774"/>
                    <a:pt x="154" y="775"/>
                  </a:cubicBezTo>
                  <a:cubicBezTo>
                    <a:pt x="154" y="776"/>
                    <a:pt x="154" y="776"/>
                    <a:pt x="154" y="777"/>
                  </a:cubicBezTo>
                  <a:cubicBezTo>
                    <a:pt x="154" y="777"/>
                    <a:pt x="155" y="777"/>
                    <a:pt x="155" y="777"/>
                  </a:cubicBezTo>
                  <a:cubicBezTo>
                    <a:pt x="155" y="777"/>
                    <a:pt x="155" y="777"/>
                    <a:pt x="155" y="777"/>
                  </a:cubicBezTo>
                  <a:cubicBezTo>
                    <a:pt x="155" y="776"/>
                    <a:pt x="155" y="776"/>
                    <a:pt x="155" y="775"/>
                  </a:cubicBezTo>
                  <a:cubicBezTo>
                    <a:pt x="155" y="774"/>
                    <a:pt x="155" y="773"/>
                    <a:pt x="155" y="773"/>
                  </a:cubicBezTo>
                  <a:cubicBezTo>
                    <a:pt x="155" y="772"/>
                    <a:pt x="154" y="772"/>
                    <a:pt x="154" y="772"/>
                  </a:cubicBezTo>
                  <a:cubicBezTo>
                    <a:pt x="154" y="772"/>
                    <a:pt x="154" y="772"/>
                    <a:pt x="154" y="772"/>
                  </a:cubicBezTo>
                  <a:cubicBezTo>
                    <a:pt x="154" y="773"/>
                    <a:pt x="154" y="773"/>
                    <a:pt x="154" y="773"/>
                  </a:cubicBezTo>
                  <a:close/>
                  <a:moveTo>
                    <a:pt x="182" y="741"/>
                  </a:moveTo>
                  <a:cubicBezTo>
                    <a:pt x="182" y="741"/>
                    <a:pt x="182" y="741"/>
                    <a:pt x="182" y="741"/>
                  </a:cubicBezTo>
                  <a:cubicBezTo>
                    <a:pt x="182" y="741"/>
                    <a:pt x="182" y="741"/>
                    <a:pt x="182" y="741"/>
                  </a:cubicBezTo>
                  <a:cubicBezTo>
                    <a:pt x="182" y="741"/>
                    <a:pt x="182" y="741"/>
                    <a:pt x="182" y="741"/>
                  </a:cubicBezTo>
                  <a:cubicBezTo>
                    <a:pt x="182" y="741"/>
                    <a:pt x="182" y="742"/>
                    <a:pt x="182" y="742"/>
                  </a:cubicBezTo>
                  <a:cubicBezTo>
                    <a:pt x="182" y="742"/>
                    <a:pt x="182" y="742"/>
                    <a:pt x="182" y="742"/>
                  </a:cubicBezTo>
                  <a:cubicBezTo>
                    <a:pt x="182" y="742"/>
                    <a:pt x="182" y="742"/>
                    <a:pt x="183" y="742"/>
                  </a:cubicBezTo>
                  <a:cubicBezTo>
                    <a:pt x="182" y="742"/>
                    <a:pt x="182" y="741"/>
                    <a:pt x="182" y="741"/>
                  </a:cubicBezTo>
                  <a:close/>
                  <a:moveTo>
                    <a:pt x="181" y="735"/>
                  </a:moveTo>
                  <a:cubicBezTo>
                    <a:pt x="181" y="735"/>
                    <a:pt x="181" y="735"/>
                    <a:pt x="181" y="735"/>
                  </a:cubicBezTo>
                  <a:cubicBezTo>
                    <a:pt x="181" y="735"/>
                    <a:pt x="181" y="735"/>
                    <a:pt x="181" y="735"/>
                  </a:cubicBezTo>
                  <a:cubicBezTo>
                    <a:pt x="181" y="736"/>
                    <a:pt x="181" y="738"/>
                    <a:pt x="181" y="739"/>
                  </a:cubicBezTo>
                  <a:cubicBezTo>
                    <a:pt x="181" y="739"/>
                    <a:pt x="181" y="739"/>
                    <a:pt x="181" y="739"/>
                  </a:cubicBezTo>
                  <a:cubicBezTo>
                    <a:pt x="182" y="739"/>
                    <a:pt x="182" y="739"/>
                    <a:pt x="182" y="739"/>
                  </a:cubicBezTo>
                  <a:cubicBezTo>
                    <a:pt x="182" y="738"/>
                    <a:pt x="182" y="736"/>
                    <a:pt x="182" y="735"/>
                  </a:cubicBezTo>
                  <a:cubicBezTo>
                    <a:pt x="182" y="735"/>
                    <a:pt x="182" y="735"/>
                    <a:pt x="181" y="735"/>
                  </a:cubicBezTo>
                  <a:close/>
                  <a:moveTo>
                    <a:pt x="138" y="773"/>
                  </a:moveTo>
                  <a:cubicBezTo>
                    <a:pt x="138" y="773"/>
                    <a:pt x="138" y="773"/>
                    <a:pt x="138" y="773"/>
                  </a:cubicBezTo>
                  <a:cubicBezTo>
                    <a:pt x="139" y="771"/>
                    <a:pt x="138" y="770"/>
                    <a:pt x="138" y="768"/>
                  </a:cubicBezTo>
                  <a:cubicBezTo>
                    <a:pt x="138" y="767"/>
                    <a:pt x="138" y="767"/>
                    <a:pt x="138" y="766"/>
                  </a:cubicBezTo>
                  <a:cubicBezTo>
                    <a:pt x="138" y="766"/>
                    <a:pt x="138" y="766"/>
                    <a:pt x="137" y="766"/>
                  </a:cubicBezTo>
                  <a:cubicBezTo>
                    <a:pt x="137" y="766"/>
                    <a:pt x="137" y="766"/>
                    <a:pt x="137" y="766"/>
                  </a:cubicBezTo>
                  <a:cubicBezTo>
                    <a:pt x="137" y="766"/>
                    <a:pt x="137" y="766"/>
                    <a:pt x="137" y="766"/>
                  </a:cubicBezTo>
                  <a:cubicBezTo>
                    <a:pt x="137" y="767"/>
                    <a:pt x="137" y="767"/>
                    <a:pt x="138" y="768"/>
                  </a:cubicBezTo>
                  <a:cubicBezTo>
                    <a:pt x="138" y="770"/>
                    <a:pt x="138" y="771"/>
                    <a:pt x="138" y="773"/>
                  </a:cubicBezTo>
                  <a:cubicBezTo>
                    <a:pt x="138" y="773"/>
                    <a:pt x="138" y="773"/>
                    <a:pt x="138" y="773"/>
                  </a:cubicBezTo>
                  <a:close/>
                  <a:moveTo>
                    <a:pt x="181" y="727"/>
                  </a:moveTo>
                  <a:cubicBezTo>
                    <a:pt x="181" y="727"/>
                    <a:pt x="181" y="728"/>
                    <a:pt x="181" y="729"/>
                  </a:cubicBezTo>
                  <a:cubicBezTo>
                    <a:pt x="181" y="729"/>
                    <a:pt x="181" y="729"/>
                    <a:pt x="181" y="729"/>
                  </a:cubicBezTo>
                  <a:cubicBezTo>
                    <a:pt x="181" y="729"/>
                    <a:pt x="181" y="729"/>
                    <a:pt x="182" y="729"/>
                  </a:cubicBezTo>
                  <a:cubicBezTo>
                    <a:pt x="182" y="728"/>
                    <a:pt x="182" y="727"/>
                    <a:pt x="182" y="727"/>
                  </a:cubicBezTo>
                  <a:cubicBezTo>
                    <a:pt x="182" y="725"/>
                    <a:pt x="182" y="723"/>
                    <a:pt x="181" y="721"/>
                  </a:cubicBezTo>
                  <a:cubicBezTo>
                    <a:pt x="181" y="721"/>
                    <a:pt x="181" y="721"/>
                    <a:pt x="181" y="721"/>
                  </a:cubicBezTo>
                  <a:cubicBezTo>
                    <a:pt x="181" y="720"/>
                    <a:pt x="182" y="720"/>
                    <a:pt x="181" y="719"/>
                  </a:cubicBezTo>
                  <a:cubicBezTo>
                    <a:pt x="181" y="719"/>
                    <a:pt x="181" y="719"/>
                    <a:pt x="181" y="719"/>
                  </a:cubicBezTo>
                  <a:cubicBezTo>
                    <a:pt x="181" y="719"/>
                    <a:pt x="181" y="719"/>
                    <a:pt x="181" y="719"/>
                  </a:cubicBezTo>
                  <a:cubicBezTo>
                    <a:pt x="181" y="717"/>
                    <a:pt x="181" y="716"/>
                    <a:pt x="181" y="714"/>
                  </a:cubicBezTo>
                  <a:cubicBezTo>
                    <a:pt x="181" y="714"/>
                    <a:pt x="181" y="714"/>
                    <a:pt x="181" y="714"/>
                  </a:cubicBezTo>
                  <a:cubicBezTo>
                    <a:pt x="181" y="713"/>
                    <a:pt x="181" y="712"/>
                    <a:pt x="181" y="712"/>
                  </a:cubicBezTo>
                  <a:cubicBezTo>
                    <a:pt x="180" y="713"/>
                    <a:pt x="180" y="713"/>
                    <a:pt x="180" y="714"/>
                  </a:cubicBezTo>
                  <a:cubicBezTo>
                    <a:pt x="180" y="714"/>
                    <a:pt x="180" y="714"/>
                    <a:pt x="180" y="714"/>
                  </a:cubicBezTo>
                  <a:cubicBezTo>
                    <a:pt x="180" y="716"/>
                    <a:pt x="180" y="717"/>
                    <a:pt x="181" y="719"/>
                  </a:cubicBezTo>
                  <a:cubicBezTo>
                    <a:pt x="180" y="719"/>
                    <a:pt x="180" y="719"/>
                    <a:pt x="180" y="719"/>
                  </a:cubicBezTo>
                  <a:cubicBezTo>
                    <a:pt x="181" y="719"/>
                    <a:pt x="179" y="721"/>
                    <a:pt x="180" y="720"/>
                  </a:cubicBezTo>
                  <a:cubicBezTo>
                    <a:pt x="180" y="720"/>
                    <a:pt x="180" y="720"/>
                    <a:pt x="180" y="720"/>
                  </a:cubicBezTo>
                  <a:cubicBezTo>
                    <a:pt x="181" y="720"/>
                    <a:pt x="181" y="720"/>
                    <a:pt x="181" y="720"/>
                  </a:cubicBezTo>
                  <a:cubicBezTo>
                    <a:pt x="181" y="720"/>
                    <a:pt x="180" y="720"/>
                    <a:pt x="181" y="720"/>
                  </a:cubicBezTo>
                  <a:cubicBezTo>
                    <a:pt x="181" y="722"/>
                    <a:pt x="181" y="725"/>
                    <a:pt x="181" y="727"/>
                  </a:cubicBezTo>
                  <a:close/>
                  <a:moveTo>
                    <a:pt x="137" y="762"/>
                  </a:moveTo>
                  <a:cubicBezTo>
                    <a:pt x="137" y="763"/>
                    <a:pt x="137" y="763"/>
                    <a:pt x="137" y="764"/>
                  </a:cubicBezTo>
                  <a:cubicBezTo>
                    <a:pt x="137" y="764"/>
                    <a:pt x="137" y="764"/>
                    <a:pt x="137" y="764"/>
                  </a:cubicBezTo>
                  <a:cubicBezTo>
                    <a:pt x="138" y="764"/>
                    <a:pt x="138" y="764"/>
                    <a:pt x="138" y="764"/>
                  </a:cubicBezTo>
                  <a:cubicBezTo>
                    <a:pt x="138" y="763"/>
                    <a:pt x="138" y="763"/>
                    <a:pt x="138" y="762"/>
                  </a:cubicBezTo>
                  <a:cubicBezTo>
                    <a:pt x="138" y="761"/>
                    <a:pt x="138" y="761"/>
                    <a:pt x="138" y="760"/>
                  </a:cubicBezTo>
                  <a:cubicBezTo>
                    <a:pt x="138" y="760"/>
                    <a:pt x="137" y="760"/>
                    <a:pt x="137" y="760"/>
                  </a:cubicBezTo>
                  <a:cubicBezTo>
                    <a:pt x="137" y="760"/>
                    <a:pt x="137" y="760"/>
                    <a:pt x="137" y="760"/>
                  </a:cubicBezTo>
                  <a:cubicBezTo>
                    <a:pt x="137" y="760"/>
                    <a:pt x="137" y="760"/>
                    <a:pt x="137" y="760"/>
                  </a:cubicBezTo>
                  <a:cubicBezTo>
                    <a:pt x="137" y="761"/>
                    <a:pt x="137" y="761"/>
                    <a:pt x="137" y="762"/>
                  </a:cubicBezTo>
                  <a:close/>
                  <a:moveTo>
                    <a:pt x="137" y="756"/>
                  </a:moveTo>
                  <a:cubicBezTo>
                    <a:pt x="137" y="757"/>
                    <a:pt x="137" y="757"/>
                    <a:pt x="137" y="758"/>
                  </a:cubicBezTo>
                  <a:cubicBezTo>
                    <a:pt x="137" y="758"/>
                    <a:pt x="137" y="758"/>
                    <a:pt x="137" y="758"/>
                  </a:cubicBezTo>
                  <a:cubicBezTo>
                    <a:pt x="137" y="758"/>
                    <a:pt x="137" y="758"/>
                    <a:pt x="137" y="758"/>
                  </a:cubicBezTo>
                  <a:cubicBezTo>
                    <a:pt x="137" y="757"/>
                    <a:pt x="138" y="757"/>
                    <a:pt x="137" y="756"/>
                  </a:cubicBezTo>
                  <a:cubicBezTo>
                    <a:pt x="137" y="756"/>
                    <a:pt x="137" y="756"/>
                    <a:pt x="137" y="756"/>
                  </a:cubicBezTo>
                  <a:cubicBezTo>
                    <a:pt x="137" y="756"/>
                    <a:pt x="137" y="756"/>
                    <a:pt x="137" y="756"/>
                  </a:cubicBezTo>
                  <a:cubicBezTo>
                    <a:pt x="137" y="756"/>
                    <a:pt x="137" y="756"/>
                    <a:pt x="137" y="756"/>
                  </a:cubicBezTo>
                  <a:close/>
                  <a:moveTo>
                    <a:pt x="140" y="751"/>
                  </a:moveTo>
                  <a:cubicBezTo>
                    <a:pt x="140" y="751"/>
                    <a:pt x="141" y="751"/>
                    <a:pt x="141" y="751"/>
                  </a:cubicBezTo>
                  <a:cubicBezTo>
                    <a:pt x="141" y="751"/>
                    <a:pt x="141" y="751"/>
                    <a:pt x="141" y="751"/>
                  </a:cubicBezTo>
                  <a:cubicBezTo>
                    <a:pt x="141" y="749"/>
                    <a:pt x="141" y="748"/>
                    <a:pt x="141" y="746"/>
                  </a:cubicBezTo>
                  <a:cubicBezTo>
                    <a:pt x="141" y="745"/>
                    <a:pt x="141" y="744"/>
                    <a:pt x="141" y="743"/>
                  </a:cubicBezTo>
                  <a:cubicBezTo>
                    <a:pt x="141" y="742"/>
                    <a:pt x="140" y="742"/>
                    <a:pt x="140" y="742"/>
                  </a:cubicBezTo>
                  <a:cubicBezTo>
                    <a:pt x="140" y="742"/>
                    <a:pt x="140" y="742"/>
                    <a:pt x="140" y="742"/>
                  </a:cubicBezTo>
                  <a:cubicBezTo>
                    <a:pt x="140" y="742"/>
                    <a:pt x="140" y="743"/>
                    <a:pt x="140" y="743"/>
                  </a:cubicBezTo>
                  <a:cubicBezTo>
                    <a:pt x="140" y="744"/>
                    <a:pt x="140" y="745"/>
                    <a:pt x="140" y="746"/>
                  </a:cubicBezTo>
                  <a:cubicBezTo>
                    <a:pt x="140" y="748"/>
                    <a:pt x="141" y="749"/>
                    <a:pt x="140" y="751"/>
                  </a:cubicBezTo>
                  <a:close/>
                  <a:moveTo>
                    <a:pt x="144" y="737"/>
                  </a:moveTo>
                  <a:cubicBezTo>
                    <a:pt x="144" y="737"/>
                    <a:pt x="144" y="738"/>
                    <a:pt x="144" y="738"/>
                  </a:cubicBezTo>
                  <a:cubicBezTo>
                    <a:pt x="144" y="738"/>
                    <a:pt x="144" y="738"/>
                    <a:pt x="145" y="738"/>
                  </a:cubicBezTo>
                  <a:cubicBezTo>
                    <a:pt x="145" y="738"/>
                    <a:pt x="145" y="738"/>
                    <a:pt x="145" y="738"/>
                  </a:cubicBezTo>
                  <a:cubicBezTo>
                    <a:pt x="145" y="738"/>
                    <a:pt x="145" y="737"/>
                    <a:pt x="145" y="737"/>
                  </a:cubicBezTo>
                  <a:cubicBezTo>
                    <a:pt x="145" y="737"/>
                    <a:pt x="144" y="737"/>
                    <a:pt x="144" y="737"/>
                  </a:cubicBezTo>
                  <a:cubicBezTo>
                    <a:pt x="144" y="737"/>
                    <a:pt x="144" y="737"/>
                    <a:pt x="144" y="737"/>
                  </a:cubicBezTo>
                  <a:cubicBezTo>
                    <a:pt x="144" y="737"/>
                    <a:pt x="144" y="737"/>
                    <a:pt x="144" y="737"/>
                  </a:cubicBezTo>
                  <a:close/>
                  <a:moveTo>
                    <a:pt x="180" y="697"/>
                  </a:moveTo>
                  <a:cubicBezTo>
                    <a:pt x="180" y="696"/>
                    <a:pt x="180" y="695"/>
                    <a:pt x="180" y="694"/>
                  </a:cubicBezTo>
                  <a:cubicBezTo>
                    <a:pt x="180" y="694"/>
                    <a:pt x="180" y="694"/>
                    <a:pt x="179" y="695"/>
                  </a:cubicBezTo>
                  <a:cubicBezTo>
                    <a:pt x="179" y="694"/>
                    <a:pt x="179" y="693"/>
                    <a:pt x="180" y="693"/>
                  </a:cubicBezTo>
                  <a:cubicBezTo>
                    <a:pt x="180" y="692"/>
                    <a:pt x="180" y="691"/>
                    <a:pt x="180" y="690"/>
                  </a:cubicBezTo>
                  <a:cubicBezTo>
                    <a:pt x="180" y="689"/>
                    <a:pt x="180" y="688"/>
                    <a:pt x="180" y="688"/>
                  </a:cubicBezTo>
                  <a:cubicBezTo>
                    <a:pt x="180" y="688"/>
                    <a:pt x="180" y="687"/>
                    <a:pt x="180" y="687"/>
                  </a:cubicBezTo>
                  <a:cubicBezTo>
                    <a:pt x="180" y="687"/>
                    <a:pt x="180" y="687"/>
                    <a:pt x="180" y="687"/>
                  </a:cubicBezTo>
                  <a:cubicBezTo>
                    <a:pt x="181" y="686"/>
                    <a:pt x="180" y="684"/>
                    <a:pt x="180" y="683"/>
                  </a:cubicBezTo>
                  <a:cubicBezTo>
                    <a:pt x="180" y="682"/>
                    <a:pt x="180" y="682"/>
                    <a:pt x="180" y="681"/>
                  </a:cubicBezTo>
                  <a:cubicBezTo>
                    <a:pt x="180" y="681"/>
                    <a:pt x="180" y="681"/>
                    <a:pt x="180" y="681"/>
                  </a:cubicBezTo>
                  <a:cubicBezTo>
                    <a:pt x="180" y="681"/>
                    <a:pt x="180" y="681"/>
                    <a:pt x="180" y="681"/>
                  </a:cubicBezTo>
                  <a:cubicBezTo>
                    <a:pt x="180" y="681"/>
                    <a:pt x="180" y="681"/>
                    <a:pt x="180" y="681"/>
                  </a:cubicBezTo>
                  <a:cubicBezTo>
                    <a:pt x="180" y="682"/>
                    <a:pt x="180" y="682"/>
                    <a:pt x="181" y="683"/>
                  </a:cubicBezTo>
                  <a:cubicBezTo>
                    <a:pt x="181" y="684"/>
                    <a:pt x="181" y="686"/>
                    <a:pt x="181" y="687"/>
                  </a:cubicBezTo>
                  <a:cubicBezTo>
                    <a:pt x="181" y="687"/>
                    <a:pt x="181" y="688"/>
                    <a:pt x="181" y="688"/>
                  </a:cubicBezTo>
                  <a:cubicBezTo>
                    <a:pt x="181" y="688"/>
                    <a:pt x="181" y="689"/>
                    <a:pt x="181" y="690"/>
                  </a:cubicBezTo>
                  <a:cubicBezTo>
                    <a:pt x="180" y="691"/>
                    <a:pt x="180" y="692"/>
                    <a:pt x="180" y="693"/>
                  </a:cubicBezTo>
                  <a:cubicBezTo>
                    <a:pt x="181" y="693"/>
                    <a:pt x="181" y="693"/>
                    <a:pt x="181" y="694"/>
                  </a:cubicBezTo>
                  <a:cubicBezTo>
                    <a:pt x="181" y="695"/>
                    <a:pt x="181" y="696"/>
                    <a:pt x="180" y="697"/>
                  </a:cubicBezTo>
                  <a:cubicBezTo>
                    <a:pt x="180" y="698"/>
                    <a:pt x="180" y="699"/>
                    <a:pt x="180" y="700"/>
                  </a:cubicBezTo>
                  <a:cubicBezTo>
                    <a:pt x="180" y="700"/>
                    <a:pt x="180" y="700"/>
                    <a:pt x="180" y="700"/>
                  </a:cubicBezTo>
                  <a:cubicBezTo>
                    <a:pt x="181" y="701"/>
                    <a:pt x="181" y="702"/>
                    <a:pt x="181" y="702"/>
                  </a:cubicBezTo>
                  <a:cubicBezTo>
                    <a:pt x="181" y="703"/>
                    <a:pt x="181" y="703"/>
                    <a:pt x="181" y="703"/>
                  </a:cubicBezTo>
                  <a:cubicBezTo>
                    <a:pt x="181" y="703"/>
                    <a:pt x="181" y="704"/>
                    <a:pt x="181" y="705"/>
                  </a:cubicBezTo>
                  <a:cubicBezTo>
                    <a:pt x="181" y="705"/>
                    <a:pt x="181" y="705"/>
                    <a:pt x="181" y="705"/>
                  </a:cubicBezTo>
                  <a:cubicBezTo>
                    <a:pt x="180" y="705"/>
                    <a:pt x="180" y="705"/>
                    <a:pt x="180" y="705"/>
                  </a:cubicBezTo>
                  <a:cubicBezTo>
                    <a:pt x="180" y="704"/>
                    <a:pt x="180" y="703"/>
                    <a:pt x="180" y="703"/>
                  </a:cubicBezTo>
                  <a:cubicBezTo>
                    <a:pt x="180" y="702"/>
                    <a:pt x="180" y="702"/>
                    <a:pt x="180" y="702"/>
                  </a:cubicBezTo>
                  <a:cubicBezTo>
                    <a:pt x="180" y="702"/>
                    <a:pt x="180" y="702"/>
                    <a:pt x="179" y="702"/>
                  </a:cubicBezTo>
                  <a:cubicBezTo>
                    <a:pt x="179" y="701"/>
                    <a:pt x="179" y="701"/>
                    <a:pt x="180" y="700"/>
                  </a:cubicBezTo>
                  <a:cubicBezTo>
                    <a:pt x="179" y="699"/>
                    <a:pt x="180" y="698"/>
                    <a:pt x="180" y="697"/>
                  </a:cubicBezTo>
                  <a:close/>
                  <a:moveTo>
                    <a:pt x="180" y="701"/>
                  </a:moveTo>
                  <a:cubicBezTo>
                    <a:pt x="180" y="701"/>
                    <a:pt x="180" y="701"/>
                    <a:pt x="180" y="701"/>
                  </a:cubicBezTo>
                  <a:cubicBezTo>
                    <a:pt x="180" y="701"/>
                    <a:pt x="180" y="702"/>
                    <a:pt x="180" y="702"/>
                  </a:cubicBezTo>
                  <a:cubicBezTo>
                    <a:pt x="180" y="701"/>
                    <a:pt x="180" y="701"/>
                    <a:pt x="180" y="701"/>
                  </a:cubicBezTo>
                  <a:close/>
                  <a:moveTo>
                    <a:pt x="188" y="683"/>
                  </a:moveTo>
                  <a:cubicBezTo>
                    <a:pt x="188" y="683"/>
                    <a:pt x="188" y="683"/>
                    <a:pt x="188" y="683"/>
                  </a:cubicBezTo>
                  <a:cubicBezTo>
                    <a:pt x="188" y="683"/>
                    <a:pt x="187" y="684"/>
                    <a:pt x="187" y="684"/>
                  </a:cubicBezTo>
                  <a:cubicBezTo>
                    <a:pt x="187" y="684"/>
                    <a:pt x="188" y="684"/>
                    <a:pt x="188" y="684"/>
                  </a:cubicBezTo>
                  <a:cubicBezTo>
                    <a:pt x="188" y="684"/>
                    <a:pt x="188" y="684"/>
                    <a:pt x="188" y="684"/>
                  </a:cubicBezTo>
                  <a:cubicBezTo>
                    <a:pt x="188" y="684"/>
                    <a:pt x="188" y="684"/>
                    <a:pt x="188" y="683"/>
                  </a:cubicBezTo>
                  <a:cubicBezTo>
                    <a:pt x="188" y="683"/>
                    <a:pt x="188" y="683"/>
                    <a:pt x="188" y="683"/>
                  </a:cubicBezTo>
                  <a:cubicBezTo>
                    <a:pt x="188" y="683"/>
                    <a:pt x="188" y="683"/>
                    <a:pt x="188" y="683"/>
                  </a:cubicBezTo>
                  <a:cubicBezTo>
                    <a:pt x="188" y="683"/>
                    <a:pt x="188" y="683"/>
                    <a:pt x="188" y="683"/>
                  </a:cubicBezTo>
                  <a:cubicBezTo>
                    <a:pt x="188" y="683"/>
                    <a:pt x="188" y="683"/>
                    <a:pt x="188" y="683"/>
                  </a:cubicBezTo>
                  <a:close/>
                  <a:moveTo>
                    <a:pt x="187" y="641"/>
                  </a:moveTo>
                  <a:cubicBezTo>
                    <a:pt x="187" y="641"/>
                    <a:pt x="187" y="641"/>
                    <a:pt x="187" y="641"/>
                  </a:cubicBezTo>
                  <a:cubicBezTo>
                    <a:pt x="187" y="641"/>
                    <a:pt x="187" y="641"/>
                    <a:pt x="187" y="641"/>
                  </a:cubicBezTo>
                  <a:cubicBezTo>
                    <a:pt x="187" y="641"/>
                    <a:pt x="187" y="641"/>
                    <a:pt x="187" y="642"/>
                  </a:cubicBezTo>
                  <a:cubicBezTo>
                    <a:pt x="187" y="641"/>
                    <a:pt x="187" y="641"/>
                    <a:pt x="187" y="641"/>
                  </a:cubicBezTo>
                  <a:cubicBezTo>
                    <a:pt x="187" y="642"/>
                    <a:pt x="186" y="642"/>
                    <a:pt x="186" y="642"/>
                  </a:cubicBezTo>
                  <a:cubicBezTo>
                    <a:pt x="186" y="643"/>
                    <a:pt x="187" y="644"/>
                    <a:pt x="186" y="645"/>
                  </a:cubicBezTo>
                  <a:cubicBezTo>
                    <a:pt x="188" y="647"/>
                    <a:pt x="186" y="649"/>
                    <a:pt x="187" y="651"/>
                  </a:cubicBezTo>
                  <a:cubicBezTo>
                    <a:pt x="187" y="650"/>
                    <a:pt x="187" y="650"/>
                    <a:pt x="187" y="651"/>
                  </a:cubicBezTo>
                  <a:cubicBezTo>
                    <a:pt x="187" y="652"/>
                    <a:pt x="187" y="651"/>
                    <a:pt x="187" y="652"/>
                  </a:cubicBezTo>
                  <a:cubicBezTo>
                    <a:pt x="187" y="652"/>
                    <a:pt x="187" y="653"/>
                    <a:pt x="187" y="654"/>
                  </a:cubicBezTo>
                  <a:cubicBezTo>
                    <a:pt x="185" y="656"/>
                    <a:pt x="188" y="657"/>
                    <a:pt x="186" y="659"/>
                  </a:cubicBezTo>
                  <a:cubicBezTo>
                    <a:pt x="187" y="660"/>
                    <a:pt x="187" y="660"/>
                    <a:pt x="187" y="661"/>
                  </a:cubicBezTo>
                  <a:cubicBezTo>
                    <a:pt x="187" y="662"/>
                    <a:pt x="187" y="661"/>
                    <a:pt x="187" y="662"/>
                  </a:cubicBezTo>
                  <a:cubicBezTo>
                    <a:pt x="187" y="663"/>
                    <a:pt x="187" y="663"/>
                    <a:pt x="188" y="663"/>
                  </a:cubicBezTo>
                  <a:cubicBezTo>
                    <a:pt x="188" y="663"/>
                    <a:pt x="188" y="663"/>
                    <a:pt x="188" y="663"/>
                  </a:cubicBezTo>
                  <a:cubicBezTo>
                    <a:pt x="187" y="663"/>
                    <a:pt x="187" y="664"/>
                    <a:pt x="187" y="664"/>
                  </a:cubicBezTo>
                  <a:cubicBezTo>
                    <a:pt x="188" y="666"/>
                    <a:pt x="186" y="668"/>
                    <a:pt x="188" y="670"/>
                  </a:cubicBezTo>
                  <a:cubicBezTo>
                    <a:pt x="188" y="670"/>
                    <a:pt x="188" y="670"/>
                    <a:pt x="188" y="670"/>
                  </a:cubicBezTo>
                  <a:cubicBezTo>
                    <a:pt x="187" y="670"/>
                    <a:pt x="187" y="670"/>
                    <a:pt x="187" y="671"/>
                  </a:cubicBezTo>
                  <a:cubicBezTo>
                    <a:pt x="187" y="671"/>
                    <a:pt x="188" y="672"/>
                    <a:pt x="187" y="672"/>
                  </a:cubicBezTo>
                  <a:cubicBezTo>
                    <a:pt x="187" y="673"/>
                    <a:pt x="187" y="673"/>
                    <a:pt x="188" y="673"/>
                  </a:cubicBezTo>
                  <a:cubicBezTo>
                    <a:pt x="188" y="673"/>
                    <a:pt x="188" y="673"/>
                    <a:pt x="188" y="673"/>
                  </a:cubicBezTo>
                  <a:cubicBezTo>
                    <a:pt x="187" y="674"/>
                    <a:pt x="188" y="674"/>
                    <a:pt x="188" y="675"/>
                  </a:cubicBezTo>
                  <a:cubicBezTo>
                    <a:pt x="188" y="675"/>
                    <a:pt x="188" y="675"/>
                    <a:pt x="188" y="675"/>
                  </a:cubicBezTo>
                  <a:cubicBezTo>
                    <a:pt x="188" y="675"/>
                    <a:pt x="188" y="675"/>
                    <a:pt x="188" y="675"/>
                  </a:cubicBezTo>
                  <a:cubicBezTo>
                    <a:pt x="188" y="675"/>
                    <a:pt x="187" y="675"/>
                    <a:pt x="187" y="676"/>
                  </a:cubicBezTo>
                  <a:cubicBezTo>
                    <a:pt x="187" y="676"/>
                    <a:pt x="187" y="676"/>
                    <a:pt x="188" y="676"/>
                  </a:cubicBezTo>
                  <a:cubicBezTo>
                    <a:pt x="188" y="676"/>
                    <a:pt x="188" y="676"/>
                    <a:pt x="188" y="676"/>
                  </a:cubicBezTo>
                  <a:cubicBezTo>
                    <a:pt x="187" y="677"/>
                    <a:pt x="187" y="678"/>
                    <a:pt x="187" y="678"/>
                  </a:cubicBezTo>
                  <a:cubicBezTo>
                    <a:pt x="188" y="679"/>
                    <a:pt x="188" y="680"/>
                    <a:pt x="187" y="680"/>
                  </a:cubicBezTo>
                  <a:cubicBezTo>
                    <a:pt x="187" y="680"/>
                    <a:pt x="187" y="681"/>
                    <a:pt x="187" y="681"/>
                  </a:cubicBezTo>
                  <a:cubicBezTo>
                    <a:pt x="187" y="681"/>
                    <a:pt x="188" y="681"/>
                    <a:pt x="188" y="681"/>
                  </a:cubicBezTo>
                  <a:cubicBezTo>
                    <a:pt x="188" y="680"/>
                    <a:pt x="188" y="679"/>
                    <a:pt x="188" y="678"/>
                  </a:cubicBezTo>
                  <a:cubicBezTo>
                    <a:pt x="188" y="678"/>
                    <a:pt x="188" y="677"/>
                    <a:pt x="188" y="677"/>
                  </a:cubicBezTo>
                  <a:cubicBezTo>
                    <a:pt x="189" y="676"/>
                    <a:pt x="189" y="676"/>
                    <a:pt x="188" y="675"/>
                  </a:cubicBezTo>
                  <a:cubicBezTo>
                    <a:pt x="189" y="675"/>
                    <a:pt x="189" y="675"/>
                    <a:pt x="189" y="675"/>
                  </a:cubicBezTo>
                  <a:cubicBezTo>
                    <a:pt x="189" y="675"/>
                    <a:pt x="189" y="675"/>
                    <a:pt x="189" y="675"/>
                  </a:cubicBezTo>
                  <a:cubicBezTo>
                    <a:pt x="189" y="675"/>
                    <a:pt x="189" y="675"/>
                    <a:pt x="189" y="675"/>
                  </a:cubicBezTo>
                  <a:cubicBezTo>
                    <a:pt x="188" y="674"/>
                    <a:pt x="188" y="674"/>
                    <a:pt x="188" y="673"/>
                  </a:cubicBezTo>
                  <a:cubicBezTo>
                    <a:pt x="188" y="673"/>
                    <a:pt x="188" y="673"/>
                    <a:pt x="188" y="673"/>
                  </a:cubicBezTo>
                  <a:cubicBezTo>
                    <a:pt x="189" y="673"/>
                    <a:pt x="188" y="671"/>
                    <a:pt x="189" y="670"/>
                  </a:cubicBezTo>
                  <a:cubicBezTo>
                    <a:pt x="189" y="670"/>
                    <a:pt x="189" y="670"/>
                    <a:pt x="188" y="670"/>
                  </a:cubicBezTo>
                  <a:cubicBezTo>
                    <a:pt x="188" y="670"/>
                    <a:pt x="188" y="670"/>
                    <a:pt x="188" y="669"/>
                  </a:cubicBezTo>
                  <a:cubicBezTo>
                    <a:pt x="189" y="669"/>
                    <a:pt x="189" y="669"/>
                    <a:pt x="189" y="669"/>
                  </a:cubicBezTo>
                  <a:cubicBezTo>
                    <a:pt x="189" y="667"/>
                    <a:pt x="190" y="665"/>
                    <a:pt x="188" y="663"/>
                  </a:cubicBezTo>
                  <a:cubicBezTo>
                    <a:pt x="189" y="663"/>
                    <a:pt x="189" y="663"/>
                    <a:pt x="189" y="663"/>
                  </a:cubicBezTo>
                  <a:cubicBezTo>
                    <a:pt x="189" y="663"/>
                    <a:pt x="189" y="663"/>
                    <a:pt x="189" y="663"/>
                  </a:cubicBezTo>
                  <a:cubicBezTo>
                    <a:pt x="189" y="663"/>
                    <a:pt x="189" y="662"/>
                    <a:pt x="189" y="662"/>
                  </a:cubicBezTo>
                  <a:cubicBezTo>
                    <a:pt x="188" y="661"/>
                    <a:pt x="189" y="659"/>
                    <a:pt x="189" y="657"/>
                  </a:cubicBezTo>
                  <a:cubicBezTo>
                    <a:pt x="189" y="656"/>
                    <a:pt x="189" y="654"/>
                    <a:pt x="189" y="652"/>
                  </a:cubicBezTo>
                  <a:cubicBezTo>
                    <a:pt x="189" y="652"/>
                    <a:pt x="189" y="652"/>
                    <a:pt x="189" y="651"/>
                  </a:cubicBezTo>
                  <a:cubicBezTo>
                    <a:pt x="189" y="649"/>
                    <a:pt x="188" y="647"/>
                    <a:pt x="189" y="644"/>
                  </a:cubicBezTo>
                  <a:cubicBezTo>
                    <a:pt x="187" y="643"/>
                    <a:pt x="189" y="642"/>
                    <a:pt x="188" y="642"/>
                  </a:cubicBezTo>
                  <a:cubicBezTo>
                    <a:pt x="187" y="642"/>
                    <a:pt x="187" y="642"/>
                    <a:pt x="187" y="642"/>
                  </a:cubicBezTo>
                  <a:cubicBezTo>
                    <a:pt x="188" y="642"/>
                    <a:pt x="188" y="641"/>
                    <a:pt x="187" y="641"/>
                  </a:cubicBezTo>
                  <a:cubicBezTo>
                    <a:pt x="187" y="641"/>
                    <a:pt x="187" y="641"/>
                    <a:pt x="187" y="641"/>
                  </a:cubicBezTo>
                  <a:close/>
                  <a:moveTo>
                    <a:pt x="128" y="654"/>
                  </a:moveTo>
                  <a:cubicBezTo>
                    <a:pt x="128" y="654"/>
                    <a:pt x="128" y="654"/>
                    <a:pt x="128" y="654"/>
                  </a:cubicBezTo>
                  <a:cubicBezTo>
                    <a:pt x="128" y="654"/>
                    <a:pt x="128" y="654"/>
                    <a:pt x="128" y="654"/>
                  </a:cubicBezTo>
                  <a:cubicBezTo>
                    <a:pt x="128" y="654"/>
                    <a:pt x="128" y="654"/>
                    <a:pt x="128" y="654"/>
                  </a:cubicBezTo>
                  <a:cubicBezTo>
                    <a:pt x="128" y="659"/>
                    <a:pt x="128" y="664"/>
                    <a:pt x="128" y="668"/>
                  </a:cubicBezTo>
                  <a:cubicBezTo>
                    <a:pt x="128" y="681"/>
                    <a:pt x="128" y="694"/>
                    <a:pt x="129" y="706"/>
                  </a:cubicBezTo>
                  <a:cubicBezTo>
                    <a:pt x="129" y="706"/>
                    <a:pt x="129" y="707"/>
                    <a:pt x="129" y="707"/>
                  </a:cubicBezTo>
                  <a:cubicBezTo>
                    <a:pt x="129" y="707"/>
                    <a:pt x="129" y="706"/>
                    <a:pt x="129" y="706"/>
                  </a:cubicBezTo>
                  <a:cubicBezTo>
                    <a:pt x="128" y="694"/>
                    <a:pt x="128" y="681"/>
                    <a:pt x="128" y="668"/>
                  </a:cubicBezTo>
                  <a:cubicBezTo>
                    <a:pt x="128" y="664"/>
                    <a:pt x="128" y="659"/>
                    <a:pt x="128" y="654"/>
                  </a:cubicBezTo>
                  <a:close/>
                  <a:moveTo>
                    <a:pt x="137" y="698"/>
                  </a:moveTo>
                  <a:cubicBezTo>
                    <a:pt x="137" y="698"/>
                    <a:pt x="137" y="698"/>
                    <a:pt x="137" y="698"/>
                  </a:cubicBezTo>
                  <a:cubicBezTo>
                    <a:pt x="137" y="698"/>
                    <a:pt x="137" y="698"/>
                    <a:pt x="137" y="698"/>
                  </a:cubicBezTo>
                  <a:cubicBezTo>
                    <a:pt x="137" y="698"/>
                    <a:pt x="137" y="697"/>
                    <a:pt x="137" y="697"/>
                  </a:cubicBezTo>
                  <a:cubicBezTo>
                    <a:pt x="137" y="697"/>
                    <a:pt x="137" y="697"/>
                    <a:pt x="137" y="697"/>
                  </a:cubicBezTo>
                  <a:cubicBezTo>
                    <a:pt x="137" y="697"/>
                    <a:pt x="137" y="697"/>
                    <a:pt x="137" y="697"/>
                  </a:cubicBezTo>
                  <a:cubicBezTo>
                    <a:pt x="137" y="697"/>
                    <a:pt x="137" y="697"/>
                    <a:pt x="137" y="697"/>
                  </a:cubicBezTo>
                  <a:cubicBezTo>
                    <a:pt x="137" y="697"/>
                    <a:pt x="137" y="698"/>
                    <a:pt x="137" y="698"/>
                  </a:cubicBezTo>
                  <a:close/>
                  <a:moveTo>
                    <a:pt x="180" y="658"/>
                  </a:moveTo>
                  <a:cubicBezTo>
                    <a:pt x="180" y="658"/>
                    <a:pt x="180" y="658"/>
                    <a:pt x="180" y="658"/>
                  </a:cubicBezTo>
                  <a:cubicBezTo>
                    <a:pt x="180" y="658"/>
                    <a:pt x="181" y="658"/>
                    <a:pt x="181" y="658"/>
                  </a:cubicBezTo>
                  <a:cubicBezTo>
                    <a:pt x="180" y="657"/>
                    <a:pt x="180" y="657"/>
                    <a:pt x="180" y="657"/>
                  </a:cubicBezTo>
                  <a:cubicBezTo>
                    <a:pt x="180" y="657"/>
                    <a:pt x="180" y="657"/>
                    <a:pt x="181" y="657"/>
                  </a:cubicBezTo>
                  <a:cubicBezTo>
                    <a:pt x="181" y="657"/>
                    <a:pt x="181" y="657"/>
                    <a:pt x="180" y="656"/>
                  </a:cubicBezTo>
                  <a:cubicBezTo>
                    <a:pt x="180" y="656"/>
                    <a:pt x="180" y="656"/>
                    <a:pt x="180" y="657"/>
                  </a:cubicBezTo>
                  <a:cubicBezTo>
                    <a:pt x="180" y="657"/>
                    <a:pt x="180" y="657"/>
                    <a:pt x="180" y="657"/>
                  </a:cubicBezTo>
                  <a:cubicBezTo>
                    <a:pt x="180" y="657"/>
                    <a:pt x="180" y="657"/>
                    <a:pt x="180" y="658"/>
                  </a:cubicBezTo>
                  <a:close/>
                  <a:moveTo>
                    <a:pt x="172" y="567"/>
                  </a:moveTo>
                  <a:cubicBezTo>
                    <a:pt x="172" y="567"/>
                    <a:pt x="172" y="567"/>
                    <a:pt x="171" y="568"/>
                  </a:cubicBezTo>
                  <a:cubicBezTo>
                    <a:pt x="171" y="568"/>
                    <a:pt x="171" y="568"/>
                    <a:pt x="171" y="568"/>
                  </a:cubicBezTo>
                  <a:cubicBezTo>
                    <a:pt x="172" y="568"/>
                    <a:pt x="172" y="568"/>
                    <a:pt x="172" y="568"/>
                  </a:cubicBezTo>
                  <a:cubicBezTo>
                    <a:pt x="172" y="567"/>
                    <a:pt x="172" y="567"/>
                    <a:pt x="172" y="567"/>
                  </a:cubicBezTo>
                  <a:cubicBezTo>
                    <a:pt x="172" y="567"/>
                    <a:pt x="172" y="567"/>
                    <a:pt x="172" y="567"/>
                  </a:cubicBezTo>
                  <a:cubicBezTo>
                    <a:pt x="172" y="568"/>
                    <a:pt x="172" y="569"/>
                    <a:pt x="172" y="569"/>
                  </a:cubicBezTo>
                  <a:cubicBezTo>
                    <a:pt x="172" y="569"/>
                    <a:pt x="172" y="569"/>
                    <a:pt x="172" y="569"/>
                  </a:cubicBezTo>
                  <a:cubicBezTo>
                    <a:pt x="172" y="570"/>
                    <a:pt x="172" y="570"/>
                    <a:pt x="172" y="570"/>
                  </a:cubicBezTo>
                  <a:cubicBezTo>
                    <a:pt x="171" y="570"/>
                    <a:pt x="171" y="570"/>
                    <a:pt x="171" y="570"/>
                  </a:cubicBezTo>
                  <a:cubicBezTo>
                    <a:pt x="171" y="570"/>
                    <a:pt x="172" y="572"/>
                    <a:pt x="170" y="572"/>
                  </a:cubicBezTo>
                  <a:cubicBezTo>
                    <a:pt x="170" y="574"/>
                    <a:pt x="172" y="577"/>
                    <a:pt x="170" y="578"/>
                  </a:cubicBezTo>
                  <a:cubicBezTo>
                    <a:pt x="171" y="595"/>
                    <a:pt x="171" y="612"/>
                    <a:pt x="173" y="630"/>
                  </a:cubicBezTo>
                  <a:cubicBezTo>
                    <a:pt x="173" y="630"/>
                    <a:pt x="173" y="630"/>
                    <a:pt x="173" y="630"/>
                  </a:cubicBezTo>
                  <a:cubicBezTo>
                    <a:pt x="173" y="631"/>
                    <a:pt x="173" y="632"/>
                    <a:pt x="173" y="633"/>
                  </a:cubicBezTo>
                  <a:cubicBezTo>
                    <a:pt x="173" y="634"/>
                    <a:pt x="173" y="635"/>
                    <a:pt x="173" y="636"/>
                  </a:cubicBezTo>
                  <a:cubicBezTo>
                    <a:pt x="173" y="636"/>
                    <a:pt x="173" y="637"/>
                    <a:pt x="173" y="637"/>
                  </a:cubicBezTo>
                  <a:cubicBezTo>
                    <a:pt x="173" y="637"/>
                    <a:pt x="173" y="637"/>
                    <a:pt x="173" y="637"/>
                  </a:cubicBezTo>
                  <a:cubicBezTo>
                    <a:pt x="173" y="638"/>
                    <a:pt x="173" y="638"/>
                    <a:pt x="173" y="639"/>
                  </a:cubicBezTo>
                  <a:cubicBezTo>
                    <a:pt x="173" y="639"/>
                    <a:pt x="173" y="640"/>
                    <a:pt x="173" y="640"/>
                  </a:cubicBezTo>
                  <a:cubicBezTo>
                    <a:pt x="173" y="640"/>
                    <a:pt x="173" y="640"/>
                    <a:pt x="173" y="640"/>
                  </a:cubicBezTo>
                  <a:cubicBezTo>
                    <a:pt x="173" y="641"/>
                    <a:pt x="173" y="640"/>
                    <a:pt x="173" y="640"/>
                  </a:cubicBezTo>
                  <a:cubicBezTo>
                    <a:pt x="174" y="640"/>
                    <a:pt x="174" y="639"/>
                    <a:pt x="173" y="639"/>
                  </a:cubicBezTo>
                  <a:cubicBezTo>
                    <a:pt x="173" y="638"/>
                    <a:pt x="173" y="638"/>
                    <a:pt x="174" y="637"/>
                  </a:cubicBezTo>
                  <a:cubicBezTo>
                    <a:pt x="174" y="638"/>
                    <a:pt x="174" y="638"/>
                    <a:pt x="174" y="638"/>
                  </a:cubicBezTo>
                  <a:cubicBezTo>
                    <a:pt x="174" y="639"/>
                    <a:pt x="174" y="639"/>
                    <a:pt x="174" y="639"/>
                  </a:cubicBezTo>
                  <a:cubicBezTo>
                    <a:pt x="174" y="639"/>
                    <a:pt x="174" y="638"/>
                    <a:pt x="174" y="638"/>
                  </a:cubicBezTo>
                  <a:cubicBezTo>
                    <a:pt x="174" y="638"/>
                    <a:pt x="174" y="637"/>
                    <a:pt x="174" y="637"/>
                  </a:cubicBezTo>
                  <a:cubicBezTo>
                    <a:pt x="174" y="637"/>
                    <a:pt x="174" y="637"/>
                    <a:pt x="174" y="637"/>
                  </a:cubicBezTo>
                  <a:cubicBezTo>
                    <a:pt x="174" y="637"/>
                    <a:pt x="174" y="637"/>
                    <a:pt x="174" y="637"/>
                  </a:cubicBezTo>
                  <a:cubicBezTo>
                    <a:pt x="175" y="637"/>
                    <a:pt x="175" y="637"/>
                    <a:pt x="175" y="637"/>
                  </a:cubicBezTo>
                  <a:cubicBezTo>
                    <a:pt x="175" y="638"/>
                    <a:pt x="175" y="638"/>
                    <a:pt x="175" y="638"/>
                  </a:cubicBezTo>
                  <a:cubicBezTo>
                    <a:pt x="175" y="637"/>
                    <a:pt x="175" y="637"/>
                    <a:pt x="175" y="637"/>
                  </a:cubicBezTo>
                  <a:cubicBezTo>
                    <a:pt x="175" y="637"/>
                    <a:pt x="175" y="637"/>
                    <a:pt x="175" y="637"/>
                  </a:cubicBezTo>
                  <a:cubicBezTo>
                    <a:pt x="175" y="637"/>
                    <a:pt x="175" y="637"/>
                    <a:pt x="175" y="637"/>
                  </a:cubicBezTo>
                  <a:cubicBezTo>
                    <a:pt x="175" y="636"/>
                    <a:pt x="175" y="636"/>
                    <a:pt x="175" y="635"/>
                  </a:cubicBezTo>
                  <a:cubicBezTo>
                    <a:pt x="174" y="635"/>
                    <a:pt x="174" y="636"/>
                    <a:pt x="173" y="636"/>
                  </a:cubicBezTo>
                  <a:cubicBezTo>
                    <a:pt x="173" y="635"/>
                    <a:pt x="173" y="634"/>
                    <a:pt x="173" y="633"/>
                  </a:cubicBezTo>
                  <a:cubicBezTo>
                    <a:pt x="173" y="632"/>
                    <a:pt x="173" y="631"/>
                    <a:pt x="173" y="630"/>
                  </a:cubicBezTo>
                  <a:cubicBezTo>
                    <a:pt x="173" y="630"/>
                    <a:pt x="173" y="630"/>
                    <a:pt x="173" y="630"/>
                  </a:cubicBezTo>
                  <a:cubicBezTo>
                    <a:pt x="173" y="630"/>
                    <a:pt x="173" y="630"/>
                    <a:pt x="173" y="630"/>
                  </a:cubicBezTo>
                  <a:cubicBezTo>
                    <a:pt x="173" y="629"/>
                    <a:pt x="174" y="629"/>
                    <a:pt x="174" y="629"/>
                  </a:cubicBezTo>
                  <a:cubicBezTo>
                    <a:pt x="174" y="629"/>
                    <a:pt x="174" y="629"/>
                    <a:pt x="174" y="629"/>
                  </a:cubicBezTo>
                  <a:cubicBezTo>
                    <a:pt x="174" y="629"/>
                    <a:pt x="174" y="629"/>
                    <a:pt x="174" y="629"/>
                  </a:cubicBezTo>
                  <a:cubicBezTo>
                    <a:pt x="174" y="629"/>
                    <a:pt x="174" y="629"/>
                    <a:pt x="174" y="629"/>
                  </a:cubicBezTo>
                  <a:cubicBezTo>
                    <a:pt x="174" y="629"/>
                    <a:pt x="174" y="630"/>
                    <a:pt x="175" y="630"/>
                  </a:cubicBezTo>
                  <a:cubicBezTo>
                    <a:pt x="175" y="629"/>
                    <a:pt x="175" y="629"/>
                    <a:pt x="175" y="629"/>
                  </a:cubicBezTo>
                  <a:cubicBezTo>
                    <a:pt x="175" y="629"/>
                    <a:pt x="175" y="629"/>
                    <a:pt x="175" y="629"/>
                  </a:cubicBezTo>
                  <a:cubicBezTo>
                    <a:pt x="175" y="629"/>
                    <a:pt x="175" y="629"/>
                    <a:pt x="175" y="629"/>
                  </a:cubicBezTo>
                  <a:cubicBezTo>
                    <a:pt x="176" y="628"/>
                    <a:pt x="175" y="627"/>
                    <a:pt x="176" y="626"/>
                  </a:cubicBezTo>
                  <a:cubicBezTo>
                    <a:pt x="176" y="626"/>
                    <a:pt x="176" y="626"/>
                    <a:pt x="175" y="625"/>
                  </a:cubicBezTo>
                  <a:cubicBezTo>
                    <a:pt x="177" y="624"/>
                    <a:pt x="175" y="623"/>
                    <a:pt x="176" y="621"/>
                  </a:cubicBezTo>
                  <a:cubicBezTo>
                    <a:pt x="176" y="621"/>
                    <a:pt x="175" y="621"/>
                    <a:pt x="175" y="621"/>
                  </a:cubicBezTo>
                  <a:cubicBezTo>
                    <a:pt x="175" y="618"/>
                    <a:pt x="176" y="616"/>
                    <a:pt x="175" y="614"/>
                  </a:cubicBezTo>
                  <a:cubicBezTo>
                    <a:pt x="176" y="612"/>
                    <a:pt x="175" y="611"/>
                    <a:pt x="175" y="609"/>
                  </a:cubicBezTo>
                  <a:cubicBezTo>
                    <a:pt x="175" y="608"/>
                    <a:pt x="176" y="605"/>
                    <a:pt x="175" y="604"/>
                  </a:cubicBezTo>
                  <a:cubicBezTo>
                    <a:pt x="175" y="602"/>
                    <a:pt x="175" y="601"/>
                    <a:pt x="175" y="600"/>
                  </a:cubicBezTo>
                  <a:cubicBezTo>
                    <a:pt x="175" y="599"/>
                    <a:pt x="174" y="599"/>
                    <a:pt x="174" y="599"/>
                  </a:cubicBezTo>
                  <a:cubicBezTo>
                    <a:pt x="174" y="599"/>
                    <a:pt x="174" y="598"/>
                    <a:pt x="174" y="597"/>
                  </a:cubicBezTo>
                  <a:cubicBezTo>
                    <a:pt x="174" y="596"/>
                    <a:pt x="174" y="595"/>
                    <a:pt x="174" y="594"/>
                  </a:cubicBezTo>
                  <a:cubicBezTo>
                    <a:pt x="174" y="594"/>
                    <a:pt x="175" y="594"/>
                    <a:pt x="175" y="594"/>
                  </a:cubicBezTo>
                  <a:cubicBezTo>
                    <a:pt x="175" y="593"/>
                    <a:pt x="174" y="593"/>
                    <a:pt x="174" y="593"/>
                  </a:cubicBezTo>
                  <a:cubicBezTo>
                    <a:pt x="174" y="592"/>
                    <a:pt x="174" y="590"/>
                    <a:pt x="174" y="589"/>
                  </a:cubicBezTo>
                  <a:cubicBezTo>
                    <a:pt x="174" y="589"/>
                    <a:pt x="174" y="589"/>
                    <a:pt x="174" y="589"/>
                  </a:cubicBezTo>
                  <a:cubicBezTo>
                    <a:pt x="174" y="588"/>
                    <a:pt x="174" y="586"/>
                    <a:pt x="174" y="585"/>
                  </a:cubicBezTo>
                  <a:cubicBezTo>
                    <a:pt x="174" y="584"/>
                    <a:pt x="174" y="583"/>
                    <a:pt x="174" y="581"/>
                  </a:cubicBezTo>
                  <a:cubicBezTo>
                    <a:pt x="173" y="578"/>
                    <a:pt x="174" y="575"/>
                    <a:pt x="173" y="573"/>
                  </a:cubicBezTo>
                  <a:cubicBezTo>
                    <a:pt x="173" y="572"/>
                    <a:pt x="173" y="572"/>
                    <a:pt x="173" y="572"/>
                  </a:cubicBezTo>
                  <a:cubicBezTo>
                    <a:pt x="173" y="571"/>
                    <a:pt x="173" y="571"/>
                    <a:pt x="172" y="571"/>
                  </a:cubicBezTo>
                  <a:cubicBezTo>
                    <a:pt x="173" y="570"/>
                    <a:pt x="173" y="570"/>
                    <a:pt x="173" y="570"/>
                  </a:cubicBezTo>
                  <a:cubicBezTo>
                    <a:pt x="173" y="570"/>
                    <a:pt x="173" y="570"/>
                    <a:pt x="173" y="570"/>
                  </a:cubicBezTo>
                  <a:cubicBezTo>
                    <a:pt x="173" y="569"/>
                    <a:pt x="173" y="568"/>
                    <a:pt x="172" y="567"/>
                  </a:cubicBezTo>
                  <a:cubicBezTo>
                    <a:pt x="172" y="567"/>
                    <a:pt x="172" y="567"/>
                    <a:pt x="172" y="567"/>
                  </a:cubicBezTo>
                  <a:close/>
                  <a:moveTo>
                    <a:pt x="179" y="623"/>
                  </a:moveTo>
                  <a:cubicBezTo>
                    <a:pt x="178" y="623"/>
                    <a:pt x="178" y="623"/>
                    <a:pt x="178" y="623"/>
                  </a:cubicBezTo>
                  <a:cubicBezTo>
                    <a:pt x="178" y="623"/>
                    <a:pt x="178" y="623"/>
                    <a:pt x="178" y="623"/>
                  </a:cubicBezTo>
                  <a:cubicBezTo>
                    <a:pt x="178" y="624"/>
                    <a:pt x="178" y="624"/>
                    <a:pt x="178" y="625"/>
                  </a:cubicBezTo>
                  <a:cubicBezTo>
                    <a:pt x="179" y="625"/>
                    <a:pt x="179" y="626"/>
                    <a:pt x="179" y="626"/>
                  </a:cubicBezTo>
                  <a:cubicBezTo>
                    <a:pt x="178" y="626"/>
                    <a:pt x="179" y="627"/>
                    <a:pt x="179" y="627"/>
                  </a:cubicBezTo>
                  <a:cubicBezTo>
                    <a:pt x="179" y="627"/>
                    <a:pt x="179" y="627"/>
                    <a:pt x="179" y="627"/>
                  </a:cubicBezTo>
                  <a:cubicBezTo>
                    <a:pt x="179" y="626"/>
                    <a:pt x="179" y="625"/>
                    <a:pt x="179" y="625"/>
                  </a:cubicBezTo>
                  <a:cubicBezTo>
                    <a:pt x="179" y="624"/>
                    <a:pt x="179" y="624"/>
                    <a:pt x="179" y="624"/>
                  </a:cubicBezTo>
                  <a:cubicBezTo>
                    <a:pt x="179" y="623"/>
                    <a:pt x="179" y="623"/>
                    <a:pt x="179" y="623"/>
                  </a:cubicBezTo>
                  <a:close/>
                  <a:moveTo>
                    <a:pt x="186" y="612"/>
                  </a:moveTo>
                  <a:cubicBezTo>
                    <a:pt x="186" y="612"/>
                    <a:pt x="186" y="612"/>
                    <a:pt x="186" y="612"/>
                  </a:cubicBezTo>
                  <a:cubicBezTo>
                    <a:pt x="186" y="614"/>
                    <a:pt x="186" y="614"/>
                    <a:pt x="186" y="616"/>
                  </a:cubicBezTo>
                  <a:cubicBezTo>
                    <a:pt x="186" y="616"/>
                    <a:pt x="185" y="617"/>
                    <a:pt x="185" y="618"/>
                  </a:cubicBezTo>
                  <a:cubicBezTo>
                    <a:pt x="185" y="618"/>
                    <a:pt x="185" y="618"/>
                    <a:pt x="186" y="618"/>
                  </a:cubicBezTo>
                  <a:cubicBezTo>
                    <a:pt x="186" y="618"/>
                    <a:pt x="186" y="618"/>
                    <a:pt x="186" y="618"/>
                  </a:cubicBezTo>
                  <a:cubicBezTo>
                    <a:pt x="186" y="617"/>
                    <a:pt x="186" y="616"/>
                    <a:pt x="186" y="616"/>
                  </a:cubicBezTo>
                  <a:cubicBezTo>
                    <a:pt x="187" y="615"/>
                    <a:pt x="187" y="613"/>
                    <a:pt x="186" y="612"/>
                  </a:cubicBezTo>
                  <a:cubicBezTo>
                    <a:pt x="186" y="612"/>
                    <a:pt x="186" y="612"/>
                    <a:pt x="186" y="612"/>
                  </a:cubicBezTo>
                  <a:cubicBezTo>
                    <a:pt x="186" y="612"/>
                    <a:pt x="186" y="612"/>
                    <a:pt x="186" y="612"/>
                  </a:cubicBezTo>
                  <a:close/>
                  <a:moveTo>
                    <a:pt x="178" y="609"/>
                  </a:moveTo>
                  <a:cubicBezTo>
                    <a:pt x="178" y="609"/>
                    <a:pt x="178" y="608"/>
                    <a:pt x="178" y="608"/>
                  </a:cubicBezTo>
                  <a:cubicBezTo>
                    <a:pt x="178" y="608"/>
                    <a:pt x="178" y="608"/>
                    <a:pt x="178" y="608"/>
                  </a:cubicBezTo>
                  <a:cubicBezTo>
                    <a:pt x="178" y="608"/>
                    <a:pt x="178" y="609"/>
                    <a:pt x="178" y="609"/>
                  </a:cubicBezTo>
                  <a:cubicBezTo>
                    <a:pt x="177" y="610"/>
                    <a:pt x="178" y="611"/>
                    <a:pt x="178" y="612"/>
                  </a:cubicBezTo>
                  <a:cubicBezTo>
                    <a:pt x="178" y="613"/>
                    <a:pt x="178" y="614"/>
                    <a:pt x="178" y="614"/>
                  </a:cubicBezTo>
                  <a:cubicBezTo>
                    <a:pt x="178" y="615"/>
                    <a:pt x="178" y="615"/>
                    <a:pt x="178" y="615"/>
                  </a:cubicBezTo>
                  <a:cubicBezTo>
                    <a:pt x="178" y="615"/>
                    <a:pt x="178" y="615"/>
                    <a:pt x="178" y="615"/>
                  </a:cubicBezTo>
                  <a:cubicBezTo>
                    <a:pt x="179" y="614"/>
                    <a:pt x="178" y="613"/>
                    <a:pt x="178" y="612"/>
                  </a:cubicBezTo>
                  <a:cubicBezTo>
                    <a:pt x="178" y="611"/>
                    <a:pt x="178" y="610"/>
                    <a:pt x="178" y="609"/>
                  </a:cubicBezTo>
                  <a:close/>
                  <a:moveTo>
                    <a:pt x="178" y="604"/>
                  </a:moveTo>
                  <a:cubicBezTo>
                    <a:pt x="178" y="604"/>
                    <a:pt x="178" y="604"/>
                    <a:pt x="178" y="604"/>
                  </a:cubicBezTo>
                  <a:cubicBezTo>
                    <a:pt x="178" y="604"/>
                    <a:pt x="178" y="604"/>
                    <a:pt x="178" y="604"/>
                  </a:cubicBezTo>
                  <a:cubicBezTo>
                    <a:pt x="178" y="605"/>
                    <a:pt x="178" y="606"/>
                    <a:pt x="178" y="606"/>
                  </a:cubicBezTo>
                  <a:cubicBezTo>
                    <a:pt x="178" y="606"/>
                    <a:pt x="178" y="607"/>
                    <a:pt x="178" y="607"/>
                  </a:cubicBezTo>
                  <a:cubicBezTo>
                    <a:pt x="178" y="607"/>
                    <a:pt x="178" y="606"/>
                    <a:pt x="178" y="606"/>
                  </a:cubicBezTo>
                  <a:cubicBezTo>
                    <a:pt x="178" y="606"/>
                    <a:pt x="178" y="605"/>
                    <a:pt x="178" y="604"/>
                  </a:cubicBezTo>
                  <a:cubicBezTo>
                    <a:pt x="178" y="604"/>
                    <a:pt x="178" y="604"/>
                    <a:pt x="178" y="604"/>
                  </a:cubicBezTo>
                  <a:close/>
                  <a:moveTo>
                    <a:pt x="128" y="643"/>
                  </a:moveTo>
                  <a:cubicBezTo>
                    <a:pt x="128" y="643"/>
                    <a:pt x="128" y="643"/>
                    <a:pt x="128" y="643"/>
                  </a:cubicBezTo>
                  <a:cubicBezTo>
                    <a:pt x="128" y="643"/>
                    <a:pt x="128" y="643"/>
                    <a:pt x="128" y="643"/>
                  </a:cubicBezTo>
                  <a:cubicBezTo>
                    <a:pt x="128" y="643"/>
                    <a:pt x="128" y="643"/>
                    <a:pt x="128" y="643"/>
                  </a:cubicBezTo>
                  <a:cubicBezTo>
                    <a:pt x="128" y="644"/>
                    <a:pt x="128" y="644"/>
                    <a:pt x="128" y="645"/>
                  </a:cubicBezTo>
                  <a:cubicBezTo>
                    <a:pt x="128" y="645"/>
                    <a:pt x="128" y="645"/>
                    <a:pt x="128" y="645"/>
                  </a:cubicBezTo>
                  <a:cubicBezTo>
                    <a:pt x="128" y="645"/>
                    <a:pt x="128" y="645"/>
                    <a:pt x="128" y="645"/>
                  </a:cubicBezTo>
                  <a:cubicBezTo>
                    <a:pt x="128" y="644"/>
                    <a:pt x="128" y="644"/>
                    <a:pt x="128" y="643"/>
                  </a:cubicBezTo>
                  <a:close/>
                  <a:moveTo>
                    <a:pt x="128" y="638"/>
                  </a:moveTo>
                  <a:cubicBezTo>
                    <a:pt x="128" y="638"/>
                    <a:pt x="128" y="638"/>
                    <a:pt x="128" y="638"/>
                  </a:cubicBezTo>
                  <a:cubicBezTo>
                    <a:pt x="128" y="638"/>
                    <a:pt x="128" y="638"/>
                    <a:pt x="128" y="638"/>
                  </a:cubicBezTo>
                  <a:cubicBezTo>
                    <a:pt x="128" y="638"/>
                    <a:pt x="128" y="638"/>
                    <a:pt x="128" y="638"/>
                  </a:cubicBezTo>
                  <a:cubicBezTo>
                    <a:pt x="128" y="639"/>
                    <a:pt x="128" y="639"/>
                    <a:pt x="128" y="639"/>
                  </a:cubicBezTo>
                  <a:cubicBezTo>
                    <a:pt x="128" y="640"/>
                    <a:pt x="128" y="640"/>
                    <a:pt x="128" y="640"/>
                  </a:cubicBezTo>
                  <a:cubicBezTo>
                    <a:pt x="128" y="640"/>
                    <a:pt x="128" y="640"/>
                    <a:pt x="128" y="640"/>
                  </a:cubicBezTo>
                  <a:cubicBezTo>
                    <a:pt x="128" y="640"/>
                    <a:pt x="128" y="640"/>
                    <a:pt x="128" y="640"/>
                  </a:cubicBezTo>
                  <a:cubicBezTo>
                    <a:pt x="128" y="640"/>
                    <a:pt x="128" y="640"/>
                    <a:pt x="128" y="639"/>
                  </a:cubicBezTo>
                  <a:cubicBezTo>
                    <a:pt x="128" y="639"/>
                    <a:pt x="128" y="639"/>
                    <a:pt x="128" y="638"/>
                  </a:cubicBezTo>
                  <a:close/>
                  <a:moveTo>
                    <a:pt x="128" y="634"/>
                  </a:moveTo>
                  <a:cubicBezTo>
                    <a:pt x="128" y="633"/>
                    <a:pt x="128" y="632"/>
                    <a:pt x="128" y="632"/>
                  </a:cubicBezTo>
                  <a:cubicBezTo>
                    <a:pt x="128" y="632"/>
                    <a:pt x="128" y="632"/>
                    <a:pt x="128" y="632"/>
                  </a:cubicBezTo>
                  <a:cubicBezTo>
                    <a:pt x="128" y="632"/>
                    <a:pt x="127" y="632"/>
                    <a:pt x="127" y="632"/>
                  </a:cubicBezTo>
                  <a:cubicBezTo>
                    <a:pt x="127" y="632"/>
                    <a:pt x="127" y="632"/>
                    <a:pt x="127" y="632"/>
                  </a:cubicBezTo>
                  <a:cubicBezTo>
                    <a:pt x="128" y="632"/>
                    <a:pt x="128" y="633"/>
                    <a:pt x="128" y="634"/>
                  </a:cubicBezTo>
                  <a:cubicBezTo>
                    <a:pt x="128" y="634"/>
                    <a:pt x="128" y="635"/>
                    <a:pt x="128" y="635"/>
                  </a:cubicBezTo>
                  <a:cubicBezTo>
                    <a:pt x="128" y="635"/>
                    <a:pt x="128" y="635"/>
                    <a:pt x="128" y="635"/>
                  </a:cubicBezTo>
                  <a:cubicBezTo>
                    <a:pt x="128" y="635"/>
                    <a:pt x="128" y="635"/>
                    <a:pt x="128" y="635"/>
                  </a:cubicBezTo>
                  <a:cubicBezTo>
                    <a:pt x="128" y="635"/>
                    <a:pt x="128" y="634"/>
                    <a:pt x="128" y="634"/>
                  </a:cubicBezTo>
                  <a:close/>
                  <a:moveTo>
                    <a:pt x="183" y="572"/>
                  </a:moveTo>
                  <a:cubicBezTo>
                    <a:pt x="183" y="573"/>
                    <a:pt x="183" y="573"/>
                    <a:pt x="183" y="574"/>
                  </a:cubicBezTo>
                  <a:cubicBezTo>
                    <a:pt x="183" y="574"/>
                    <a:pt x="183" y="575"/>
                    <a:pt x="183" y="575"/>
                  </a:cubicBezTo>
                  <a:cubicBezTo>
                    <a:pt x="183" y="575"/>
                    <a:pt x="183" y="575"/>
                    <a:pt x="183" y="575"/>
                  </a:cubicBezTo>
                  <a:cubicBezTo>
                    <a:pt x="184" y="575"/>
                    <a:pt x="184" y="575"/>
                    <a:pt x="184" y="575"/>
                  </a:cubicBezTo>
                  <a:cubicBezTo>
                    <a:pt x="184" y="575"/>
                    <a:pt x="184" y="574"/>
                    <a:pt x="183" y="574"/>
                  </a:cubicBezTo>
                  <a:cubicBezTo>
                    <a:pt x="183" y="573"/>
                    <a:pt x="183" y="573"/>
                    <a:pt x="183" y="572"/>
                  </a:cubicBezTo>
                  <a:cubicBezTo>
                    <a:pt x="183" y="572"/>
                    <a:pt x="183" y="572"/>
                    <a:pt x="183" y="572"/>
                  </a:cubicBezTo>
                  <a:cubicBezTo>
                    <a:pt x="183" y="572"/>
                    <a:pt x="183" y="572"/>
                    <a:pt x="183" y="572"/>
                  </a:cubicBezTo>
                  <a:cubicBezTo>
                    <a:pt x="183" y="572"/>
                    <a:pt x="183" y="572"/>
                    <a:pt x="183" y="572"/>
                  </a:cubicBezTo>
                  <a:close/>
                  <a:moveTo>
                    <a:pt x="127" y="606"/>
                  </a:moveTo>
                  <a:cubicBezTo>
                    <a:pt x="127" y="606"/>
                    <a:pt x="127" y="606"/>
                    <a:pt x="127" y="606"/>
                  </a:cubicBezTo>
                  <a:cubicBezTo>
                    <a:pt x="126" y="606"/>
                    <a:pt x="126" y="606"/>
                    <a:pt x="126" y="606"/>
                  </a:cubicBezTo>
                  <a:cubicBezTo>
                    <a:pt x="126" y="606"/>
                    <a:pt x="126" y="606"/>
                    <a:pt x="126" y="606"/>
                  </a:cubicBezTo>
                  <a:cubicBezTo>
                    <a:pt x="126" y="607"/>
                    <a:pt x="126" y="609"/>
                    <a:pt x="126" y="610"/>
                  </a:cubicBezTo>
                  <a:cubicBezTo>
                    <a:pt x="126" y="610"/>
                    <a:pt x="127" y="610"/>
                    <a:pt x="127" y="610"/>
                  </a:cubicBezTo>
                  <a:cubicBezTo>
                    <a:pt x="127" y="610"/>
                    <a:pt x="127" y="610"/>
                    <a:pt x="127" y="609"/>
                  </a:cubicBezTo>
                  <a:cubicBezTo>
                    <a:pt x="126" y="609"/>
                    <a:pt x="126" y="607"/>
                    <a:pt x="127" y="606"/>
                  </a:cubicBezTo>
                  <a:close/>
                  <a:moveTo>
                    <a:pt x="126" y="591"/>
                  </a:moveTo>
                  <a:cubicBezTo>
                    <a:pt x="126" y="591"/>
                    <a:pt x="126" y="591"/>
                    <a:pt x="125" y="591"/>
                  </a:cubicBezTo>
                  <a:cubicBezTo>
                    <a:pt x="125" y="591"/>
                    <a:pt x="125" y="591"/>
                    <a:pt x="125" y="591"/>
                  </a:cubicBezTo>
                  <a:cubicBezTo>
                    <a:pt x="125" y="591"/>
                    <a:pt x="125" y="591"/>
                    <a:pt x="125" y="591"/>
                  </a:cubicBezTo>
                  <a:cubicBezTo>
                    <a:pt x="125" y="593"/>
                    <a:pt x="125" y="595"/>
                    <a:pt x="126" y="596"/>
                  </a:cubicBezTo>
                  <a:cubicBezTo>
                    <a:pt x="126" y="599"/>
                    <a:pt x="126" y="601"/>
                    <a:pt x="126" y="604"/>
                  </a:cubicBezTo>
                  <a:cubicBezTo>
                    <a:pt x="126" y="604"/>
                    <a:pt x="126" y="604"/>
                    <a:pt x="126" y="604"/>
                  </a:cubicBezTo>
                  <a:cubicBezTo>
                    <a:pt x="126" y="604"/>
                    <a:pt x="126" y="604"/>
                    <a:pt x="126" y="604"/>
                  </a:cubicBezTo>
                  <a:cubicBezTo>
                    <a:pt x="126" y="601"/>
                    <a:pt x="126" y="599"/>
                    <a:pt x="126" y="596"/>
                  </a:cubicBezTo>
                  <a:cubicBezTo>
                    <a:pt x="126" y="594"/>
                    <a:pt x="126" y="593"/>
                    <a:pt x="126" y="591"/>
                  </a:cubicBezTo>
                  <a:close/>
                  <a:moveTo>
                    <a:pt x="125" y="586"/>
                  </a:moveTo>
                  <a:cubicBezTo>
                    <a:pt x="125" y="585"/>
                    <a:pt x="125" y="585"/>
                    <a:pt x="125" y="585"/>
                  </a:cubicBezTo>
                  <a:cubicBezTo>
                    <a:pt x="125" y="585"/>
                    <a:pt x="125" y="585"/>
                    <a:pt x="125" y="585"/>
                  </a:cubicBezTo>
                  <a:cubicBezTo>
                    <a:pt x="125" y="585"/>
                    <a:pt x="125" y="585"/>
                    <a:pt x="125" y="586"/>
                  </a:cubicBezTo>
                  <a:cubicBezTo>
                    <a:pt x="125" y="586"/>
                    <a:pt x="125" y="586"/>
                    <a:pt x="125" y="586"/>
                  </a:cubicBezTo>
                  <a:cubicBezTo>
                    <a:pt x="125" y="586"/>
                    <a:pt x="125" y="587"/>
                    <a:pt x="125" y="587"/>
                  </a:cubicBezTo>
                  <a:cubicBezTo>
                    <a:pt x="125" y="587"/>
                    <a:pt x="125" y="586"/>
                    <a:pt x="125" y="586"/>
                  </a:cubicBezTo>
                  <a:close/>
                  <a:moveTo>
                    <a:pt x="168" y="544"/>
                  </a:moveTo>
                  <a:cubicBezTo>
                    <a:pt x="168" y="543"/>
                    <a:pt x="168" y="542"/>
                    <a:pt x="168" y="542"/>
                  </a:cubicBezTo>
                  <a:cubicBezTo>
                    <a:pt x="168" y="542"/>
                    <a:pt x="168" y="541"/>
                    <a:pt x="168" y="541"/>
                  </a:cubicBezTo>
                  <a:cubicBezTo>
                    <a:pt x="168" y="541"/>
                    <a:pt x="168" y="541"/>
                    <a:pt x="168" y="542"/>
                  </a:cubicBezTo>
                  <a:cubicBezTo>
                    <a:pt x="168" y="542"/>
                    <a:pt x="168" y="542"/>
                    <a:pt x="168" y="542"/>
                  </a:cubicBezTo>
                  <a:cubicBezTo>
                    <a:pt x="168" y="542"/>
                    <a:pt x="168" y="543"/>
                    <a:pt x="168" y="544"/>
                  </a:cubicBezTo>
                  <a:cubicBezTo>
                    <a:pt x="168" y="545"/>
                    <a:pt x="168" y="545"/>
                    <a:pt x="168" y="546"/>
                  </a:cubicBezTo>
                  <a:cubicBezTo>
                    <a:pt x="168" y="546"/>
                    <a:pt x="168" y="546"/>
                    <a:pt x="168" y="546"/>
                  </a:cubicBezTo>
                  <a:cubicBezTo>
                    <a:pt x="168" y="546"/>
                    <a:pt x="168" y="546"/>
                    <a:pt x="168" y="546"/>
                  </a:cubicBezTo>
                  <a:cubicBezTo>
                    <a:pt x="168" y="545"/>
                    <a:pt x="168" y="545"/>
                    <a:pt x="168" y="544"/>
                  </a:cubicBezTo>
                  <a:close/>
                  <a:moveTo>
                    <a:pt x="174" y="530"/>
                  </a:moveTo>
                  <a:cubicBezTo>
                    <a:pt x="174" y="531"/>
                    <a:pt x="174" y="531"/>
                    <a:pt x="174" y="531"/>
                  </a:cubicBezTo>
                  <a:cubicBezTo>
                    <a:pt x="174" y="532"/>
                    <a:pt x="174" y="532"/>
                    <a:pt x="174" y="533"/>
                  </a:cubicBezTo>
                  <a:cubicBezTo>
                    <a:pt x="174" y="533"/>
                    <a:pt x="174" y="533"/>
                    <a:pt x="174" y="533"/>
                  </a:cubicBezTo>
                  <a:cubicBezTo>
                    <a:pt x="174" y="533"/>
                    <a:pt x="174" y="533"/>
                    <a:pt x="174" y="533"/>
                  </a:cubicBezTo>
                  <a:cubicBezTo>
                    <a:pt x="174" y="532"/>
                    <a:pt x="174" y="532"/>
                    <a:pt x="174" y="531"/>
                  </a:cubicBezTo>
                  <a:cubicBezTo>
                    <a:pt x="174" y="531"/>
                    <a:pt x="174" y="531"/>
                    <a:pt x="174" y="530"/>
                  </a:cubicBezTo>
                  <a:cubicBezTo>
                    <a:pt x="174" y="530"/>
                    <a:pt x="174" y="530"/>
                    <a:pt x="174" y="530"/>
                  </a:cubicBezTo>
                  <a:cubicBezTo>
                    <a:pt x="174" y="530"/>
                    <a:pt x="174" y="530"/>
                    <a:pt x="174" y="530"/>
                  </a:cubicBezTo>
                  <a:cubicBezTo>
                    <a:pt x="174" y="530"/>
                    <a:pt x="174" y="530"/>
                    <a:pt x="174" y="530"/>
                  </a:cubicBezTo>
                  <a:close/>
                  <a:moveTo>
                    <a:pt x="167" y="529"/>
                  </a:moveTo>
                  <a:cubicBezTo>
                    <a:pt x="167" y="529"/>
                    <a:pt x="167" y="528"/>
                    <a:pt x="167" y="528"/>
                  </a:cubicBezTo>
                  <a:cubicBezTo>
                    <a:pt x="167" y="528"/>
                    <a:pt x="167" y="528"/>
                    <a:pt x="167" y="527"/>
                  </a:cubicBezTo>
                  <a:cubicBezTo>
                    <a:pt x="167" y="528"/>
                    <a:pt x="167" y="528"/>
                    <a:pt x="167" y="528"/>
                  </a:cubicBezTo>
                  <a:cubicBezTo>
                    <a:pt x="167" y="528"/>
                    <a:pt x="167" y="528"/>
                    <a:pt x="167" y="528"/>
                  </a:cubicBezTo>
                  <a:cubicBezTo>
                    <a:pt x="167" y="528"/>
                    <a:pt x="167" y="529"/>
                    <a:pt x="167" y="529"/>
                  </a:cubicBezTo>
                  <a:cubicBezTo>
                    <a:pt x="167" y="530"/>
                    <a:pt x="167" y="530"/>
                    <a:pt x="167" y="531"/>
                  </a:cubicBezTo>
                  <a:cubicBezTo>
                    <a:pt x="167" y="531"/>
                    <a:pt x="167" y="531"/>
                    <a:pt x="168" y="531"/>
                  </a:cubicBezTo>
                  <a:cubicBezTo>
                    <a:pt x="168" y="531"/>
                    <a:pt x="168" y="531"/>
                    <a:pt x="168" y="531"/>
                  </a:cubicBezTo>
                  <a:cubicBezTo>
                    <a:pt x="167" y="530"/>
                    <a:pt x="167" y="530"/>
                    <a:pt x="167" y="529"/>
                  </a:cubicBezTo>
                  <a:close/>
                  <a:moveTo>
                    <a:pt x="170" y="514"/>
                  </a:moveTo>
                  <a:cubicBezTo>
                    <a:pt x="170" y="514"/>
                    <a:pt x="170" y="515"/>
                    <a:pt x="170" y="515"/>
                  </a:cubicBezTo>
                  <a:cubicBezTo>
                    <a:pt x="170" y="515"/>
                    <a:pt x="170" y="515"/>
                    <a:pt x="170" y="516"/>
                  </a:cubicBezTo>
                  <a:cubicBezTo>
                    <a:pt x="170" y="516"/>
                    <a:pt x="170" y="516"/>
                    <a:pt x="170" y="516"/>
                  </a:cubicBezTo>
                  <a:cubicBezTo>
                    <a:pt x="170" y="516"/>
                    <a:pt x="170" y="516"/>
                    <a:pt x="170" y="516"/>
                  </a:cubicBezTo>
                  <a:cubicBezTo>
                    <a:pt x="170" y="515"/>
                    <a:pt x="170" y="515"/>
                    <a:pt x="170" y="515"/>
                  </a:cubicBezTo>
                  <a:cubicBezTo>
                    <a:pt x="170" y="515"/>
                    <a:pt x="170" y="514"/>
                    <a:pt x="170" y="514"/>
                  </a:cubicBezTo>
                  <a:cubicBezTo>
                    <a:pt x="170" y="514"/>
                    <a:pt x="170" y="514"/>
                    <a:pt x="170" y="514"/>
                  </a:cubicBezTo>
                  <a:cubicBezTo>
                    <a:pt x="170" y="514"/>
                    <a:pt x="170" y="514"/>
                    <a:pt x="170" y="514"/>
                  </a:cubicBezTo>
                  <a:cubicBezTo>
                    <a:pt x="170" y="514"/>
                    <a:pt x="170" y="514"/>
                    <a:pt x="170" y="514"/>
                  </a:cubicBezTo>
                  <a:close/>
                  <a:moveTo>
                    <a:pt x="168" y="514"/>
                  </a:moveTo>
                  <a:cubicBezTo>
                    <a:pt x="168" y="514"/>
                    <a:pt x="168" y="514"/>
                    <a:pt x="168" y="514"/>
                  </a:cubicBezTo>
                  <a:cubicBezTo>
                    <a:pt x="168" y="514"/>
                    <a:pt x="168" y="513"/>
                    <a:pt x="168" y="513"/>
                  </a:cubicBezTo>
                  <a:cubicBezTo>
                    <a:pt x="168" y="513"/>
                    <a:pt x="168" y="513"/>
                    <a:pt x="168" y="513"/>
                  </a:cubicBezTo>
                  <a:cubicBezTo>
                    <a:pt x="168" y="513"/>
                    <a:pt x="168" y="513"/>
                    <a:pt x="168" y="513"/>
                  </a:cubicBezTo>
                  <a:cubicBezTo>
                    <a:pt x="168" y="513"/>
                    <a:pt x="168" y="513"/>
                    <a:pt x="168" y="513"/>
                  </a:cubicBezTo>
                  <a:cubicBezTo>
                    <a:pt x="168" y="514"/>
                    <a:pt x="168" y="514"/>
                    <a:pt x="168" y="514"/>
                  </a:cubicBezTo>
                  <a:cubicBezTo>
                    <a:pt x="168" y="514"/>
                    <a:pt x="168" y="514"/>
                    <a:pt x="168" y="514"/>
                  </a:cubicBezTo>
                  <a:close/>
                  <a:moveTo>
                    <a:pt x="167" y="509"/>
                  </a:moveTo>
                  <a:cubicBezTo>
                    <a:pt x="166" y="510"/>
                    <a:pt x="166" y="511"/>
                    <a:pt x="166" y="511"/>
                  </a:cubicBezTo>
                  <a:cubicBezTo>
                    <a:pt x="166" y="511"/>
                    <a:pt x="166" y="512"/>
                    <a:pt x="166" y="512"/>
                  </a:cubicBezTo>
                  <a:cubicBezTo>
                    <a:pt x="166" y="512"/>
                    <a:pt x="166" y="512"/>
                    <a:pt x="167" y="512"/>
                  </a:cubicBezTo>
                  <a:cubicBezTo>
                    <a:pt x="167" y="512"/>
                    <a:pt x="167" y="512"/>
                    <a:pt x="167" y="512"/>
                  </a:cubicBezTo>
                  <a:cubicBezTo>
                    <a:pt x="167" y="512"/>
                    <a:pt x="167" y="511"/>
                    <a:pt x="167" y="511"/>
                  </a:cubicBezTo>
                  <a:cubicBezTo>
                    <a:pt x="167" y="511"/>
                    <a:pt x="167" y="510"/>
                    <a:pt x="167" y="510"/>
                  </a:cubicBezTo>
                  <a:cubicBezTo>
                    <a:pt x="167" y="509"/>
                    <a:pt x="167" y="509"/>
                    <a:pt x="167" y="509"/>
                  </a:cubicBezTo>
                  <a:cubicBezTo>
                    <a:pt x="167" y="509"/>
                    <a:pt x="167" y="509"/>
                    <a:pt x="167" y="509"/>
                  </a:cubicBezTo>
                  <a:cubicBezTo>
                    <a:pt x="167" y="509"/>
                    <a:pt x="167" y="509"/>
                    <a:pt x="167" y="509"/>
                  </a:cubicBezTo>
                  <a:close/>
                  <a:moveTo>
                    <a:pt x="168" y="511"/>
                  </a:moveTo>
                  <a:cubicBezTo>
                    <a:pt x="168" y="511"/>
                    <a:pt x="168" y="511"/>
                    <a:pt x="168" y="511"/>
                  </a:cubicBezTo>
                  <a:cubicBezTo>
                    <a:pt x="169" y="510"/>
                    <a:pt x="168" y="509"/>
                    <a:pt x="168" y="508"/>
                  </a:cubicBezTo>
                  <a:cubicBezTo>
                    <a:pt x="168" y="507"/>
                    <a:pt x="168" y="506"/>
                    <a:pt x="168" y="505"/>
                  </a:cubicBezTo>
                  <a:cubicBezTo>
                    <a:pt x="168" y="505"/>
                    <a:pt x="168" y="505"/>
                    <a:pt x="168" y="505"/>
                  </a:cubicBezTo>
                  <a:cubicBezTo>
                    <a:pt x="167" y="505"/>
                    <a:pt x="167" y="505"/>
                    <a:pt x="167" y="505"/>
                  </a:cubicBezTo>
                  <a:cubicBezTo>
                    <a:pt x="167" y="505"/>
                    <a:pt x="167" y="505"/>
                    <a:pt x="167" y="505"/>
                  </a:cubicBezTo>
                  <a:cubicBezTo>
                    <a:pt x="167" y="506"/>
                    <a:pt x="167" y="507"/>
                    <a:pt x="168" y="508"/>
                  </a:cubicBezTo>
                  <a:cubicBezTo>
                    <a:pt x="168" y="509"/>
                    <a:pt x="168" y="510"/>
                    <a:pt x="168" y="511"/>
                  </a:cubicBezTo>
                  <a:cubicBezTo>
                    <a:pt x="167" y="511"/>
                    <a:pt x="168" y="511"/>
                    <a:pt x="168" y="511"/>
                  </a:cubicBezTo>
                  <a:close/>
                  <a:moveTo>
                    <a:pt x="166" y="488"/>
                  </a:moveTo>
                  <a:cubicBezTo>
                    <a:pt x="166" y="488"/>
                    <a:pt x="166" y="488"/>
                    <a:pt x="166" y="488"/>
                  </a:cubicBezTo>
                  <a:cubicBezTo>
                    <a:pt x="166" y="488"/>
                    <a:pt x="166" y="488"/>
                    <a:pt x="166" y="488"/>
                  </a:cubicBezTo>
                  <a:cubicBezTo>
                    <a:pt x="166" y="488"/>
                    <a:pt x="166" y="488"/>
                    <a:pt x="166" y="488"/>
                  </a:cubicBezTo>
                  <a:cubicBezTo>
                    <a:pt x="166" y="489"/>
                    <a:pt x="166" y="489"/>
                    <a:pt x="166" y="489"/>
                  </a:cubicBezTo>
                  <a:cubicBezTo>
                    <a:pt x="166" y="489"/>
                    <a:pt x="166" y="490"/>
                    <a:pt x="166" y="490"/>
                  </a:cubicBezTo>
                  <a:cubicBezTo>
                    <a:pt x="166" y="490"/>
                    <a:pt x="166" y="490"/>
                    <a:pt x="166" y="490"/>
                  </a:cubicBezTo>
                  <a:cubicBezTo>
                    <a:pt x="166" y="490"/>
                    <a:pt x="166" y="490"/>
                    <a:pt x="166" y="490"/>
                  </a:cubicBezTo>
                  <a:cubicBezTo>
                    <a:pt x="166" y="489"/>
                    <a:pt x="166" y="489"/>
                    <a:pt x="166" y="489"/>
                  </a:cubicBezTo>
                  <a:lnTo>
                    <a:pt x="166" y="488"/>
                  </a:lnTo>
                  <a:close/>
                  <a:moveTo>
                    <a:pt x="172" y="477"/>
                  </a:moveTo>
                  <a:cubicBezTo>
                    <a:pt x="172" y="477"/>
                    <a:pt x="172" y="478"/>
                    <a:pt x="172" y="478"/>
                  </a:cubicBezTo>
                  <a:cubicBezTo>
                    <a:pt x="172" y="478"/>
                    <a:pt x="172" y="479"/>
                    <a:pt x="172" y="479"/>
                  </a:cubicBezTo>
                  <a:cubicBezTo>
                    <a:pt x="172" y="479"/>
                    <a:pt x="172" y="479"/>
                    <a:pt x="172" y="479"/>
                  </a:cubicBezTo>
                  <a:cubicBezTo>
                    <a:pt x="172" y="479"/>
                    <a:pt x="172" y="479"/>
                    <a:pt x="172" y="479"/>
                  </a:cubicBezTo>
                  <a:cubicBezTo>
                    <a:pt x="172" y="479"/>
                    <a:pt x="172" y="478"/>
                    <a:pt x="172" y="478"/>
                  </a:cubicBezTo>
                  <a:cubicBezTo>
                    <a:pt x="172" y="478"/>
                    <a:pt x="172" y="477"/>
                    <a:pt x="172" y="477"/>
                  </a:cubicBezTo>
                  <a:cubicBezTo>
                    <a:pt x="172" y="477"/>
                    <a:pt x="172" y="477"/>
                    <a:pt x="172" y="477"/>
                  </a:cubicBezTo>
                  <a:cubicBezTo>
                    <a:pt x="172" y="477"/>
                    <a:pt x="172" y="477"/>
                    <a:pt x="172" y="477"/>
                  </a:cubicBezTo>
                  <a:cubicBezTo>
                    <a:pt x="172" y="477"/>
                    <a:pt x="172" y="477"/>
                    <a:pt x="172" y="477"/>
                  </a:cubicBezTo>
                  <a:close/>
                  <a:moveTo>
                    <a:pt x="165" y="457"/>
                  </a:moveTo>
                  <a:cubicBezTo>
                    <a:pt x="165" y="457"/>
                    <a:pt x="165" y="457"/>
                    <a:pt x="165" y="457"/>
                  </a:cubicBezTo>
                  <a:cubicBezTo>
                    <a:pt x="165" y="457"/>
                    <a:pt x="165" y="457"/>
                    <a:pt x="165" y="457"/>
                  </a:cubicBezTo>
                  <a:cubicBezTo>
                    <a:pt x="165" y="455"/>
                    <a:pt x="165" y="454"/>
                    <a:pt x="165" y="452"/>
                  </a:cubicBezTo>
                  <a:cubicBezTo>
                    <a:pt x="165" y="451"/>
                    <a:pt x="165" y="451"/>
                    <a:pt x="165" y="450"/>
                  </a:cubicBezTo>
                  <a:cubicBezTo>
                    <a:pt x="165" y="450"/>
                    <a:pt x="165" y="450"/>
                    <a:pt x="165" y="450"/>
                  </a:cubicBezTo>
                  <a:cubicBezTo>
                    <a:pt x="164" y="450"/>
                    <a:pt x="164" y="450"/>
                    <a:pt x="164" y="450"/>
                  </a:cubicBezTo>
                  <a:cubicBezTo>
                    <a:pt x="164" y="450"/>
                    <a:pt x="164" y="450"/>
                    <a:pt x="164" y="450"/>
                  </a:cubicBezTo>
                  <a:cubicBezTo>
                    <a:pt x="164" y="451"/>
                    <a:pt x="164" y="451"/>
                    <a:pt x="164" y="452"/>
                  </a:cubicBezTo>
                  <a:cubicBezTo>
                    <a:pt x="164" y="454"/>
                    <a:pt x="164" y="455"/>
                    <a:pt x="165" y="457"/>
                  </a:cubicBezTo>
                  <a:cubicBezTo>
                    <a:pt x="164" y="458"/>
                    <a:pt x="164" y="459"/>
                    <a:pt x="165" y="460"/>
                  </a:cubicBezTo>
                  <a:cubicBezTo>
                    <a:pt x="165" y="461"/>
                    <a:pt x="165" y="462"/>
                    <a:pt x="165" y="463"/>
                  </a:cubicBezTo>
                  <a:cubicBezTo>
                    <a:pt x="165" y="463"/>
                    <a:pt x="165" y="463"/>
                    <a:pt x="165" y="463"/>
                  </a:cubicBezTo>
                  <a:cubicBezTo>
                    <a:pt x="165" y="463"/>
                    <a:pt x="165" y="463"/>
                    <a:pt x="165" y="463"/>
                  </a:cubicBezTo>
                  <a:cubicBezTo>
                    <a:pt x="165" y="462"/>
                    <a:pt x="165" y="461"/>
                    <a:pt x="165" y="460"/>
                  </a:cubicBezTo>
                  <a:cubicBezTo>
                    <a:pt x="165" y="459"/>
                    <a:pt x="165" y="458"/>
                    <a:pt x="165" y="457"/>
                  </a:cubicBezTo>
                  <a:close/>
                  <a:moveTo>
                    <a:pt x="166" y="459"/>
                  </a:moveTo>
                  <a:cubicBezTo>
                    <a:pt x="166" y="458"/>
                    <a:pt x="166" y="457"/>
                    <a:pt x="166" y="457"/>
                  </a:cubicBezTo>
                  <a:cubicBezTo>
                    <a:pt x="166" y="457"/>
                    <a:pt x="166" y="457"/>
                    <a:pt x="166" y="457"/>
                  </a:cubicBezTo>
                  <a:cubicBezTo>
                    <a:pt x="167" y="454"/>
                    <a:pt x="166" y="451"/>
                    <a:pt x="166" y="448"/>
                  </a:cubicBezTo>
                  <a:cubicBezTo>
                    <a:pt x="166" y="447"/>
                    <a:pt x="166" y="445"/>
                    <a:pt x="166" y="444"/>
                  </a:cubicBezTo>
                  <a:cubicBezTo>
                    <a:pt x="166" y="444"/>
                    <a:pt x="165" y="444"/>
                    <a:pt x="165" y="444"/>
                  </a:cubicBezTo>
                  <a:cubicBezTo>
                    <a:pt x="165" y="444"/>
                    <a:pt x="165" y="444"/>
                    <a:pt x="165" y="444"/>
                  </a:cubicBezTo>
                  <a:cubicBezTo>
                    <a:pt x="165" y="444"/>
                    <a:pt x="165" y="444"/>
                    <a:pt x="165" y="444"/>
                  </a:cubicBezTo>
                  <a:cubicBezTo>
                    <a:pt x="165" y="446"/>
                    <a:pt x="165" y="447"/>
                    <a:pt x="165" y="448"/>
                  </a:cubicBezTo>
                  <a:cubicBezTo>
                    <a:pt x="165" y="451"/>
                    <a:pt x="166" y="454"/>
                    <a:pt x="165" y="457"/>
                  </a:cubicBezTo>
                  <a:cubicBezTo>
                    <a:pt x="165" y="457"/>
                    <a:pt x="165" y="457"/>
                    <a:pt x="165" y="457"/>
                  </a:cubicBezTo>
                  <a:cubicBezTo>
                    <a:pt x="165" y="458"/>
                    <a:pt x="165" y="458"/>
                    <a:pt x="165" y="459"/>
                  </a:cubicBezTo>
                  <a:cubicBezTo>
                    <a:pt x="166" y="461"/>
                    <a:pt x="166" y="463"/>
                    <a:pt x="166" y="465"/>
                  </a:cubicBezTo>
                  <a:cubicBezTo>
                    <a:pt x="166" y="465"/>
                    <a:pt x="166" y="465"/>
                    <a:pt x="166" y="465"/>
                  </a:cubicBezTo>
                  <a:cubicBezTo>
                    <a:pt x="166" y="469"/>
                    <a:pt x="166" y="473"/>
                    <a:pt x="166" y="476"/>
                  </a:cubicBezTo>
                  <a:cubicBezTo>
                    <a:pt x="166" y="476"/>
                    <a:pt x="166" y="476"/>
                    <a:pt x="166" y="476"/>
                  </a:cubicBezTo>
                  <a:cubicBezTo>
                    <a:pt x="166" y="477"/>
                    <a:pt x="166" y="477"/>
                    <a:pt x="166" y="477"/>
                  </a:cubicBezTo>
                  <a:cubicBezTo>
                    <a:pt x="166" y="476"/>
                    <a:pt x="166" y="476"/>
                    <a:pt x="166" y="476"/>
                  </a:cubicBezTo>
                  <a:cubicBezTo>
                    <a:pt x="166" y="476"/>
                    <a:pt x="166" y="476"/>
                    <a:pt x="166" y="476"/>
                  </a:cubicBezTo>
                  <a:cubicBezTo>
                    <a:pt x="166" y="476"/>
                    <a:pt x="166" y="476"/>
                    <a:pt x="166" y="476"/>
                  </a:cubicBezTo>
                  <a:cubicBezTo>
                    <a:pt x="165" y="475"/>
                    <a:pt x="165" y="473"/>
                    <a:pt x="165" y="471"/>
                  </a:cubicBezTo>
                  <a:cubicBezTo>
                    <a:pt x="165" y="470"/>
                    <a:pt x="165" y="469"/>
                    <a:pt x="165" y="469"/>
                  </a:cubicBezTo>
                  <a:cubicBezTo>
                    <a:pt x="165" y="469"/>
                    <a:pt x="165" y="468"/>
                    <a:pt x="165" y="468"/>
                  </a:cubicBezTo>
                  <a:cubicBezTo>
                    <a:pt x="165" y="468"/>
                    <a:pt x="165" y="468"/>
                    <a:pt x="165" y="469"/>
                  </a:cubicBezTo>
                  <a:cubicBezTo>
                    <a:pt x="165" y="469"/>
                    <a:pt x="165" y="469"/>
                    <a:pt x="165" y="469"/>
                  </a:cubicBezTo>
                  <a:cubicBezTo>
                    <a:pt x="165" y="469"/>
                    <a:pt x="165" y="470"/>
                    <a:pt x="165" y="471"/>
                  </a:cubicBezTo>
                  <a:cubicBezTo>
                    <a:pt x="165" y="473"/>
                    <a:pt x="165" y="475"/>
                    <a:pt x="166" y="476"/>
                  </a:cubicBezTo>
                  <a:cubicBezTo>
                    <a:pt x="166" y="476"/>
                    <a:pt x="166" y="476"/>
                    <a:pt x="166" y="476"/>
                  </a:cubicBezTo>
                  <a:cubicBezTo>
                    <a:pt x="165" y="478"/>
                    <a:pt x="165" y="479"/>
                    <a:pt x="165" y="480"/>
                  </a:cubicBezTo>
                  <a:cubicBezTo>
                    <a:pt x="165" y="482"/>
                    <a:pt x="166" y="483"/>
                    <a:pt x="165" y="484"/>
                  </a:cubicBezTo>
                  <a:cubicBezTo>
                    <a:pt x="165" y="484"/>
                    <a:pt x="165" y="484"/>
                    <a:pt x="166" y="484"/>
                  </a:cubicBezTo>
                  <a:cubicBezTo>
                    <a:pt x="166" y="484"/>
                    <a:pt x="166" y="484"/>
                    <a:pt x="166" y="484"/>
                  </a:cubicBezTo>
                  <a:cubicBezTo>
                    <a:pt x="166" y="483"/>
                    <a:pt x="166" y="482"/>
                    <a:pt x="166" y="480"/>
                  </a:cubicBezTo>
                  <a:cubicBezTo>
                    <a:pt x="166" y="479"/>
                    <a:pt x="166" y="478"/>
                    <a:pt x="166" y="477"/>
                  </a:cubicBezTo>
                  <a:cubicBezTo>
                    <a:pt x="166" y="478"/>
                    <a:pt x="166" y="480"/>
                    <a:pt x="167" y="482"/>
                  </a:cubicBezTo>
                  <a:cubicBezTo>
                    <a:pt x="167" y="482"/>
                    <a:pt x="167" y="482"/>
                    <a:pt x="167" y="482"/>
                  </a:cubicBezTo>
                  <a:cubicBezTo>
                    <a:pt x="167" y="482"/>
                    <a:pt x="167" y="482"/>
                    <a:pt x="167" y="482"/>
                  </a:cubicBezTo>
                  <a:cubicBezTo>
                    <a:pt x="167" y="483"/>
                    <a:pt x="166" y="483"/>
                    <a:pt x="167" y="483"/>
                  </a:cubicBezTo>
                  <a:cubicBezTo>
                    <a:pt x="167" y="483"/>
                    <a:pt x="167" y="484"/>
                    <a:pt x="167" y="483"/>
                  </a:cubicBezTo>
                  <a:cubicBezTo>
                    <a:pt x="167" y="483"/>
                    <a:pt x="167" y="483"/>
                    <a:pt x="167" y="483"/>
                  </a:cubicBezTo>
                  <a:cubicBezTo>
                    <a:pt x="167" y="483"/>
                    <a:pt x="167" y="483"/>
                    <a:pt x="167" y="482"/>
                  </a:cubicBezTo>
                  <a:cubicBezTo>
                    <a:pt x="167" y="482"/>
                    <a:pt x="167" y="482"/>
                    <a:pt x="167" y="482"/>
                  </a:cubicBezTo>
                  <a:cubicBezTo>
                    <a:pt x="167" y="482"/>
                    <a:pt x="167" y="482"/>
                    <a:pt x="167" y="482"/>
                  </a:cubicBezTo>
                  <a:cubicBezTo>
                    <a:pt x="168" y="479"/>
                    <a:pt x="169" y="477"/>
                    <a:pt x="169" y="475"/>
                  </a:cubicBezTo>
                  <a:cubicBezTo>
                    <a:pt x="169" y="474"/>
                    <a:pt x="168" y="474"/>
                    <a:pt x="168" y="473"/>
                  </a:cubicBezTo>
                  <a:cubicBezTo>
                    <a:pt x="168" y="473"/>
                    <a:pt x="168" y="472"/>
                    <a:pt x="168" y="471"/>
                  </a:cubicBezTo>
                  <a:cubicBezTo>
                    <a:pt x="168" y="471"/>
                    <a:pt x="167" y="470"/>
                    <a:pt x="167" y="470"/>
                  </a:cubicBezTo>
                  <a:cubicBezTo>
                    <a:pt x="167" y="468"/>
                    <a:pt x="168" y="465"/>
                    <a:pt x="166" y="465"/>
                  </a:cubicBezTo>
                  <a:cubicBezTo>
                    <a:pt x="167" y="463"/>
                    <a:pt x="166" y="461"/>
                    <a:pt x="166" y="459"/>
                  </a:cubicBezTo>
                  <a:close/>
                  <a:moveTo>
                    <a:pt x="178" y="450"/>
                  </a:moveTo>
                  <a:cubicBezTo>
                    <a:pt x="179" y="450"/>
                    <a:pt x="179" y="450"/>
                    <a:pt x="179" y="450"/>
                  </a:cubicBezTo>
                  <a:cubicBezTo>
                    <a:pt x="179" y="451"/>
                    <a:pt x="179" y="452"/>
                    <a:pt x="179" y="453"/>
                  </a:cubicBezTo>
                  <a:cubicBezTo>
                    <a:pt x="179" y="453"/>
                    <a:pt x="178" y="454"/>
                    <a:pt x="178" y="454"/>
                  </a:cubicBezTo>
                  <a:cubicBezTo>
                    <a:pt x="178" y="454"/>
                    <a:pt x="178" y="454"/>
                    <a:pt x="178" y="454"/>
                  </a:cubicBezTo>
                  <a:cubicBezTo>
                    <a:pt x="180" y="454"/>
                    <a:pt x="179" y="456"/>
                    <a:pt x="180" y="457"/>
                  </a:cubicBezTo>
                  <a:cubicBezTo>
                    <a:pt x="179" y="457"/>
                    <a:pt x="179" y="457"/>
                    <a:pt x="179" y="457"/>
                  </a:cubicBezTo>
                  <a:cubicBezTo>
                    <a:pt x="180" y="457"/>
                    <a:pt x="179" y="457"/>
                    <a:pt x="179" y="458"/>
                  </a:cubicBezTo>
                  <a:cubicBezTo>
                    <a:pt x="179" y="458"/>
                    <a:pt x="179" y="458"/>
                    <a:pt x="179" y="458"/>
                  </a:cubicBezTo>
                  <a:cubicBezTo>
                    <a:pt x="179" y="458"/>
                    <a:pt x="179" y="458"/>
                    <a:pt x="179" y="458"/>
                  </a:cubicBezTo>
                  <a:cubicBezTo>
                    <a:pt x="180" y="459"/>
                    <a:pt x="181" y="463"/>
                    <a:pt x="180" y="466"/>
                  </a:cubicBezTo>
                  <a:cubicBezTo>
                    <a:pt x="180" y="466"/>
                    <a:pt x="180" y="466"/>
                    <a:pt x="181" y="467"/>
                  </a:cubicBezTo>
                  <a:cubicBezTo>
                    <a:pt x="180" y="468"/>
                    <a:pt x="181" y="470"/>
                    <a:pt x="180" y="472"/>
                  </a:cubicBezTo>
                  <a:cubicBezTo>
                    <a:pt x="178" y="472"/>
                    <a:pt x="179" y="470"/>
                    <a:pt x="179" y="470"/>
                  </a:cubicBezTo>
                  <a:cubicBezTo>
                    <a:pt x="179" y="469"/>
                    <a:pt x="178" y="469"/>
                    <a:pt x="178" y="469"/>
                  </a:cubicBezTo>
                  <a:cubicBezTo>
                    <a:pt x="178" y="469"/>
                    <a:pt x="178" y="468"/>
                    <a:pt x="178" y="468"/>
                  </a:cubicBezTo>
                  <a:cubicBezTo>
                    <a:pt x="178" y="468"/>
                    <a:pt x="178" y="467"/>
                    <a:pt x="178" y="467"/>
                  </a:cubicBezTo>
                  <a:cubicBezTo>
                    <a:pt x="178" y="465"/>
                    <a:pt x="179" y="464"/>
                    <a:pt x="178" y="463"/>
                  </a:cubicBezTo>
                  <a:cubicBezTo>
                    <a:pt x="179" y="462"/>
                    <a:pt x="177" y="459"/>
                    <a:pt x="178" y="458"/>
                  </a:cubicBezTo>
                  <a:cubicBezTo>
                    <a:pt x="178" y="457"/>
                    <a:pt x="178" y="457"/>
                    <a:pt x="178" y="457"/>
                  </a:cubicBezTo>
                  <a:cubicBezTo>
                    <a:pt x="178" y="457"/>
                    <a:pt x="178" y="457"/>
                    <a:pt x="178" y="457"/>
                  </a:cubicBezTo>
                  <a:cubicBezTo>
                    <a:pt x="178" y="456"/>
                    <a:pt x="177" y="455"/>
                    <a:pt x="178" y="454"/>
                  </a:cubicBezTo>
                  <a:cubicBezTo>
                    <a:pt x="178" y="453"/>
                    <a:pt x="178" y="453"/>
                    <a:pt x="178" y="453"/>
                  </a:cubicBezTo>
                  <a:cubicBezTo>
                    <a:pt x="178" y="452"/>
                    <a:pt x="179" y="451"/>
                    <a:pt x="178" y="450"/>
                  </a:cubicBezTo>
                  <a:cubicBezTo>
                    <a:pt x="178" y="450"/>
                    <a:pt x="178" y="450"/>
                    <a:pt x="178" y="450"/>
                  </a:cubicBezTo>
                  <a:cubicBezTo>
                    <a:pt x="178" y="450"/>
                    <a:pt x="178" y="450"/>
                    <a:pt x="178" y="450"/>
                  </a:cubicBezTo>
                  <a:close/>
                  <a:moveTo>
                    <a:pt x="179" y="457"/>
                  </a:moveTo>
                  <a:cubicBezTo>
                    <a:pt x="179" y="457"/>
                    <a:pt x="179" y="457"/>
                    <a:pt x="178" y="457"/>
                  </a:cubicBezTo>
                  <a:cubicBezTo>
                    <a:pt x="178" y="457"/>
                    <a:pt x="178" y="457"/>
                    <a:pt x="178" y="457"/>
                  </a:cubicBezTo>
                  <a:cubicBezTo>
                    <a:pt x="178" y="457"/>
                    <a:pt x="178" y="457"/>
                    <a:pt x="178" y="457"/>
                  </a:cubicBezTo>
                  <a:cubicBezTo>
                    <a:pt x="178" y="457"/>
                    <a:pt x="178" y="457"/>
                    <a:pt x="178" y="458"/>
                  </a:cubicBezTo>
                  <a:cubicBezTo>
                    <a:pt x="179" y="457"/>
                    <a:pt x="179" y="457"/>
                    <a:pt x="179" y="457"/>
                  </a:cubicBezTo>
                  <a:cubicBezTo>
                    <a:pt x="179" y="458"/>
                    <a:pt x="179" y="458"/>
                    <a:pt x="179" y="457"/>
                  </a:cubicBezTo>
                  <a:cubicBezTo>
                    <a:pt x="179" y="457"/>
                    <a:pt x="179" y="457"/>
                    <a:pt x="179" y="457"/>
                  </a:cubicBezTo>
                  <a:close/>
                  <a:moveTo>
                    <a:pt x="164" y="442"/>
                  </a:moveTo>
                  <a:cubicBezTo>
                    <a:pt x="164" y="442"/>
                    <a:pt x="164" y="442"/>
                    <a:pt x="164" y="442"/>
                  </a:cubicBezTo>
                  <a:cubicBezTo>
                    <a:pt x="164" y="442"/>
                    <a:pt x="164" y="442"/>
                    <a:pt x="164" y="442"/>
                  </a:cubicBezTo>
                  <a:cubicBezTo>
                    <a:pt x="164" y="442"/>
                    <a:pt x="164" y="442"/>
                    <a:pt x="164" y="442"/>
                  </a:cubicBezTo>
                  <a:cubicBezTo>
                    <a:pt x="164" y="442"/>
                    <a:pt x="164" y="443"/>
                    <a:pt x="164" y="444"/>
                  </a:cubicBezTo>
                  <a:cubicBezTo>
                    <a:pt x="164" y="444"/>
                    <a:pt x="164" y="444"/>
                    <a:pt x="164" y="444"/>
                  </a:cubicBezTo>
                  <a:cubicBezTo>
                    <a:pt x="164" y="444"/>
                    <a:pt x="164" y="444"/>
                    <a:pt x="164" y="444"/>
                  </a:cubicBezTo>
                  <a:cubicBezTo>
                    <a:pt x="164" y="443"/>
                    <a:pt x="164" y="442"/>
                    <a:pt x="164" y="442"/>
                  </a:cubicBezTo>
                  <a:close/>
                  <a:moveTo>
                    <a:pt x="164" y="421"/>
                  </a:moveTo>
                  <a:cubicBezTo>
                    <a:pt x="164" y="422"/>
                    <a:pt x="164" y="423"/>
                    <a:pt x="164" y="424"/>
                  </a:cubicBezTo>
                  <a:cubicBezTo>
                    <a:pt x="164" y="425"/>
                    <a:pt x="164" y="426"/>
                    <a:pt x="164" y="427"/>
                  </a:cubicBezTo>
                  <a:cubicBezTo>
                    <a:pt x="164" y="427"/>
                    <a:pt x="164" y="427"/>
                    <a:pt x="165" y="427"/>
                  </a:cubicBezTo>
                  <a:cubicBezTo>
                    <a:pt x="165" y="427"/>
                    <a:pt x="165" y="427"/>
                    <a:pt x="165" y="427"/>
                  </a:cubicBezTo>
                  <a:cubicBezTo>
                    <a:pt x="165" y="426"/>
                    <a:pt x="165" y="425"/>
                    <a:pt x="165" y="424"/>
                  </a:cubicBezTo>
                  <a:cubicBezTo>
                    <a:pt x="165" y="423"/>
                    <a:pt x="164" y="422"/>
                    <a:pt x="164" y="422"/>
                  </a:cubicBezTo>
                  <a:cubicBezTo>
                    <a:pt x="165" y="421"/>
                    <a:pt x="164" y="421"/>
                    <a:pt x="164" y="421"/>
                  </a:cubicBezTo>
                  <a:cubicBezTo>
                    <a:pt x="164" y="421"/>
                    <a:pt x="164" y="421"/>
                    <a:pt x="164" y="421"/>
                  </a:cubicBezTo>
                  <a:cubicBezTo>
                    <a:pt x="164" y="421"/>
                    <a:pt x="164" y="421"/>
                    <a:pt x="164" y="421"/>
                  </a:cubicBezTo>
                  <a:close/>
                  <a:moveTo>
                    <a:pt x="162" y="394"/>
                  </a:moveTo>
                  <a:cubicBezTo>
                    <a:pt x="162" y="397"/>
                    <a:pt x="162" y="400"/>
                    <a:pt x="163" y="402"/>
                  </a:cubicBezTo>
                  <a:cubicBezTo>
                    <a:pt x="163" y="406"/>
                    <a:pt x="163" y="410"/>
                    <a:pt x="163" y="413"/>
                  </a:cubicBezTo>
                  <a:cubicBezTo>
                    <a:pt x="163" y="413"/>
                    <a:pt x="163" y="413"/>
                    <a:pt x="163" y="413"/>
                  </a:cubicBezTo>
                  <a:cubicBezTo>
                    <a:pt x="163" y="413"/>
                    <a:pt x="164" y="413"/>
                    <a:pt x="164" y="413"/>
                  </a:cubicBezTo>
                  <a:cubicBezTo>
                    <a:pt x="164" y="410"/>
                    <a:pt x="164" y="406"/>
                    <a:pt x="163" y="402"/>
                  </a:cubicBezTo>
                  <a:cubicBezTo>
                    <a:pt x="163" y="400"/>
                    <a:pt x="163" y="397"/>
                    <a:pt x="163" y="394"/>
                  </a:cubicBezTo>
                  <a:cubicBezTo>
                    <a:pt x="163" y="394"/>
                    <a:pt x="163" y="394"/>
                    <a:pt x="163" y="394"/>
                  </a:cubicBezTo>
                  <a:cubicBezTo>
                    <a:pt x="163" y="394"/>
                    <a:pt x="162" y="394"/>
                    <a:pt x="162" y="394"/>
                  </a:cubicBezTo>
                  <a:cubicBezTo>
                    <a:pt x="162" y="394"/>
                    <a:pt x="162" y="394"/>
                    <a:pt x="162" y="394"/>
                  </a:cubicBezTo>
                  <a:close/>
                  <a:moveTo>
                    <a:pt x="162" y="400"/>
                  </a:moveTo>
                  <a:cubicBezTo>
                    <a:pt x="162" y="399"/>
                    <a:pt x="161" y="399"/>
                    <a:pt x="161" y="400"/>
                  </a:cubicBezTo>
                  <a:cubicBezTo>
                    <a:pt x="161" y="400"/>
                    <a:pt x="161" y="400"/>
                    <a:pt x="161" y="400"/>
                  </a:cubicBezTo>
                  <a:cubicBezTo>
                    <a:pt x="161" y="400"/>
                    <a:pt x="161" y="400"/>
                    <a:pt x="161" y="400"/>
                  </a:cubicBezTo>
                  <a:cubicBezTo>
                    <a:pt x="162" y="400"/>
                    <a:pt x="162" y="401"/>
                    <a:pt x="162" y="401"/>
                  </a:cubicBezTo>
                  <a:cubicBezTo>
                    <a:pt x="162" y="402"/>
                    <a:pt x="162" y="402"/>
                    <a:pt x="162" y="402"/>
                  </a:cubicBezTo>
                  <a:cubicBezTo>
                    <a:pt x="162" y="402"/>
                    <a:pt x="162" y="402"/>
                    <a:pt x="162" y="402"/>
                  </a:cubicBezTo>
                  <a:cubicBezTo>
                    <a:pt x="162" y="402"/>
                    <a:pt x="162" y="402"/>
                    <a:pt x="162" y="402"/>
                  </a:cubicBezTo>
                  <a:cubicBezTo>
                    <a:pt x="162" y="401"/>
                    <a:pt x="162" y="401"/>
                    <a:pt x="162" y="401"/>
                  </a:cubicBezTo>
                  <a:cubicBezTo>
                    <a:pt x="162" y="401"/>
                    <a:pt x="162" y="400"/>
                    <a:pt x="162" y="400"/>
                  </a:cubicBezTo>
                  <a:close/>
                  <a:moveTo>
                    <a:pt x="161" y="387"/>
                  </a:moveTo>
                  <a:cubicBezTo>
                    <a:pt x="161" y="387"/>
                    <a:pt x="161" y="387"/>
                    <a:pt x="161" y="387"/>
                  </a:cubicBezTo>
                  <a:cubicBezTo>
                    <a:pt x="161" y="387"/>
                    <a:pt x="161" y="387"/>
                    <a:pt x="161" y="387"/>
                  </a:cubicBezTo>
                  <a:cubicBezTo>
                    <a:pt x="161" y="387"/>
                    <a:pt x="161" y="387"/>
                    <a:pt x="161" y="387"/>
                  </a:cubicBezTo>
                  <a:cubicBezTo>
                    <a:pt x="161" y="387"/>
                    <a:pt x="161" y="387"/>
                    <a:pt x="161" y="387"/>
                  </a:cubicBezTo>
                  <a:cubicBezTo>
                    <a:pt x="161" y="387"/>
                    <a:pt x="161" y="388"/>
                    <a:pt x="161" y="388"/>
                  </a:cubicBezTo>
                  <a:cubicBezTo>
                    <a:pt x="161" y="388"/>
                    <a:pt x="161" y="388"/>
                    <a:pt x="161" y="388"/>
                  </a:cubicBezTo>
                  <a:cubicBezTo>
                    <a:pt x="161" y="388"/>
                    <a:pt x="161" y="388"/>
                    <a:pt x="161" y="388"/>
                  </a:cubicBezTo>
                  <a:cubicBezTo>
                    <a:pt x="161" y="388"/>
                    <a:pt x="161" y="387"/>
                    <a:pt x="161" y="387"/>
                  </a:cubicBezTo>
                  <a:close/>
                  <a:moveTo>
                    <a:pt x="161" y="380"/>
                  </a:moveTo>
                  <a:cubicBezTo>
                    <a:pt x="161" y="380"/>
                    <a:pt x="161" y="380"/>
                    <a:pt x="160" y="380"/>
                  </a:cubicBezTo>
                  <a:cubicBezTo>
                    <a:pt x="160" y="380"/>
                    <a:pt x="160" y="380"/>
                    <a:pt x="160" y="380"/>
                  </a:cubicBezTo>
                  <a:cubicBezTo>
                    <a:pt x="160" y="380"/>
                    <a:pt x="160" y="380"/>
                    <a:pt x="160" y="380"/>
                  </a:cubicBezTo>
                  <a:cubicBezTo>
                    <a:pt x="160" y="380"/>
                    <a:pt x="160" y="381"/>
                    <a:pt x="160" y="381"/>
                  </a:cubicBezTo>
                  <a:cubicBezTo>
                    <a:pt x="160" y="382"/>
                    <a:pt x="161" y="383"/>
                    <a:pt x="160" y="384"/>
                  </a:cubicBezTo>
                  <a:cubicBezTo>
                    <a:pt x="160" y="384"/>
                    <a:pt x="161" y="385"/>
                    <a:pt x="161" y="385"/>
                  </a:cubicBezTo>
                  <a:cubicBezTo>
                    <a:pt x="161" y="385"/>
                    <a:pt x="161" y="384"/>
                    <a:pt x="161" y="384"/>
                  </a:cubicBezTo>
                  <a:cubicBezTo>
                    <a:pt x="161" y="383"/>
                    <a:pt x="161" y="382"/>
                    <a:pt x="161" y="381"/>
                  </a:cubicBezTo>
                  <a:cubicBezTo>
                    <a:pt x="161" y="381"/>
                    <a:pt x="161" y="380"/>
                    <a:pt x="161" y="380"/>
                  </a:cubicBezTo>
                  <a:close/>
                  <a:moveTo>
                    <a:pt x="160" y="374"/>
                  </a:moveTo>
                  <a:cubicBezTo>
                    <a:pt x="160" y="374"/>
                    <a:pt x="160" y="374"/>
                    <a:pt x="160" y="374"/>
                  </a:cubicBezTo>
                  <a:cubicBezTo>
                    <a:pt x="160" y="374"/>
                    <a:pt x="160" y="374"/>
                    <a:pt x="160" y="374"/>
                  </a:cubicBezTo>
                  <a:cubicBezTo>
                    <a:pt x="160" y="374"/>
                    <a:pt x="160" y="374"/>
                    <a:pt x="160" y="374"/>
                  </a:cubicBezTo>
                  <a:cubicBezTo>
                    <a:pt x="160" y="375"/>
                    <a:pt x="160" y="376"/>
                    <a:pt x="160" y="376"/>
                  </a:cubicBezTo>
                  <a:cubicBezTo>
                    <a:pt x="160" y="377"/>
                    <a:pt x="160" y="377"/>
                    <a:pt x="160" y="378"/>
                  </a:cubicBezTo>
                  <a:cubicBezTo>
                    <a:pt x="160" y="378"/>
                    <a:pt x="160" y="378"/>
                    <a:pt x="160" y="378"/>
                  </a:cubicBezTo>
                  <a:cubicBezTo>
                    <a:pt x="160" y="378"/>
                    <a:pt x="160" y="378"/>
                    <a:pt x="160" y="378"/>
                  </a:cubicBezTo>
                  <a:cubicBezTo>
                    <a:pt x="161" y="377"/>
                    <a:pt x="160" y="377"/>
                    <a:pt x="160" y="376"/>
                  </a:cubicBezTo>
                  <a:cubicBezTo>
                    <a:pt x="160" y="376"/>
                    <a:pt x="160" y="375"/>
                    <a:pt x="160" y="374"/>
                  </a:cubicBezTo>
                  <a:close/>
                  <a:moveTo>
                    <a:pt x="161" y="363"/>
                  </a:moveTo>
                  <a:cubicBezTo>
                    <a:pt x="161" y="364"/>
                    <a:pt x="161" y="364"/>
                    <a:pt x="161" y="365"/>
                  </a:cubicBezTo>
                  <a:cubicBezTo>
                    <a:pt x="161" y="365"/>
                    <a:pt x="161" y="365"/>
                    <a:pt x="161" y="366"/>
                  </a:cubicBezTo>
                  <a:cubicBezTo>
                    <a:pt x="161" y="366"/>
                    <a:pt x="161" y="366"/>
                    <a:pt x="161" y="366"/>
                  </a:cubicBezTo>
                  <a:cubicBezTo>
                    <a:pt x="161" y="366"/>
                    <a:pt x="161" y="366"/>
                    <a:pt x="161" y="366"/>
                  </a:cubicBezTo>
                  <a:cubicBezTo>
                    <a:pt x="162" y="365"/>
                    <a:pt x="161" y="365"/>
                    <a:pt x="161" y="364"/>
                  </a:cubicBezTo>
                  <a:cubicBezTo>
                    <a:pt x="161" y="364"/>
                    <a:pt x="161" y="364"/>
                    <a:pt x="161" y="363"/>
                  </a:cubicBezTo>
                  <a:cubicBezTo>
                    <a:pt x="161" y="363"/>
                    <a:pt x="161" y="363"/>
                    <a:pt x="161" y="363"/>
                  </a:cubicBezTo>
                  <a:cubicBezTo>
                    <a:pt x="161" y="363"/>
                    <a:pt x="161" y="363"/>
                    <a:pt x="161" y="363"/>
                  </a:cubicBezTo>
                  <a:cubicBezTo>
                    <a:pt x="161" y="363"/>
                    <a:pt x="161" y="363"/>
                    <a:pt x="161" y="363"/>
                  </a:cubicBezTo>
                  <a:close/>
                  <a:moveTo>
                    <a:pt x="161" y="352"/>
                  </a:moveTo>
                  <a:cubicBezTo>
                    <a:pt x="160" y="354"/>
                    <a:pt x="160" y="355"/>
                    <a:pt x="160" y="357"/>
                  </a:cubicBezTo>
                  <a:cubicBezTo>
                    <a:pt x="160" y="357"/>
                    <a:pt x="160" y="357"/>
                    <a:pt x="161" y="357"/>
                  </a:cubicBezTo>
                  <a:cubicBezTo>
                    <a:pt x="161" y="357"/>
                    <a:pt x="161" y="357"/>
                    <a:pt x="161" y="357"/>
                  </a:cubicBezTo>
                  <a:cubicBezTo>
                    <a:pt x="161" y="355"/>
                    <a:pt x="161" y="354"/>
                    <a:pt x="161" y="352"/>
                  </a:cubicBezTo>
                  <a:cubicBezTo>
                    <a:pt x="161" y="352"/>
                    <a:pt x="161" y="352"/>
                    <a:pt x="161" y="352"/>
                  </a:cubicBezTo>
                  <a:cubicBezTo>
                    <a:pt x="161" y="352"/>
                    <a:pt x="161" y="352"/>
                    <a:pt x="161" y="352"/>
                  </a:cubicBezTo>
                  <a:cubicBezTo>
                    <a:pt x="161" y="352"/>
                    <a:pt x="161" y="352"/>
                    <a:pt x="161" y="352"/>
                  </a:cubicBezTo>
                  <a:close/>
                  <a:moveTo>
                    <a:pt x="105" y="291"/>
                  </a:moveTo>
                  <a:cubicBezTo>
                    <a:pt x="105" y="291"/>
                    <a:pt x="105" y="292"/>
                    <a:pt x="105" y="292"/>
                  </a:cubicBezTo>
                  <a:cubicBezTo>
                    <a:pt x="106" y="292"/>
                    <a:pt x="106" y="292"/>
                    <a:pt x="106" y="292"/>
                  </a:cubicBezTo>
                  <a:cubicBezTo>
                    <a:pt x="106" y="292"/>
                    <a:pt x="106" y="292"/>
                    <a:pt x="106" y="292"/>
                  </a:cubicBezTo>
                  <a:cubicBezTo>
                    <a:pt x="106" y="292"/>
                    <a:pt x="106" y="291"/>
                    <a:pt x="106" y="291"/>
                  </a:cubicBezTo>
                  <a:cubicBezTo>
                    <a:pt x="106" y="291"/>
                    <a:pt x="106" y="291"/>
                    <a:pt x="106" y="291"/>
                  </a:cubicBezTo>
                  <a:cubicBezTo>
                    <a:pt x="106" y="291"/>
                    <a:pt x="106" y="290"/>
                    <a:pt x="106" y="290"/>
                  </a:cubicBezTo>
                  <a:cubicBezTo>
                    <a:pt x="105" y="290"/>
                    <a:pt x="105" y="290"/>
                    <a:pt x="105" y="291"/>
                  </a:cubicBezTo>
                  <a:cubicBezTo>
                    <a:pt x="105" y="291"/>
                    <a:pt x="105" y="291"/>
                    <a:pt x="105" y="291"/>
                  </a:cubicBezTo>
                  <a:close/>
                  <a:moveTo>
                    <a:pt x="182" y="550"/>
                  </a:moveTo>
                  <a:cubicBezTo>
                    <a:pt x="182" y="551"/>
                    <a:pt x="182" y="551"/>
                    <a:pt x="182" y="551"/>
                  </a:cubicBezTo>
                  <a:cubicBezTo>
                    <a:pt x="182" y="552"/>
                    <a:pt x="183" y="553"/>
                    <a:pt x="182" y="553"/>
                  </a:cubicBezTo>
                  <a:cubicBezTo>
                    <a:pt x="182" y="554"/>
                    <a:pt x="182" y="554"/>
                    <a:pt x="182" y="554"/>
                  </a:cubicBezTo>
                  <a:cubicBezTo>
                    <a:pt x="182" y="554"/>
                    <a:pt x="182" y="554"/>
                    <a:pt x="182" y="554"/>
                  </a:cubicBezTo>
                  <a:cubicBezTo>
                    <a:pt x="182" y="555"/>
                    <a:pt x="182" y="556"/>
                    <a:pt x="182" y="557"/>
                  </a:cubicBezTo>
                  <a:cubicBezTo>
                    <a:pt x="182" y="558"/>
                    <a:pt x="182" y="560"/>
                    <a:pt x="183" y="561"/>
                  </a:cubicBezTo>
                  <a:cubicBezTo>
                    <a:pt x="183" y="561"/>
                    <a:pt x="183" y="561"/>
                    <a:pt x="184" y="561"/>
                  </a:cubicBezTo>
                  <a:cubicBezTo>
                    <a:pt x="184" y="561"/>
                    <a:pt x="184" y="560"/>
                    <a:pt x="184" y="560"/>
                  </a:cubicBezTo>
                  <a:cubicBezTo>
                    <a:pt x="183" y="559"/>
                    <a:pt x="183" y="558"/>
                    <a:pt x="183" y="557"/>
                  </a:cubicBezTo>
                  <a:cubicBezTo>
                    <a:pt x="183" y="556"/>
                    <a:pt x="183" y="555"/>
                    <a:pt x="183" y="554"/>
                  </a:cubicBezTo>
                  <a:cubicBezTo>
                    <a:pt x="183" y="553"/>
                    <a:pt x="183" y="552"/>
                    <a:pt x="183" y="551"/>
                  </a:cubicBezTo>
                  <a:cubicBezTo>
                    <a:pt x="183" y="550"/>
                    <a:pt x="182" y="550"/>
                    <a:pt x="182" y="550"/>
                  </a:cubicBezTo>
                  <a:cubicBezTo>
                    <a:pt x="182" y="550"/>
                    <a:pt x="182" y="550"/>
                    <a:pt x="182" y="550"/>
                  </a:cubicBezTo>
                  <a:close/>
                  <a:moveTo>
                    <a:pt x="171" y="554"/>
                  </a:moveTo>
                  <a:cubicBezTo>
                    <a:pt x="172" y="553"/>
                    <a:pt x="172" y="552"/>
                    <a:pt x="171" y="550"/>
                  </a:cubicBezTo>
                  <a:cubicBezTo>
                    <a:pt x="172" y="548"/>
                    <a:pt x="171" y="546"/>
                    <a:pt x="171" y="544"/>
                  </a:cubicBezTo>
                  <a:cubicBezTo>
                    <a:pt x="171" y="544"/>
                    <a:pt x="171" y="544"/>
                    <a:pt x="171" y="544"/>
                  </a:cubicBezTo>
                  <a:cubicBezTo>
                    <a:pt x="171" y="543"/>
                    <a:pt x="171" y="542"/>
                    <a:pt x="171" y="541"/>
                  </a:cubicBezTo>
                  <a:cubicBezTo>
                    <a:pt x="171" y="540"/>
                    <a:pt x="170" y="539"/>
                    <a:pt x="171" y="538"/>
                  </a:cubicBezTo>
                  <a:cubicBezTo>
                    <a:pt x="171" y="538"/>
                    <a:pt x="171" y="537"/>
                    <a:pt x="170" y="537"/>
                  </a:cubicBezTo>
                  <a:cubicBezTo>
                    <a:pt x="170" y="537"/>
                    <a:pt x="170" y="537"/>
                    <a:pt x="170" y="537"/>
                  </a:cubicBezTo>
                  <a:cubicBezTo>
                    <a:pt x="170" y="537"/>
                    <a:pt x="170" y="538"/>
                    <a:pt x="170" y="538"/>
                  </a:cubicBezTo>
                  <a:cubicBezTo>
                    <a:pt x="169" y="539"/>
                    <a:pt x="170" y="540"/>
                    <a:pt x="170" y="541"/>
                  </a:cubicBezTo>
                  <a:cubicBezTo>
                    <a:pt x="170" y="542"/>
                    <a:pt x="170" y="543"/>
                    <a:pt x="170" y="544"/>
                  </a:cubicBezTo>
                  <a:cubicBezTo>
                    <a:pt x="170" y="544"/>
                    <a:pt x="170" y="544"/>
                    <a:pt x="170" y="544"/>
                  </a:cubicBezTo>
                  <a:cubicBezTo>
                    <a:pt x="170" y="544"/>
                    <a:pt x="170" y="544"/>
                    <a:pt x="170" y="544"/>
                  </a:cubicBezTo>
                  <a:cubicBezTo>
                    <a:pt x="169" y="546"/>
                    <a:pt x="172" y="549"/>
                    <a:pt x="169" y="550"/>
                  </a:cubicBezTo>
                  <a:cubicBezTo>
                    <a:pt x="170" y="551"/>
                    <a:pt x="169" y="552"/>
                    <a:pt x="169" y="553"/>
                  </a:cubicBezTo>
                  <a:cubicBezTo>
                    <a:pt x="170" y="553"/>
                    <a:pt x="170" y="553"/>
                    <a:pt x="171" y="554"/>
                  </a:cubicBezTo>
                  <a:cubicBezTo>
                    <a:pt x="171" y="556"/>
                    <a:pt x="171" y="558"/>
                    <a:pt x="171" y="560"/>
                  </a:cubicBezTo>
                  <a:cubicBezTo>
                    <a:pt x="171" y="561"/>
                    <a:pt x="171" y="563"/>
                    <a:pt x="172" y="565"/>
                  </a:cubicBezTo>
                  <a:cubicBezTo>
                    <a:pt x="172" y="565"/>
                    <a:pt x="172" y="565"/>
                    <a:pt x="172" y="565"/>
                  </a:cubicBezTo>
                  <a:cubicBezTo>
                    <a:pt x="173" y="565"/>
                    <a:pt x="173" y="565"/>
                    <a:pt x="173" y="565"/>
                  </a:cubicBezTo>
                  <a:cubicBezTo>
                    <a:pt x="172" y="563"/>
                    <a:pt x="172" y="561"/>
                    <a:pt x="172" y="560"/>
                  </a:cubicBezTo>
                  <a:cubicBezTo>
                    <a:pt x="172" y="558"/>
                    <a:pt x="172" y="556"/>
                    <a:pt x="171" y="554"/>
                  </a:cubicBezTo>
                  <a:close/>
                  <a:moveTo>
                    <a:pt x="170" y="536"/>
                  </a:moveTo>
                  <a:cubicBezTo>
                    <a:pt x="170" y="536"/>
                    <a:pt x="171" y="536"/>
                    <a:pt x="171" y="535"/>
                  </a:cubicBezTo>
                  <a:cubicBezTo>
                    <a:pt x="171" y="534"/>
                    <a:pt x="171" y="533"/>
                    <a:pt x="170" y="532"/>
                  </a:cubicBezTo>
                  <a:cubicBezTo>
                    <a:pt x="170" y="532"/>
                    <a:pt x="170" y="532"/>
                    <a:pt x="170" y="532"/>
                  </a:cubicBezTo>
                  <a:cubicBezTo>
                    <a:pt x="171" y="528"/>
                    <a:pt x="170" y="525"/>
                    <a:pt x="170" y="522"/>
                  </a:cubicBezTo>
                  <a:cubicBezTo>
                    <a:pt x="168" y="521"/>
                    <a:pt x="170" y="519"/>
                    <a:pt x="169" y="519"/>
                  </a:cubicBezTo>
                  <a:cubicBezTo>
                    <a:pt x="169" y="519"/>
                    <a:pt x="168" y="519"/>
                    <a:pt x="168" y="519"/>
                  </a:cubicBezTo>
                  <a:cubicBezTo>
                    <a:pt x="168" y="523"/>
                    <a:pt x="168" y="527"/>
                    <a:pt x="168" y="530"/>
                  </a:cubicBezTo>
                  <a:cubicBezTo>
                    <a:pt x="170" y="530"/>
                    <a:pt x="169" y="531"/>
                    <a:pt x="170" y="532"/>
                  </a:cubicBezTo>
                  <a:cubicBezTo>
                    <a:pt x="170" y="533"/>
                    <a:pt x="170" y="534"/>
                    <a:pt x="170" y="535"/>
                  </a:cubicBezTo>
                  <a:cubicBezTo>
                    <a:pt x="170" y="535"/>
                    <a:pt x="170" y="536"/>
                    <a:pt x="170" y="536"/>
                  </a:cubicBezTo>
                  <a:close/>
                </a:path>
              </a:pathLst>
            </a:custGeom>
            <a:solidFill>
              <a:srgbClr val="3D64A4"/>
            </a:solidFill>
            <a:ln>
              <a:noFill/>
            </a:ln>
          </p:spPr>
          <p:txBody>
            <a:bodyPr vert="horz" wrap="square" lIns="68580" tIns="34290" rIns="68580" bIns="34290" numCol="1" anchor="t" anchorCtr="0" compatLnSpc="1">
              <a:prstTxWarp prst="textNoShape">
                <a:avLst/>
              </a:prstTxWarp>
            </a:bodyPr>
            <a:lstStyle/>
            <a:p>
              <a:endParaRPr lang="zh-CN" altLang="en-US" sz="1013"/>
            </a:p>
          </p:txBody>
        </p:sp>
      </p:grpSp>
      <p:grpSp>
        <p:nvGrpSpPr>
          <p:cNvPr id="10" name="组合 9">
            <a:extLst>
              <a:ext uri="{FF2B5EF4-FFF2-40B4-BE49-F238E27FC236}">
                <a16:creationId xmlns="" xmlns:a16="http://schemas.microsoft.com/office/drawing/2014/main" id="{9E488129-B342-4E87-A664-73274D9034BF}"/>
              </a:ext>
            </a:extLst>
          </p:cNvPr>
          <p:cNvGrpSpPr/>
          <p:nvPr/>
        </p:nvGrpSpPr>
        <p:grpSpPr>
          <a:xfrm>
            <a:off x="552565" y="1244605"/>
            <a:ext cx="1352102" cy="2303000"/>
            <a:chOff x="736753" y="1659473"/>
            <a:chExt cx="1802802" cy="3070667"/>
          </a:xfrm>
        </p:grpSpPr>
        <p:grpSp>
          <p:nvGrpSpPr>
            <p:cNvPr id="6" name="组合 5">
              <a:extLst>
                <a:ext uri="{FF2B5EF4-FFF2-40B4-BE49-F238E27FC236}">
                  <a16:creationId xmlns="" xmlns:a16="http://schemas.microsoft.com/office/drawing/2014/main" id="{3FA6F4D2-534E-4676-A84B-AD25E2B996D2}"/>
                </a:ext>
              </a:extLst>
            </p:cNvPr>
            <p:cNvGrpSpPr/>
            <p:nvPr/>
          </p:nvGrpSpPr>
          <p:grpSpPr>
            <a:xfrm>
              <a:off x="1358755" y="2652862"/>
              <a:ext cx="553996" cy="2077278"/>
              <a:chOff x="4530716" y="2295939"/>
              <a:chExt cx="553996" cy="2077278"/>
            </a:xfrm>
          </p:grpSpPr>
          <p:sp>
            <p:nvSpPr>
              <p:cNvPr id="7" name="矩形 6">
                <a:extLst>
                  <a:ext uri="{FF2B5EF4-FFF2-40B4-BE49-F238E27FC236}">
                    <a16:creationId xmlns="" xmlns:a16="http://schemas.microsoft.com/office/drawing/2014/main" id="{B0BC0E88-F231-4B87-817A-2C739798C464}"/>
                  </a:ext>
                </a:extLst>
              </p:cNvPr>
              <p:cNvSpPr/>
              <p:nvPr/>
            </p:nvSpPr>
            <p:spPr>
              <a:xfrm>
                <a:off x="4641574" y="2295939"/>
                <a:ext cx="397565" cy="2077278"/>
              </a:xfrm>
              <a:prstGeom prst="rect">
                <a:avLst/>
              </a:prstGeom>
              <a:solidFill>
                <a:srgbClr val="3D64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8" name="文本框 7">
                <a:extLst>
                  <a:ext uri="{FF2B5EF4-FFF2-40B4-BE49-F238E27FC236}">
                    <a16:creationId xmlns="" xmlns:a16="http://schemas.microsoft.com/office/drawing/2014/main" id="{EA553537-DA4B-4806-8416-409ECA4045A9}"/>
                  </a:ext>
                </a:extLst>
              </p:cNvPr>
              <p:cNvSpPr txBox="1"/>
              <p:nvPr/>
            </p:nvSpPr>
            <p:spPr>
              <a:xfrm>
                <a:off x="4530716" y="2703567"/>
                <a:ext cx="553996" cy="1439711"/>
              </a:xfrm>
              <a:prstGeom prst="rect">
                <a:avLst/>
              </a:prstGeom>
              <a:noFill/>
            </p:spPr>
            <p:txBody>
              <a:bodyPr vert="eaVert" wrap="none" rtlCol="0">
                <a:spAutoFit/>
              </a:bodyPr>
              <a:lstStyle/>
              <a:p>
                <a:pPr algn="ctr"/>
                <a:r>
                  <a:rPr lang="zh-CN" altLang="en-US" sz="1500" b="1" spc="450" dirty="0">
                    <a:solidFill>
                      <a:schemeClr val="bg1"/>
                    </a:solidFill>
                    <a:latin typeface="隶书" panose="02010509060101010101" pitchFamily="49" charset="-122"/>
                    <a:ea typeface="隶书" panose="02010509060101010101" pitchFamily="49" charset="-122"/>
                  </a:rPr>
                  <a:t>添加标题</a:t>
                </a:r>
              </a:p>
            </p:txBody>
          </p:sp>
        </p:grpSp>
        <p:pic>
          <p:nvPicPr>
            <p:cNvPr id="16" name="图片 15">
              <a:extLst>
                <a:ext uri="{FF2B5EF4-FFF2-40B4-BE49-F238E27FC236}">
                  <a16:creationId xmlns="" xmlns:a16="http://schemas.microsoft.com/office/drawing/2014/main" id="{0BDBB718-16C0-4A93-A7A8-AF168226631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853" t="67634" r="32906"/>
            <a:stretch/>
          </p:blipFill>
          <p:spPr>
            <a:xfrm>
              <a:off x="736753" y="1659473"/>
              <a:ext cx="1802802" cy="1429973"/>
            </a:xfrm>
            <a:prstGeom prst="rect">
              <a:avLst/>
            </a:prstGeom>
          </p:spPr>
        </p:pic>
      </p:grpSp>
    </p:spTree>
    <p:extLst>
      <p:ext uri="{BB962C8B-B14F-4D97-AF65-F5344CB8AC3E}">
        <p14:creationId xmlns:p14="http://schemas.microsoft.com/office/powerpoint/2010/main" val="132864472"/>
      </p:ext>
    </p:extLst>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down)">
                                      <p:cBhvr>
                                        <p:cTn id="11" dur="500"/>
                                        <p:tgtEl>
                                          <p:spTgt spid="18"/>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7000" r="-27000"/>
          </a:stretch>
        </a:blipFill>
        <a:effectLst/>
      </p:bgPr>
    </p:bg>
    <p:spTree>
      <p:nvGrpSpPr>
        <p:cNvPr id="1" name=""/>
        <p:cNvGrpSpPr/>
        <p:nvPr/>
      </p:nvGrpSpPr>
      <p:grpSpPr>
        <a:xfrm>
          <a:off x="0" y="0"/>
          <a:ext cx="0" cy="0"/>
          <a:chOff x="0" y="0"/>
          <a:chExt cx="0" cy="0"/>
        </a:xfrm>
      </p:grpSpPr>
      <p:cxnSp>
        <p:nvCxnSpPr>
          <p:cNvPr id="8" name="直接连接符 7"/>
          <p:cNvCxnSpPr/>
          <p:nvPr/>
        </p:nvCxnSpPr>
        <p:spPr>
          <a:xfrm>
            <a:off x="1539301" y="2571750"/>
            <a:ext cx="6565946" cy="0"/>
          </a:xfrm>
          <a:prstGeom prst="line">
            <a:avLst/>
          </a:prstGeom>
          <a:noFill/>
          <a:ln w="25400" cap="flat" cmpd="sng" algn="ctr">
            <a:solidFill>
              <a:schemeClr val="bg1">
                <a:lumMod val="85000"/>
              </a:schemeClr>
            </a:solidFill>
            <a:prstDash val="solid"/>
            <a:miter lim="800000"/>
          </a:ln>
          <a:effectLst/>
        </p:spPr>
      </p:cxnSp>
      <p:sp>
        <p:nvSpPr>
          <p:cNvPr id="3" name="椭圆 2"/>
          <p:cNvSpPr/>
          <p:nvPr/>
        </p:nvSpPr>
        <p:spPr>
          <a:xfrm>
            <a:off x="2285039" y="2382443"/>
            <a:ext cx="376189" cy="377428"/>
          </a:xfrm>
          <a:prstGeom prst="ellipse">
            <a:avLst/>
          </a:prstGeom>
          <a:solidFill>
            <a:srgbClr val="3D64A4"/>
          </a:solidFill>
          <a:ln w="12700" cap="flat" cmpd="sng" algn="ctr">
            <a:noFill/>
            <a:prstDash val="solid"/>
            <a:miter lim="800000"/>
          </a:ln>
          <a:effectLst/>
        </p:spPr>
        <p:txBody>
          <a:bodyPr anchor="ctr"/>
          <a:lstStyle/>
          <a:p>
            <a:pPr algn="ctr">
              <a:defRPr/>
            </a:pPr>
            <a:r>
              <a:rPr lang="en-US" altLang="zh-CN" sz="1500" kern="0" dirty="0">
                <a:solidFill>
                  <a:prstClr val="white"/>
                </a:solidFill>
                <a:latin typeface="微软雅黑" panose="020B0503020204020204" charset="-122"/>
                <a:ea typeface="微软雅黑" panose="020B0503020204020204" charset="-122"/>
                <a:cs typeface="+mn-ea"/>
              </a:rPr>
              <a:t>1</a:t>
            </a:r>
          </a:p>
        </p:txBody>
      </p:sp>
      <p:sp>
        <p:nvSpPr>
          <p:cNvPr id="4" name="椭圆 3"/>
          <p:cNvSpPr/>
          <p:nvPr/>
        </p:nvSpPr>
        <p:spPr>
          <a:xfrm>
            <a:off x="5624307" y="2382442"/>
            <a:ext cx="376189" cy="377428"/>
          </a:xfrm>
          <a:prstGeom prst="ellipse">
            <a:avLst/>
          </a:prstGeom>
          <a:solidFill>
            <a:srgbClr val="3D64A4"/>
          </a:solidFill>
          <a:ln w="12700" cap="flat" cmpd="sng" algn="ctr">
            <a:noFill/>
            <a:prstDash val="solid"/>
            <a:miter lim="800000"/>
          </a:ln>
          <a:effectLst/>
        </p:spPr>
        <p:txBody>
          <a:bodyPr anchor="ctr"/>
          <a:lstStyle/>
          <a:p>
            <a:pPr algn="ctr">
              <a:defRPr/>
            </a:pPr>
            <a:r>
              <a:rPr lang="en-US" altLang="zh-CN" sz="1500" kern="0" dirty="0">
                <a:solidFill>
                  <a:prstClr val="white"/>
                </a:solidFill>
                <a:latin typeface="微软雅黑" panose="020B0503020204020204" charset="-122"/>
                <a:ea typeface="微软雅黑" panose="020B0503020204020204" charset="-122"/>
                <a:cs typeface="+mn-ea"/>
              </a:rPr>
              <a:t>3</a:t>
            </a:r>
          </a:p>
        </p:txBody>
      </p:sp>
      <p:sp>
        <p:nvSpPr>
          <p:cNvPr id="11" name="椭圆 10"/>
          <p:cNvSpPr/>
          <p:nvPr/>
        </p:nvSpPr>
        <p:spPr>
          <a:xfrm>
            <a:off x="3954079" y="2372918"/>
            <a:ext cx="377378" cy="377428"/>
          </a:xfrm>
          <a:prstGeom prst="ellipse">
            <a:avLst/>
          </a:prstGeom>
          <a:solidFill>
            <a:srgbClr val="3D64A4"/>
          </a:solidFill>
          <a:ln w="12700" cap="flat" cmpd="sng" algn="ctr">
            <a:noFill/>
            <a:prstDash val="solid"/>
            <a:miter lim="800000"/>
          </a:ln>
          <a:effectLst/>
        </p:spPr>
        <p:txBody>
          <a:bodyPr anchor="ctr"/>
          <a:lstStyle/>
          <a:p>
            <a:pPr algn="ctr">
              <a:defRPr/>
            </a:pPr>
            <a:r>
              <a:rPr lang="en-US" altLang="zh-CN" sz="1500" kern="0" dirty="0">
                <a:solidFill>
                  <a:prstClr val="white"/>
                </a:solidFill>
                <a:latin typeface="微软雅黑" panose="020B0503020204020204" charset="-122"/>
                <a:ea typeface="微软雅黑" panose="020B0503020204020204" charset="-122"/>
                <a:cs typeface="+mn-ea"/>
              </a:rPr>
              <a:t>2</a:t>
            </a:r>
          </a:p>
        </p:txBody>
      </p:sp>
      <p:sp>
        <p:nvSpPr>
          <p:cNvPr id="12" name="椭圆 11"/>
          <p:cNvSpPr/>
          <p:nvPr/>
        </p:nvSpPr>
        <p:spPr>
          <a:xfrm>
            <a:off x="7293346" y="2382443"/>
            <a:ext cx="377379" cy="377428"/>
          </a:xfrm>
          <a:prstGeom prst="ellipse">
            <a:avLst/>
          </a:prstGeom>
          <a:solidFill>
            <a:srgbClr val="3D64A4"/>
          </a:solidFill>
          <a:ln w="12700" cap="flat" cmpd="sng" algn="ctr">
            <a:noFill/>
            <a:prstDash val="solid"/>
            <a:miter lim="800000"/>
          </a:ln>
          <a:effectLst/>
        </p:spPr>
        <p:txBody>
          <a:bodyPr anchor="ctr"/>
          <a:lstStyle/>
          <a:p>
            <a:pPr algn="ctr">
              <a:defRPr/>
            </a:pPr>
            <a:r>
              <a:rPr lang="en-US" altLang="zh-CN" sz="1500" kern="0" dirty="0">
                <a:solidFill>
                  <a:prstClr val="white"/>
                </a:solidFill>
                <a:latin typeface="微软雅黑" panose="020B0503020204020204" charset="-122"/>
                <a:ea typeface="微软雅黑" panose="020B0503020204020204" charset="-122"/>
                <a:cs typeface="+mn-ea"/>
              </a:rPr>
              <a:t>4</a:t>
            </a:r>
          </a:p>
        </p:txBody>
      </p:sp>
      <p:grpSp>
        <p:nvGrpSpPr>
          <p:cNvPr id="21" name="组合 20"/>
          <p:cNvGrpSpPr/>
          <p:nvPr/>
        </p:nvGrpSpPr>
        <p:grpSpPr>
          <a:xfrm>
            <a:off x="1703927" y="1442068"/>
            <a:ext cx="1615691" cy="774845"/>
            <a:chOff x="687426" y="1805048"/>
            <a:chExt cx="2253979" cy="1033127"/>
          </a:xfrm>
        </p:grpSpPr>
        <p:sp>
          <p:nvSpPr>
            <p:cNvPr id="22" name="文本框 29"/>
            <p:cNvSpPr txBox="1">
              <a:spLocks noChangeArrowheads="1"/>
            </p:cNvSpPr>
            <p:nvPr/>
          </p:nvSpPr>
          <p:spPr bwMode="auto">
            <a:xfrm>
              <a:off x="1053685" y="1805048"/>
              <a:ext cx="164636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800" b="1" dirty="0">
                  <a:solidFill>
                    <a:srgbClr val="3D64A4"/>
                  </a:solidFill>
                  <a:latin typeface="隶书" panose="02010509060101010101" pitchFamily="49" charset="-122"/>
                  <a:ea typeface="隶书" panose="02010509060101010101" pitchFamily="49" charset="-122"/>
                </a:rPr>
                <a:t>添加标题</a:t>
              </a:r>
            </a:p>
          </p:txBody>
        </p:sp>
        <p:sp>
          <p:nvSpPr>
            <p:cNvPr id="23" name="矩形 22"/>
            <p:cNvSpPr/>
            <p:nvPr/>
          </p:nvSpPr>
          <p:spPr>
            <a:xfrm>
              <a:off x="687426" y="2253399"/>
              <a:ext cx="2253979" cy="584776"/>
            </a:xfrm>
            <a:prstGeom prst="rect">
              <a:avLst/>
            </a:prstGeom>
          </p:spPr>
          <p:txBody>
            <a:bodyPr wrap="square">
              <a:spAutoFit/>
            </a:bodyPr>
            <a:lstStyle/>
            <a:p>
              <a:pPr algn="ctr">
                <a:lnSpc>
                  <a:spcPct val="150000"/>
                </a:lnSpc>
              </a:pPr>
              <a:r>
                <a:rPr lang="zh-CN" altLang="en-US" sz="750" dirty="0">
                  <a:latin typeface="隶书" panose="02010509060101010101" pitchFamily="49" charset="-122"/>
                  <a:ea typeface="隶书" panose="02010509060101010101" pitchFamily="49" charset="-122"/>
                </a:rPr>
                <a:t>点击添加文本信息点击添加文本信息点击添加文本信息 </a:t>
              </a:r>
            </a:p>
          </p:txBody>
        </p:sp>
      </p:grpSp>
      <p:grpSp>
        <p:nvGrpSpPr>
          <p:cNvPr id="20" name="组合 19"/>
          <p:cNvGrpSpPr/>
          <p:nvPr/>
        </p:nvGrpSpPr>
        <p:grpSpPr>
          <a:xfrm>
            <a:off x="737521" y="2064352"/>
            <a:ext cx="908399" cy="907547"/>
            <a:chOff x="1635" y="4446"/>
            <a:chExt cx="2130" cy="2128"/>
          </a:xfrm>
        </p:grpSpPr>
        <p:sp>
          <p:nvSpPr>
            <p:cNvPr id="6" name="椭圆 5"/>
            <p:cNvSpPr/>
            <p:nvPr/>
          </p:nvSpPr>
          <p:spPr>
            <a:xfrm>
              <a:off x="1635" y="4446"/>
              <a:ext cx="2130" cy="2128"/>
            </a:xfrm>
            <a:prstGeom prst="ellipse">
              <a:avLst/>
            </a:prstGeom>
            <a:solidFill>
              <a:srgbClr val="3D64A4"/>
            </a:solidFill>
            <a:ln w="12700" cap="flat" cmpd="sng" algn="ctr">
              <a:noFill/>
              <a:prstDash val="solid"/>
              <a:miter lim="800000"/>
            </a:ln>
            <a:effectLst/>
          </p:spPr>
          <p:txBody>
            <a:bodyPr anchor="ctr"/>
            <a:lstStyle/>
            <a:p>
              <a:pPr algn="ctr">
                <a:defRPr/>
              </a:pPr>
              <a:endParaRPr lang="zh-CN" altLang="en-US" kern="0">
                <a:solidFill>
                  <a:prstClr val="white"/>
                </a:solidFill>
                <a:latin typeface="Arial" panose="020B0604020202020204"/>
                <a:ea typeface="微软雅黑" panose="020B0503020204020204" charset="-122"/>
                <a:cs typeface="+mn-ea"/>
              </a:endParaRPr>
            </a:p>
          </p:txBody>
        </p:sp>
        <p:sp>
          <p:nvSpPr>
            <p:cNvPr id="7" name="文本框 11"/>
            <p:cNvSpPr txBox="1">
              <a:spLocks noChangeArrowheads="1"/>
            </p:cNvSpPr>
            <p:nvPr/>
          </p:nvSpPr>
          <p:spPr bwMode="auto">
            <a:xfrm>
              <a:off x="1884" y="5050"/>
              <a:ext cx="1631" cy="1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r>
                <a:rPr lang="zh-CN" altLang="en-US" sz="1200" b="1" dirty="0">
                  <a:solidFill>
                    <a:prstClr val="white"/>
                  </a:solidFill>
                  <a:latin typeface="隶书" panose="02010509060101010101" pitchFamily="49" charset="-122"/>
                  <a:ea typeface="隶书" panose="02010509060101010101" pitchFamily="49" charset="-122"/>
                  <a:cs typeface="+mn-ea"/>
                </a:rPr>
                <a:t>单击输入</a:t>
              </a:r>
              <a:r>
                <a:rPr lang="zh-CN" altLang="en-US" sz="1200" b="1" dirty="0">
                  <a:solidFill>
                    <a:prstClr val="white"/>
                  </a:solidFill>
                  <a:latin typeface="隶书" panose="02010509060101010101" pitchFamily="49" charset="-122"/>
                  <a:ea typeface="隶书" panose="02010509060101010101" pitchFamily="49" charset="-122"/>
                  <a:cs typeface="+mn-ea"/>
                </a:rPr>
                <a:t>标题</a:t>
              </a:r>
            </a:p>
          </p:txBody>
        </p:sp>
      </p:grpSp>
      <p:grpSp>
        <p:nvGrpSpPr>
          <p:cNvPr id="24" name="组合 23"/>
          <p:cNvGrpSpPr/>
          <p:nvPr/>
        </p:nvGrpSpPr>
        <p:grpSpPr>
          <a:xfrm>
            <a:off x="3338601" y="2928722"/>
            <a:ext cx="1615691" cy="774845"/>
            <a:chOff x="687426" y="1805048"/>
            <a:chExt cx="2253979" cy="1033127"/>
          </a:xfrm>
        </p:grpSpPr>
        <p:sp>
          <p:nvSpPr>
            <p:cNvPr id="25" name="文本框 29"/>
            <p:cNvSpPr txBox="1">
              <a:spLocks noChangeArrowheads="1"/>
            </p:cNvSpPr>
            <p:nvPr/>
          </p:nvSpPr>
          <p:spPr bwMode="auto">
            <a:xfrm>
              <a:off x="1053684" y="1805048"/>
              <a:ext cx="169207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800" b="1" dirty="0">
                  <a:solidFill>
                    <a:srgbClr val="3D64A4"/>
                  </a:solidFill>
                  <a:latin typeface="隶书" panose="02010509060101010101" pitchFamily="49" charset="-122"/>
                  <a:ea typeface="隶书" panose="02010509060101010101" pitchFamily="49" charset="-122"/>
                </a:rPr>
                <a:t>添加标题</a:t>
              </a:r>
            </a:p>
          </p:txBody>
        </p:sp>
        <p:sp>
          <p:nvSpPr>
            <p:cNvPr id="26" name="矩形 25"/>
            <p:cNvSpPr/>
            <p:nvPr/>
          </p:nvSpPr>
          <p:spPr>
            <a:xfrm>
              <a:off x="687426" y="2253399"/>
              <a:ext cx="2253979" cy="584776"/>
            </a:xfrm>
            <a:prstGeom prst="rect">
              <a:avLst/>
            </a:prstGeom>
          </p:spPr>
          <p:txBody>
            <a:bodyPr wrap="square">
              <a:spAutoFit/>
            </a:bodyPr>
            <a:lstStyle/>
            <a:p>
              <a:pPr algn="ctr">
                <a:lnSpc>
                  <a:spcPct val="150000"/>
                </a:lnSpc>
              </a:pPr>
              <a:r>
                <a:rPr lang="zh-CN" altLang="en-US" sz="750" dirty="0">
                  <a:latin typeface="隶书" panose="02010509060101010101" pitchFamily="49" charset="-122"/>
                  <a:ea typeface="隶书" panose="02010509060101010101" pitchFamily="49" charset="-122"/>
                </a:rPr>
                <a:t>点击添加文本信息点击添加文本信息点击添加文本信息 </a:t>
              </a:r>
            </a:p>
          </p:txBody>
        </p:sp>
      </p:grpSp>
      <p:grpSp>
        <p:nvGrpSpPr>
          <p:cNvPr id="27" name="组合 26"/>
          <p:cNvGrpSpPr/>
          <p:nvPr/>
        </p:nvGrpSpPr>
        <p:grpSpPr>
          <a:xfrm>
            <a:off x="5012299" y="1508362"/>
            <a:ext cx="1615691" cy="774845"/>
            <a:chOff x="687426" y="1805048"/>
            <a:chExt cx="2253979" cy="1033127"/>
          </a:xfrm>
        </p:grpSpPr>
        <p:sp>
          <p:nvSpPr>
            <p:cNvPr id="28" name="文本框 29"/>
            <p:cNvSpPr txBox="1">
              <a:spLocks noChangeArrowheads="1"/>
            </p:cNvSpPr>
            <p:nvPr/>
          </p:nvSpPr>
          <p:spPr bwMode="auto">
            <a:xfrm>
              <a:off x="1053685" y="1805048"/>
              <a:ext cx="188772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800" b="1" dirty="0">
                  <a:solidFill>
                    <a:srgbClr val="3D64A4"/>
                  </a:solidFill>
                  <a:latin typeface="隶书" panose="02010509060101010101" pitchFamily="49" charset="-122"/>
                  <a:ea typeface="隶书" panose="02010509060101010101" pitchFamily="49" charset="-122"/>
                </a:rPr>
                <a:t>添加标题</a:t>
              </a:r>
            </a:p>
          </p:txBody>
        </p:sp>
        <p:sp>
          <p:nvSpPr>
            <p:cNvPr id="29" name="矩形 28"/>
            <p:cNvSpPr/>
            <p:nvPr/>
          </p:nvSpPr>
          <p:spPr>
            <a:xfrm>
              <a:off x="687426" y="2253399"/>
              <a:ext cx="2253979" cy="584776"/>
            </a:xfrm>
            <a:prstGeom prst="rect">
              <a:avLst/>
            </a:prstGeom>
          </p:spPr>
          <p:txBody>
            <a:bodyPr wrap="square">
              <a:spAutoFit/>
            </a:bodyPr>
            <a:lstStyle/>
            <a:p>
              <a:pPr algn="ctr">
                <a:lnSpc>
                  <a:spcPct val="150000"/>
                </a:lnSpc>
              </a:pPr>
              <a:r>
                <a:rPr lang="zh-CN" altLang="en-US" sz="750" dirty="0">
                  <a:latin typeface="隶书" panose="02010509060101010101" pitchFamily="49" charset="-122"/>
                  <a:ea typeface="隶书" panose="02010509060101010101" pitchFamily="49" charset="-122"/>
                </a:rPr>
                <a:t>点击添加文本信息点击添加文本信息点击添加文本信息 </a:t>
              </a:r>
            </a:p>
          </p:txBody>
        </p:sp>
      </p:grpSp>
      <p:grpSp>
        <p:nvGrpSpPr>
          <p:cNvPr id="30" name="组合 29"/>
          <p:cNvGrpSpPr/>
          <p:nvPr/>
        </p:nvGrpSpPr>
        <p:grpSpPr>
          <a:xfrm>
            <a:off x="6646972" y="2995016"/>
            <a:ext cx="1615691" cy="774845"/>
            <a:chOff x="687426" y="1805048"/>
            <a:chExt cx="2253979" cy="1033127"/>
          </a:xfrm>
        </p:grpSpPr>
        <p:sp>
          <p:nvSpPr>
            <p:cNvPr id="31" name="文本框 29"/>
            <p:cNvSpPr txBox="1">
              <a:spLocks noChangeArrowheads="1"/>
            </p:cNvSpPr>
            <p:nvPr/>
          </p:nvSpPr>
          <p:spPr bwMode="auto">
            <a:xfrm>
              <a:off x="1053685" y="1805048"/>
              <a:ext cx="1668116"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800" b="1" dirty="0">
                  <a:solidFill>
                    <a:srgbClr val="3D64A4"/>
                  </a:solidFill>
                  <a:latin typeface="隶书" panose="02010509060101010101" pitchFamily="49" charset="-122"/>
                  <a:ea typeface="隶书" panose="02010509060101010101" pitchFamily="49" charset="-122"/>
                </a:rPr>
                <a:t>添加标题</a:t>
              </a:r>
            </a:p>
          </p:txBody>
        </p:sp>
        <p:sp>
          <p:nvSpPr>
            <p:cNvPr id="32" name="矩形 31"/>
            <p:cNvSpPr/>
            <p:nvPr/>
          </p:nvSpPr>
          <p:spPr>
            <a:xfrm>
              <a:off x="687426" y="2253399"/>
              <a:ext cx="2253979" cy="584776"/>
            </a:xfrm>
            <a:prstGeom prst="rect">
              <a:avLst/>
            </a:prstGeom>
          </p:spPr>
          <p:txBody>
            <a:bodyPr wrap="square">
              <a:spAutoFit/>
            </a:bodyPr>
            <a:lstStyle/>
            <a:p>
              <a:pPr algn="ctr">
                <a:lnSpc>
                  <a:spcPct val="150000"/>
                </a:lnSpc>
              </a:pPr>
              <a:r>
                <a:rPr lang="zh-CN" altLang="en-US" sz="750" dirty="0">
                  <a:latin typeface="隶书" panose="02010509060101010101" pitchFamily="49" charset="-122"/>
                  <a:ea typeface="隶书" panose="02010509060101010101" pitchFamily="49" charset="-122"/>
                </a:rPr>
                <a:t>点击添加文本信息点击添加文本信息点击添加文本信息 </a:t>
              </a:r>
            </a:p>
          </p:txBody>
        </p:sp>
      </p:grpSp>
    </p:spTree>
    <p:extLst>
      <p:ext uri="{BB962C8B-B14F-4D97-AF65-F5344CB8AC3E}">
        <p14:creationId xmlns:p14="http://schemas.microsoft.com/office/powerpoint/2010/main" val="3631881739"/>
      </p:ext>
    </p:extLst>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edge">
                                      <p:cBhvr>
                                        <p:cTn id="7" dur="500"/>
                                        <p:tgtEl>
                                          <p:spTgt spid="2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animEffect transition="in" filter="fade">
                                      <p:cBhvr>
                                        <p:cTn id="29" dur="500"/>
                                        <p:tgtEl>
                                          <p:spTgt spid="4"/>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p:cTn id="33" dur="500" fill="hold"/>
                                        <p:tgtEl>
                                          <p:spTgt spid="12"/>
                                        </p:tgtEl>
                                        <p:attrNameLst>
                                          <p:attrName>ppt_w</p:attrName>
                                        </p:attrNameLst>
                                      </p:cBhvr>
                                      <p:tavLst>
                                        <p:tav tm="0">
                                          <p:val>
                                            <p:fltVal val="0"/>
                                          </p:val>
                                        </p:tav>
                                        <p:tav tm="100000">
                                          <p:val>
                                            <p:strVal val="#ppt_w"/>
                                          </p:val>
                                        </p:tav>
                                      </p:tavLst>
                                    </p:anim>
                                    <p:anim calcmode="lin" valueType="num">
                                      <p:cBhvr>
                                        <p:cTn id="34" dur="500" fill="hold"/>
                                        <p:tgtEl>
                                          <p:spTgt spid="12"/>
                                        </p:tgtEl>
                                        <p:attrNameLst>
                                          <p:attrName>ppt_h</p:attrName>
                                        </p:attrNameLst>
                                      </p:cBhvr>
                                      <p:tavLst>
                                        <p:tav tm="0">
                                          <p:val>
                                            <p:fltVal val="0"/>
                                          </p:val>
                                        </p:tav>
                                        <p:tav tm="100000">
                                          <p:val>
                                            <p:strVal val="#ppt_h"/>
                                          </p:val>
                                        </p:tav>
                                      </p:tavLst>
                                    </p:anim>
                                    <p:animEffect transition="in" filter="fade">
                                      <p:cBhvr>
                                        <p:cTn id="35" dur="500"/>
                                        <p:tgtEl>
                                          <p:spTgt spid="12"/>
                                        </p:tgtEl>
                                      </p:cBhvr>
                                    </p:animEffect>
                                  </p:childTnLst>
                                </p:cTn>
                              </p:par>
                            </p:childTnLst>
                          </p:cTn>
                        </p:par>
                        <p:par>
                          <p:cTn id="36" fill="hold">
                            <p:stCondLst>
                              <p:cond delay="3000"/>
                            </p:stCondLst>
                            <p:childTnLst>
                              <p:par>
                                <p:cTn id="37" presetID="42" presetClass="entr" presetSubtype="0" fill="hold"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1000"/>
                                        <p:tgtEl>
                                          <p:spTgt spid="21"/>
                                        </p:tgtEl>
                                      </p:cBhvr>
                                    </p:animEffect>
                                    <p:anim calcmode="lin" valueType="num">
                                      <p:cBhvr>
                                        <p:cTn id="40" dur="1000" fill="hold"/>
                                        <p:tgtEl>
                                          <p:spTgt spid="21"/>
                                        </p:tgtEl>
                                        <p:attrNameLst>
                                          <p:attrName>ppt_x</p:attrName>
                                        </p:attrNameLst>
                                      </p:cBhvr>
                                      <p:tavLst>
                                        <p:tav tm="0">
                                          <p:val>
                                            <p:strVal val="#ppt_x"/>
                                          </p:val>
                                        </p:tav>
                                        <p:tav tm="100000">
                                          <p:val>
                                            <p:strVal val="#ppt_x"/>
                                          </p:val>
                                        </p:tav>
                                      </p:tavLst>
                                    </p:anim>
                                    <p:anim calcmode="lin" valueType="num">
                                      <p:cBhvr>
                                        <p:cTn id="41" dur="1000" fill="hold"/>
                                        <p:tgtEl>
                                          <p:spTgt spid="21"/>
                                        </p:tgtEl>
                                        <p:attrNameLst>
                                          <p:attrName>ppt_y</p:attrName>
                                        </p:attrNameLst>
                                      </p:cBhvr>
                                      <p:tavLst>
                                        <p:tav tm="0">
                                          <p:val>
                                            <p:strVal val="#ppt_y+.1"/>
                                          </p:val>
                                        </p:tav>
                                        <p:tav tm="100000">
                                          <p:val>
                                            <p:strVal val="#ppt_y"/>
                                          </p:val>
                                        </p:tav>
                                      </p:tavLst>
                                    </p:anim>
                                  </p:childTnLst>
                                </p:cTn>
                              </p:par>
                            </p:childTnLst>
                          </p:cTn>
                        </p:par>
                        <p:par>
                          <p:cTn id="42" fill="hold">
                            <p:stCondLst>
                              <p:cond delay="4000"/>
                            </p:stCondLst>
                            <p:childTnLst>
                              <p:par>
                                <p:cTn id="43" presetID="42" presetClass="entr" presetSubtype="0" fill="hold" nodeType="after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1000"/>
                                        <p:tgtEl>
                                          <p:spTgt spid="24"/>
                                        </p:tgtEl>
                                      </p:cBhvr>
                                    </p:animEffect>
                                    <p:anim calcmode="lin" valueType="num">
                                      <p:cBhvr>
                                        <p:cTn id="46" dur="1000" fill="hold"/>
                                        <p:tgtEl>
                                          <p:spTgt spid="24"/>
                                        </p:tgtEl>
                                        <p:attrNameLst>
                                          <p:attrName>ppt_x</p:attrName>
                                        </p:attrNameLst>
                                      </p:cBhvr>
                                      <p:tavLst>
                                        <p:tav tm="0">
                                          <p:val>
                                            <p:strVal val="#ppt_x"/>
                                          </p:val>
                                        </p:tav>
                                        <p:tav tm="100000">
                                          <p:val>
                                            <p:strVal val="#ppt_x"/>
                                          </p:val>
                                        </p:tav>
                                      </p:tavLst>
                                    </p:anim>
                                    <p:anim calcmode="lin" valueType="num">
                                      <p:cBhvr>
                                        <p:cTn id="47" dur="1000" fill="hold"/>
                                        <p:tgtEl>
                                          <p:spTgt spid="24"/>
                                        </p:tgtEl>
                                        <p:attrNameLst>
                                          <p:attrName>ppt_y</p:attrName>
                                        </p:attrNameLst>
                                      </p:cBhvr>
                                      <p:tavLst>
                                        <p:tav tm="0">
                                          <p:val>
                                            <p:strVal val="#ppt_y+.1"/>
                                          </p:val>
                                        </p:tav>
                                        <p:tav tm="100000">
                                          <p:val>
                                            <p:strVal val="#ppt_y"/>
                                          </p:val>
                                        </p:tav>
                                      </p:tavLst>
                                    </p:anim>
                                  </p:childTnLst>
                                </p:cTn>
                              </p:par>
                            </p:childTnLst>
                          </p:cTn>
                        </p:par>
                        <p:par>
                          <p:cTn id="48" fill="hold">
                            <p:stCondLst>
                              <p:cond delay="5000"/>
                            </p:stCondLst>
                            <p:childTnLst>
                              <p:par>
                                <p:cTn id="49" presetID="42" presetClass="entr" presetSubtype="0" fill="hold" nodeType="after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1000"/>
                                        <p:tgtEl>
                                          <p:spTgt spid="27"/>
                                        </p:tgtEl>
                                      </p:cBhvr>
                                    </p:animEffect>
                                    <p:anim calcmode="lin" valueType="num">
                                      <p:cBhvr>
                                        <p:cTn id="52" dur="1000" fill="hold"/>
                                        <p:tgtEl>
                                          <p:spTgt spid="27"/>
                                        </p:tgtEl>
                                        <p:attrNameLst>
                                          <p:attrName>ppt_x</p:attrName>
                                        </p:attrNameLst>
                                      </p:cBhvr>
                                      <p:tavLst>
                                        <p:tav tm="0">
                                          <p:val>
                                            <p:strVal val="#ppt_x"/>
                                          </p:val>
                                        </p:tav>
                                        <p:tav tm="100000">
                                          <p:val>
                                            <p:strVal val="#ppt_x"/>
                                          </p:val>
                                        </p:tav>
                                      </p:tavLst>
                                    </p:anim>
                                    <p:anim calcmode="lin" valueType="num">
                                      <p:cBhvr>
                                        <p:cTn id="53" dur="1000" fill="hold"/>
                                        <p:tgtEl>
                                          <p:spTgt spid="27"/>
                                        </p:tgtEl>
                                        <p:attrNameLst>
                                          <p:attrName>ppt_y</p:attrName>
                                        </p:attrNameLst>
                                      </p:cBhvr>
                                      <p:tavLst>
                                        <p:tav tm="0">
                                          <p:val>
                                            <p:strVal val="#ppt_y+.1"/>
                                          </p:val>
                                        </p:tav>
                                        <p:tav tm="100000">
                                          <p:val>
                                            <p:strVal val="#ppt_y"/>
                                          </p:val>
                                        </p:tav>
                                      </p:tavLst>
                                    </p:anim>
                                  </p:childTnLst>
                                </p:cTn>
                              </p:par>
                            </p:childTnLst>
                          </p:cTn>
                        </p:par>
                        <p:par>
                          <p:cTn id="54" fill="hold">
                            <p:stCondLst>
                              <p:cond delay="6000"/>
                            </p:stCondLst>
                            <p:childTnLst>
                              <p:par>
                                <p:cTn id="55" presetID="42" presetClass="entr" presetSubtype="0" fill="hold" nodeType="after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1000"/>
                                        <p:tgtEl>
                                          <p:spTgt spid="30"/>
                                        </p:tgtEl>
                                      </p:cBhvr>
                                    </p:animEffect>
                                    <p:anim calcmode="lin" valueType="num">
                                      <p:cBhvr>
                                        <p:cTn id="58" dur="1000" fill="hold"/>
                                        <p:tgtEl>
                                          <p:spTgt spid="30"/>
                                        </p:tgtEl>
                                        <p:attrNameLst>
                                          <p:attrName>ppt_x</p:attrName>
                                        </p:attrNameLst>
                                      </p:cBhvr>
                                      <p:tavLst>
                                        <p:tav tm="0">
                                          <p:val>
                                            <p:strVal val="#ppt_x"/>
                                          </p:val>
                                        </p:tav>
                                        <p:tav tm="100000">
                                          <p:val>
                                            <p:strVal val="#ppt_x"/>
                                          </p:val>
                                        </p:tav>
                                      </p:tavLst>
                                    </p:anim>
                                    <p:anim calcmode="lin" valueType="num">
                                      <p:cBhvr>
                                        <p:cTn id="5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11" grpId="0" bldLvl="0" animBg="1"/>
      <p:bldP spid="12"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7000" r="-27000"/>
          </a:stretch>
        </a:blip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xmlns="" id="{DFA738BB-652E-4F3A-9164-C85F14CB07ED}"/>
              </a:ext>
            </a:extLst>
          </p:cNvPr>
          <p:cNvSpPr txBox="1"/>
          <p:nvPr/>
        </p:nvSpPr>
        <p:spPr>
          <a:xfrm>
            <a:off x="4836813" y="1131400"/>
            <a:ext cx="461665" cy="2200370"/>
          </a:xfrm>
          <a:prstGeom prst="rect">
            <a:avLst/>
          </a:prstGeom>
          <a:noFill/>
          <a:effectLst>
            <a:outerShdw dir="5400000" algn="ctr" rotWithShape="0">
              <a:srgbClr val="000000">
                <a:alpha val="43137"/>
              </a:srgbClr>
            </a:outerShdw>
          </a:effectLst>
        </p:spPr>
        <p:txBody>
          <a:bodyPr vert="eaVert" wrap="square" rtlCol="0">
            <a:spAutoFit/>
          </a:bodyPr>
          <a:lstStyle/>
          <a:p>
            <a:r>
              <a:rPr lang="zh-CN" altLang="en-US" sz="1800" b="1" dirty="0">
                <a:solidFill>
                  <a:srgbClr val="3D64A4"/>
                </a:solidFill>
                <a:latin typeface="楷体" panose="02010609060101010101" pitchFamily="49" charset="-122"/>
                <a:ea typeface="楷体" panose="02010609060101010101" pitchFamily="49" charset="-122"/>
              </a:rPr>
              <a:t>添 加 标 题</a:t>
            </a:r>
          </a:p>
        </p:txBody>
      </p:sp>
      <p:sp>
        <p:nvSpPr>
          <p:cNvPr id="5" name="文本框 4">
            <a:extLst>
              <a:ext uri="{FF2B5EF4-FFF2-40B4-BE49-F238E27FC236}">
                <a16:creationId xmlns:a16="http://schemas.microsoft.com/office/drawing/2014/main" xmlns="" id="{35662063-4E93-4E35-A3D7-659AB1DBE866}"/>
              </a:ext>
            </a:extLst>
          </p:cNvPr>
          <p:cNvSpPr txBox="1">
            <a:spLocks noChangeArrowheads="1"/>
          </p:cNvSpPr>
          <p:nvPr/>
        </p:nvSpPr>
        <p:spPr bwMode="auto">
          <a:xfrm>
            <a:off x="3877903" y="1131401"/>
            <a:ext cx="1154162" cy="284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sz="1500">
                <a:solidFill>
                  <a:schemeClr val="tx1"/>
                </a:solidFill>
                <a:latin typeface="Calibri" panose="020F0502020204030204" pitchFamily="34" charset="0"/>
                <a:ea typeface="宋体" panose="02010600030101010101" pitchFamily="2" charset="-122"/>
              </a:defRPr>
            </a:lvl1pPr>
            <a:lvl2pPr marL="742950" indent="-285750">
              <a:defRPr sz="1500">
                <a:solidFill>
                  <a:schemeClr val="tx1"/>
                </a:solidFill>
                <a:latin typeface="Calibri" panose="020F0502020204030204" pitchFamily="34" charset="0"/>
                <a:ea typeface="宋体" panose="02010600030101010101" pitchFamily="2" charset="-122"/>
              </a:defRPr>
            </a:lvl2pPr>
            <a:lvl3pPr marL="1143000" indent="-228600">
              <a:defRPr sz="1500">
                <a:solidFill>
                  <a:schemeClr val="tx1"/>
                </a:solidFill>
                <a:latin typeface="Calibri" panose="020F0502020204030204" pitchFamily="34" charset="0"/>
                <a:ea typeface="宋体" panose="02010600030101010101" pitchFamily="2" charset="-122"/>
              </a:defRPr>
            </a:lvl3pPr>
            <a:lvl4pPr marL="1600200" indent="-228600">
              <a:defRPr sz="1500">
                <a:solidFill>
                  <a:schemeClr val="tx1"/>
                </a:solidFill>
                <a:latin typeface="Calibri" panose="020F0502020204030204" pitchFamily="34" charset="0"/>
                <a:ea typeface="宋体" panose="02010600030101010101" pitchFamily="2" charset="-122"/>
              </a:defRPr>
            </a:lvl4pPr>
            <a:lvl5pPr marL="2057400" indent="-228600">
              <a:defRPr sz="1500">
                <a:solidFill>
                  <a:schemeClr val="tx1"/>
                </a:solidFill>
                <a:latin typeface="Calibri" panose="020F0502020204030204" pitchFamily="34" charset="0"/>
                <a:ea typeface="宋体" panose="02010600030101010101" pitchFamily="2" charset="-122"/>
              </a:defRPr>
            </a:lvl5pPr>
            <a:lvl6pPr marL="2514600" indent="-228600" defTabSz="776288" fontAlgn="base">
              <a:spcBef>
                <a:spcPct val="0"/>
              </a:spcBef>
              <a:spcAft>
                <a:spcPct val="0"/>
              </a:spcAft>
              <a:defRPr sz="1500">
                <a:solidFill>
                  <a:schemeClr val="tx1"/>
                </a:solidFill>
                <a:latin typeface="Calibri" panose="020F0502020204030204" pitchFamily="34" charset="0"/>
                <a:ea typeface="宋体" panose="02010600030101010101" pitchFamily="2" charset="-122"/>
              </a:defRPr>
            </a:lvl6pPr>
            <a:lvl7pPr marL="2971800" indent="-228600" defTabSz="776288" fontAlgn="base">
              <a:spcBef>
                <a:spcPct val="0"/>
              </a:spcBef>
              <a:spcAft>
                <a:spcPct val="0"/>
              </a:spcAft>
              <a:defRPr sz="1500">
                <a:solidFill>
                  <a:schemeClr val="tx1"/>
                </a:solidFill>
                <a:latin typeface="Calibri" panose="020F0502020204030204" pitchFamily="34" charset="0"/>
                <a:ea typeface="宋体" panose="02010600030101010101" pitchFamily="2" charset="-122"/>
              </a:defRPr>
            </a:lvl7pPr>
            <a:lvl8pPr marL="3429000" indent="-228600" defTabSz="776288" fontAlgn="base">
              <a:spcBef>
                <a:spcPct val="0"/>
              </a:spcBef>
              <a:spcAft>
                <a:spcPct val="0"/>
              </a:spcAft>
              <a:defRPr sz="1500">
                <a:solidFill>
                  <a:schemeClr val="tx1"/>
                </a:solidFill>
                <a:latin typeface="Calibri" panose="020F0502020204030204" pitchFamily="34" charset="0"/>
                <a:ea typeface="宋体" panose="02010600030101010101" pitchFamily="2" charset="-122"/>
              </a:defRPr>
            </a:lvl8pPr>
            <a:lvl9pPr marL="3886200" indent="-228600" defTabSz="776288" fontAlgn="base">
              <a:spcBef>
                <a:spcPct val="0"/>
              </a:spcBef>
              <a:spcAft>
                <a:spcPct val="0"/>
              </a:spcAft>
              <a:defRPr sz="1500">
                <a:solidFill>
                  <a:schemeClr val="tx1"/>
                </a:solidFill>
                <a:latin typeface="Calibri" panose="020F0502020204030204" pitchFamily="34" charset="0"/>
                <a:ea typeface="宋体" panose="02010600030101010101" pitchFamily="2" charset="-122"/>
              </a:defRPr>
            </a:lvl9pPr>
          </a:lstStyle>
          <a:p>
            <a:pPr>
              <a:lnSpc>
                <a:spcPct val="200000"/>
              </a:lnSpc>
            </a:pPr>
            <a:r>
              <a:rPr lang="zh-CN" altLang="en-US" sz="1050" kern="0" dirty="0">
                <a:latin typeface="楷体" panose="02010609060101010101" pitchFamily="49" charset="-122"/>
                <a:ea typeface="楷体" panose="02010609060101010101" pitchFamily="49" charset="-122"/>
              </a:rPr>
              <a:t>点击输入本栏的具体文字，简明扼要的说明分项内容，此为概念图解，请根据您的具体内容酌情修改。</a:t>
            </a:r>
            <a:endParaRPr lang="zh-CN" altLang="en-US" sz="1050" dirty="0">
              <a:latin typeface="楷体" panose="02010609060101010101" pitchFamily="49" charset="-122"/>
              <a:ea typeface="楷体" panose="02010609060101010101" pitchFamily="49" charset="-122"/>
            </a:endParaRPr>
          </a:p>
        </p:txBody>
      </p:sp>
      <p:sp>
        <p:nvSpPr>
          <p:cNvPr id="6" name="文本框 5">
            <a:extLst>
              <a:ext uri="{FF2B5EF4-FFF2-40B4-BE49-F238E27FC236}">
                <a16:creationId xmlns:a16="http://schemas.microsoft.com/office/drawing/2014/main" xmlns="" id="{E6C3E394-F898-4146-9479-CE28A403F174}"/>
              </a:ext>
            </a:extLst>
          </p:cNvPr>
          <p:cNvSpPr txBox="1"/>
          <p:nvPr/>
        </p:nvSpPr>
        <p:spPr>
          <a:xfrm>
            <a:off x="6540837" y="1131400"/>
            <a:ext cx="461665" cy="2200370"/>
          </a:xfrm>
          <a:prstGeom prst="rect">
            <a:avLst/>
          </a:prstGeom>
          <a:noFill/>
          <a:effectLst>
            <a:outerShdw dir="5400000" algn="ctr" rotWithShape="0">
              <a:srgbClr val="000000">
                <a:alpha val="43137"/>
              </a:srgbClr>
            </a:outerShdw>
          </a:effectLst>
        </p:spPr>
        <p:txBody>
          <a:bodyPr vert="eaVert" wrap="square" rtlCol="0">
            <a:spAutoFit/>
          </a:bodyPr>
          <a:lstStyle/>
          <a:p>
            <a:r>
              <a:rPr lang="zh-CN" altLang="en-US" sz="1800" b="1" dirty="0">
                <a:solidFill>
                  <a:srgbClr val="3D64A4"/>
                </a:solidFill>
                <a:latin typeface="楷体" panose="02010609060101010101" pitchFamily="49" charset="-122"/>
                <a:ea typeface="楷体" panose="02010609060101010101" pitchFamily="49" charset="-122"/>
              </a:rPr>
              <a:t>添 加 标 题</a:t>
            </a:r>
          </a:p>
        </p:txBody>
      </p:sp>
      <p:sp>
        <p:nvSpPr>
          <p:cNvPr id="7" name="文本框 6">
            <a:extLst>
              <a:ext uri="{FF2B5EF4-FFF2-40B4-BE49-F238E27FC236}">
                <a16:creationId xmlns:a16="http://schemas.microsoft.com/office/drawing/2014/main" xmlns="" id="{19297156-65FD-4F63-B27E-8CBA11A61C29}"/>
              </a:ext>
            </a:extLst>
          </p:cNvPr>
          <p:cNvSpPr txBox="1">
            <a:spLocks noChangeArrowheads="1"/>
          </p:cNvSpPr>
          <p:nvPr/>
        </p:nvSpPr>
        <p:spPr bwMode="auto">
          <a:xfrm>
            <a:off x="5581927" y="1131401"/>
            <a:ext cx="1154162" cy="284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sz="1500">
                <a:solidFill>
                  <a:schemeClr val="tx1"/>
                </a:solidFill>
                <a:latin typeface="Calibri" panose="020F0502020204030204" pitchFamily="34" charset="0"/>
                <a:ea typeface="宋体" panose="02010600030101010101" pitchFamily="2" charset="-122"/>
              </a:defRPr>
            </a:lvl1pPr>
            <a:lvl2pPr marL="742950" indent="-285750">
              <a:defRPr sz="1500">
                <a:solidFill>
                  <a:schemeClr val="tx1"/>
                </a:solidFill>
                <a:latin typeface="Calibri" panose="020F0502020204030204" pitchFamily="34" charset="0"/>
                <a:ea typeface="宋体" panose="02010600030101010101" pitchFamily="2" charset="-122"/>
              </a:defRPr>
            </a:lvl2pPr>
            <a:lvl3pPr marL="1143000" indent="-228600">
              <a:defRPr sz="1500">
                <a:solidFill>
                  <a:schemeClr val="tx1"/>
                </a:solidFill>
                <a:latin typeface="Calibri" panose="020F0502020204030204" pitchFamily="34" charset="0"/>
                <a:ea typeface="宋体" panose="02010600030101010101" pitchFamily="2" charset="-122"/>
              </a:defRPr>
            </a:lvl3pPr>
            <a:lvl4pPr marL="1600200" indent="-228600">
              <a:defRPr sz="1500">
                <a:solidFill>
                  <a:schemeClr val="tx1"/>
                </a:solidFill>
                <a:latin typeface="Calibri" panose="020F0502020204030204" pitchFamily="34" charset="0"/>
                <a:ea typeface="宋体" panose="02010600030101010101" pitchFamily="2" charset="-122"/>
              </a:defRPr>
            </a:lvl4pPr>
            <a:lvl5pPr marL="2057400" indent="-228600">
              <a:defRPr sz="1500">
                <a:solidFill>
                  <a:schemeClr val="tx1"/>
                </a:solidFill>
                <a:latin typeface="Calibri" panose="020F0502020204030204" pitchFamily="34" charset="0"/>
                <a:ea typeface="宋体" panose="02010600030101010101" pitchFamily="2" charset="-122"/>
              </a:defRPr>
            </a:lvl5pPr>
            <a:lvl6pPr marL="2514600" indent="-228600" defTabSz="776288" fontAlgn="base">
              <a:spcBef>
                <a:spcPct val="0"/>
              </a:spcBef>
              <a:spcAft>
                <a:spcPct val="0"/>
              </a:spcAft>
              <a:defRPr sz="1500">
                <a:solidFill>
                  <a:schemeClr val="tx1"/>
                </a:solidFill>
                <a:latin typeface="Calibri" panose="020F0502020204030204" pitchFamily="34" charset="0"/>
                <a:ea typeface="宋体" panose="02010600030101010101" pitchFamily="2" charset="-122"/>
              </a:defRPr>
            </a:lvl6pPr>
            <a:lvl7pPr marL="2971800" indent="-228600" defTabSz="776288" fontAlgn="base">
              <a:spcBef>
                <a:spcPct val="0"/>
              </a:spcBef>
              <a:spcAft>
                <a:spcPct val="0"/>
              </a:spcAft>
              <a:defRPr sz="1500">
                <a:solidFill>
                  <a:schemeClr val="tx1"/>
                </a:solidFill>
                <a:latin typeface="Calibri" panose="020F0502020204030204" pitchFamily="34" charset="0"/>
                <a:ea typeface="宋体" panose="02010600030101010101" pitchFamily="2" charset="-122"/>
              </a:defRPr>
            </a:lvl7pPr>
            <a:lvl8pPr marL="3429000" indent="-228600" defTabSz="776288" fontAlgn="base">
              <a:spcBef>
                <a:spcPct val="0"/>
              </a:spcBef>
              <a:spcAft>
                <a:spcPct val="0"/>
              </a:spcAft>
              <a:defRPr sz="1500">
                <a:solidFill>
                  <a:schemeClr val="tx1"/>
                </a:solidFill>
                <a:latin typeface="Calibri" panose="020F0502020204030204" pitchFamily="34" charset="0"/>
                <a:ea typeface="宋体" panose="02010600030101010101" pitchFamily="2" charset="-122"/>
              </a:defRPr>
            </a:lvl8pPr>
            <a:lvl9pPr marL="3886200" indent="-228600" defTabSz="776288" fontAlgn="base">
              <a:spcBef>
                <a:spcPct val="0"/>
              </a:spcBef>
              <a:spcAft>
                <a:spcPct val="0"/>
              </a:spcAft>
              <a:defRPr sz="1500">
                <a:solidFill>
                  <a:schemeClr val="tx1"/>
                </a:solidFill>
                <a:latin typeface="Calibri" panose="020F0502020204030204" pitchFamily="34" charset="0"/>
                <a:ea typeface="宋体" panose="02010600030101010101" pitchFamily="2" charset="-122"/>
              </a:defRPr>
            </a:lvl9pPr>
          </a:lstStyle>
          <a:p>
            <a:pPr>
              <a:lnSpc>
                <a:spcPct val="200000"/>
              </a:lnSpc>
            </a:pPr>
            <a:r>
              <a:rPr lang="zh-CN" altLang="en-US" sz="1050" kern="0" dirty="0">
                <a:latin typeface="楷体" panose="02010609060101010101" pitchFamily="49" charset="-122"/>
                <a:ea typeface="楷体" panose="02010609060101010101" pitchFamily="49" charset="-122"/>
              </a:rPr>
              <a:t>点击输入本栏的具体文字，简明扼要的说明分项内容，此为概念图解，请根据您的具体内容酌情修改。</a:t>
            </a:r>
            <a:endParaRPr lang="zh-CN" altLang="en-US" sz="1050" dirty="0">
              <a:latin typeface="楷体" panose="02010609060101010101" pitchFamily="49" charset="-122"/>
              <a:ea typeface="楷体" panose="02010609060101010101" pitchFamily="49" charset="-122"/>
            </a:endParaRPr>
          </a:p>
        </p:txBody>
      </p:sp>
      <p:sp>
        <p:nvSpPr>
          <p:cNvPr id="8" name="文本框 7">
            <a:extLst>
              <a:ext uri="{FF2B5EF4-FFF2-40B4-BE49-F238E27FC236}">
                <a16:creationId xmlns:a16="http://schemas.microsoft.com/office/drawing/2014/main" xmlns="" id="{9A1F9A80-4A0B-4966-B682-B5A8CE53EAA5}"/>
              </a:ext>
            </a:extLst>
          </p:cNvPr>
          <p:cNvSpPr txBox="1"/>
          <p:nvPr/>
        </p:nvSpPr>
        <p:spPr>
          <a:xfrm>
            <a:off x="3132789" y="1131400"/>
            <a:ext cx="461665" cy="2200370"/>
          </a:xfrm>
          <a:prstGeom prst="rect">
            <a:avLst/>
          </a:prstGeom>
          <a:noFill/>
          <a:effectLst>
            <a:outerShdw dir="5400000" algn="ctr" rotWithShape="0">
              <a:srgbClr val="000000">
                <a:alpha val="43137"/>
              </a:srgbClr>
            </a:outerShdw>
          </a:effectLst>
        </p:spPr>
        <p:txBody>
          <a:bodyPr vert="eaVert" wrap="square" rtlCol="0">
            <a:spAutoFit/>
          </a:bodyPr>
          <a:lstStyle/>
          <a:p>
            <a:r>
              <a:rPr lang="zh-CN" altLang="en-US" sz="1800" b="1" dirty="0">
                <a:solidFill>
                  <a:srgbClr val="3D64A4"/>
                </a:solidFill>
                <a:latin typeface="楷体" panose="02010609060101010101" pitchFamily="49" charset="-122"/>
                <a:ea typeface="楷体" panose="02010609060101010101" pitchFamily="49" charset="-122"/>
              </a:rPr>
              <a:t>添 加 标 题</a:t>
            </a:r>
          </a:p>
        </p:txBody>
      </p:sp>
      <p:sp>
        <p:nvSpPr>
          <p:cNvPr id="9" name="文本框 8">
            <a:extLst>
              <a:ext uri="{FF2B5EF4-FFF2-40B4-BE49-F238E27FC236}">
                <a16:creationId xmlns:a16="http://schemas.microsoft.com/office/drawing/2014/main" xmlns="" id="{C3CA70A9-3520-4783-A72A-4DD9E6F42B81}"/>
              </a:ext>
            </a:extLst>
          </p:cNvPr>
          <p:cNvSpPr txBox="1">
            <a:spLocks noChangeArrowheads="1"/>
          </p:cNvSpPr>
          <p:nvPr/>
        </p:nvSpPr>
        <p:spPr bwMode="auto">
          <a:xfrm>
            <a:off x="2173879" y="1131401"/>
            <a:ext cx="1154162" cy="284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sz="1500">
                <a:solidFill>
                  <a:schemeClr val="tx1"/>
                </a:solidFill>
                <a:latin typeface="Calibri" panose="020F0502020204030204" pitchFamily="34" charset="0"/>
                <a:ea typeface="宋体" panose="02010600030101010101" pitchFamily="2" charset="-122"/>
              </a:defRPr>
            </a:lvl1pPr>
            <a:lvl2pPr marL="742950" indent="-285750">
              <a:defRPr sz="1500">
                <a:solidFill>
                  <a:schemeClr val="tx1"/>
                </a:solidFill>
                <a:latin typeface="Calibri" panose="020F0502020204030204" pitchFamily="34" charset="0"/>
                <a:ea typeface="宋体" panose="02010600030101010101" pitchFamily="2" charset="-122"/>
              </a:defRPr>
            </a:lvl2pPr>
            <a:lvl3pPr marL="1143000" indent="-228600">
              <a:defRPr sz="1500">
                <a:solidFill>
                  <a:schemeClr val="tx1"/>
                </a:solidFill>
                <a:latin typeface="Calibri" panose="020F0502020204030204" pitchFamily="34" charset="0"/>
                <a:ea typeface="宋体" panose="02010600030101010101" pitchFamily="2" charset="-122"/>
              </a:defRPr>
            </a:lvl3pPr>
            <a:lvl4pPr marL="1600200" indent="-228600">
              <a:defRPr sz="1500">
                <a:solidFill>
                  <a:schemeClr val="tx1"/>
                </a:solidFill>
                <a:latin typeface="Calibri" panose="020F0502020204030204" pitchFamily="34" charset="0"/>
                <a:ea typeface="宋体" panose="02010600030101010101" pitchFamily="2" charset="-122"/>
              </a:defRPr>
            </a:lvl4pPr>
            <a:lvl5pPr marL="2057400" indent="-228600">
              <a:defRPr sz="1500">
                <a:solidFill>
                  <a:schemeClr val="tx1"/>
                </a:solidFill>
                <a:latin typeface="Calibri" panose="020F0502020204030204" pitchFamily="34" charset="0"/>
                <a:ea typeface="宋体" panose="02010600030101010101" pitchFamily="2" charset="-122"/>
              </a:defRPr>
            </a:lvl5pPr>
            <a:lvl6pPr marL="2514600" indent="-228600" defTabSz="776288" fontAlgn="base">
              <a:spcBef>
                <a:spcPct val="0"/>
              </a:spcBef>
              <a:spcAft>
                <a:spcPct val="0"/>
              </a:spcAft>
              <a:defRPr sz="1500">
                <a:solidFill>
                  <a:schemeClr val="tx1"/>
                </a:solidFill>
                <a:latin typeface="Calibri" panose="020F0502020204030204" pitchFamily="34" charset="0"/>
                <a:ea typeface="宋体" panose="02010600030101010101" pitchFamily="2" charset="-122"/>
              </a:defRPr>
            </a:lvl6pPr>
            <a:lvl7pPr marL="2971800" indent="-228600" defTabSz="776288" fontAlgn="base">
              <a:spcBef>
                <a:spcPct val="0"/>
              </a:spcBef>
              <a:spcAft>
                <a:spcPct val="0"/>
              </a:spcAft>
              <a:defRPr sz="1500">
                <a:solidFill>
                  <a:schemeClr val="tx1"/>
                </a:solidFill>
                <a:latin typeface="Calibri" panose="020F0502020204030204" pitchFamily="34" charset="0"/>
                <a:ea typeface="宋体" panose="02010600030101010101" pitchFamily="2" charset="-122"/>
              </a:defRPr>
            </a:lvl7pPr>
            <a:lvl8pPr marL="3429000" indent="-228600" defTabSz="776288" fontAlgn="base">
              <a:spcBef>
                <a:spcPct val="0"/>
              </a:spcBef>
              <a:spcAft>
                <a:spcPct val="0"/>
              </a:spcAft>
              <a:defRPr sz="1500">
                <a:solidFill>
                  <a:schemeClr val="tx1"/>
                </a:solidFill>
                <a:latin typeface="Calibri" panose="020F0502020204030204" pitchFamily="34" charset="0"/>
                <a:ea typeface="宋体" panose="02010600030101010101" pitchFamily="2" charset="-122"/>
              </a:defRPr>
            </a:lvl8pPr>
            <a:lvl9pPr marL="3886200" indent="-228600" defTabSz="776288" fontAlgn="base">
              <a:spcBef>
                <a:spcPct val="0"/>
              </a:spcBef>
              <a:spcAft>
                <a:spcPct val="0"/>
              </a:spcAft>
              <a:defRPr sz="1500">
                <a:solidFill>
                  <a:schemeClr val="tx1"/>
                </a:solidFill>
                <a:latin typeface="Calibri" panose="020F0502020204030204" pitchFamily="34" charset="0"/>
                <a:ea typeface="宋体" panose="02010600030101010101" pitchFamily="2" charset="-122"/>
              </a:defRPr>
            </a:lvl9pPr>
          </a:lstStyle>
          <a:p>
            <a:pPr>
              <a:lnSpc>
                <a:spcPct val="200000"/>
              </a:lnSpc>
            </a:pPr>
            <a:r>
              <a:rPr lang="zh-CN" altLang="en-US" sz="1050" kern="0" dirty="0">
                <a:latin typeface="楷体" panose="02010609060101010101" pitchFamily="49" charset="-122"/>
                <a:ea typeface="楷体" panose="02010609060101010101" pitchFamily="49" charset="-122"/>
              </a:rPr>
              <a:t>点击输入本栏的具体文字，简明扼要的说明分项内容，此为概念图解，请根据您的具体内容酌情修改。</a:t>
            </a:r>
            <a:endParaRPr lang="zh-CN" altLang="en-US" sz="105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746331177"/>
      </p:ext>
    </p:extLst>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250"/>
                                        <p:tgtEl>
                                          <p:spTgt spid="7"/>
                                        </p:tgtEl>
                                      </p:cBhvr>
                                    </p:animEffect>
                                    <p:anim calcmode="lin" valueType="num">
                                      <p:cBhvr>
                                        <p:cTn id="14" dur="250" fill="hold"/>
                                        <p:tgtEl>
                                          <p:spTgt spid="7"/>
                                        </p:tgtEl>
                                        <p:attrNameLst>
                                          <p:attrName>ppt_x</p:attrName>
                                        </p:attrNameLst>
                                      </p:cBhvr>
                                      <p:tavLst>
                                        <p:tav tm="0">
                                          <p:val>
                                            <p:strVal val="#ppt_x"/>
                                          </p:val>
                                        </p:tav>
                                        <p:tav tm="100000">
                                          <p:val>
                                            <p:strVal val="#ppt_x"/>
                                          </p:val>
                                        </p:tav>
                                      </p:tavLst>
                                    </p:anim>
                                    <p:anim calcmode="lin" valueType="num">
                                      <p:cBhvr>
                                        <p:cTn id="15" dur="25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42"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250"/>
                                        <p:tgtEl>
                                          <p:spTgt spid="9"/>
                                        </p:tgtEl>
                                      </p:cBhvr>
                                    </p:animEffect>
                                    <p:anim calcmode="lin" valueType="num">
                                      <p:cBhvr>
                                        <p:cTn id="20" dur="250" fill="hold"/>
                                        <p:tgtEl>
                                          <p:spTgt spid="9"/>
                                        </p:tgtEl>
                                        <p:attrNameLst>
                                          <p:attrName>ppt_x</p:attrName>
                                        </p:attrNameLst>
                                      </p:cBhvr>
                                      <p:tavLst>
                                        <p:tav tm="0">
                                          <p:val>
                                            <p:strVal val="#ppt_x"/>
                                          </p:val>
                                        </p:tav>
                                        <p:tav tm="100000">
                                          <p:val>
                                            <p:strVal val="#ppt_x"/>
                                          </p:val>
                                        </p:tav>
                                      </p:tavLst>
                                    </p:anim>
                                    <p:anim calcmode="lin" valueType="num">
                                      <p:cBhvr>
                                        <p:cTn id="21" dur="25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7">
            <a:lum/>
          </a:blip>
          <a:srcRect/>
          <a:stretch>
            <a:fillRect l="-27000" r="-27000"/>
          </a:stretch>
        </a:blipFill>
        <a:effectLst/>
      </p:bgPr>
    </p:bg>
    <p:spTree>
      <p:nvGrpSpPr>
        <p:cNvPr id="1" name=""/>
        <p:cNvGrpSpPr/>
        <p:nvPr/>
      </p:nvGrpSpPr>
      <p:grpSpPr>
        <a:xfrm>
          <a:off x="0" y="0"/>
          <a:ext cx="0" cy="0"/>
          <a:chOff x="0" y="0"/>
          <a:chExt cx="0" cy="0"/>
        </a:xfrm>
      </p:grpSpPr>
      <p:grpSp>
        <p:nvGrpSpPr>
          <p:cNvPr id="2" name="组合 1"/>
          <p:cNvGrpSpPr/>
          <p:nvPr/>
        </p:nvGrpSpPr>
        <p:grpSpPr>
          <a:xfrm>
            <a:off x="992900" y="2001156"/>
            <a:ext cx="1397162" cy="1728176"/>
            <a:chOff x="941082" y="3311656"/>
            <a:chExt cx="1862883" cy="2304234"/>
          </a:xfrm>
        </p:grpSpPr>
        <p:sp>
          <p:nvSpPr>
            <p:cNvPr id="7" name="TextBox 12">
              <a:extLst>
                <a:ext uri="{FF2B5EF4-FFF2-40B4-BE49-F238E27FC236}">
                  <a16:creationId xmlns:a16="http://schemas.microsoft.com/office/drawing/2014/main" xmlns="" id="{2ED5D99C-C7EC-4C3F-81CC-B963229103D4}"/>
                </a:ext>
              </a:extLst>
            </p:cNvPr>
            <p:cNvSpPr txBox="1"/>
            <p:nvPr/>
          </p:nvSpPr>
          <p:spPr>
            <a:xfrm>
              <a:off x="941082" y="4800282"/>
              <a:ext cx="1862883" cy="815608"/>
            </a:xfrm>
            <a:prstGeom prst="rect">
              <a:avLst/>
            </a:prstGeom>
            <a:noFill/>
          </p:spPr>
          <p:txBody>
            <a:bodyPr wrap="square" rtlCol="0">
              <a:spAutoFit/>
            </a:bodyPr>
            <a:lstStyle/>
            <a:p>
              <a:pPr algn="ctr">
                <a:lnSpc>
                  <a:spcPct val="250000"/>
                </a:lnSpc>
              </a:pPr>
              <a:r>
                <a:rPr lang="zh-CN" altLang="en-US" sz="675" dirty="0">
                  <a:latin typeface="隶书" panose="02010509060101010101" pitchFamily="49" charset="-122"/>
                  <a:ea typeface="隶书" panose="02010509060101010101" pitchFamily="49" charset="-122"/>
                  <a:sym typeface="+mn-ea"/>
                </a:rPr>
                <a:t>点击添加文本信息点击添加文本信息点击添加文本信息</a:t>
              </a:r>
              <a:endParaRPr lang="zh-CN" altLang="en-US" sz="675" dirty="0">
                <a:latin typeface="隶书" panose="02010509060101010101" pitchFamily="49" charset="-122"/>
                <a:ea typeface="隶书" panose="02010509060101010101" pitchFamily="49" charset="-122"/>
                <a:cs typeface="+mn-ea"/>
                <a:sym typeface="+mn-lt"/>
              </a:endParaRPr>
            </a:p>
          </p:txBody>
        </p:sp>
        <p:sp>
          <p:nvSpPr>
            <p:cNvPr id="8" name="MH_SubTitle_1">
              <a:extLst>
                <a:ext uri="{FF2B5EF4-FFF2-40B4-BE49-F238E27FC236}">
                  <a16:creationId xmlns:a16="http://schemas.microsoft.com/office/drawing/2014/main" xmlns="" id="{27948628-6BA2-43BE-BA23-D1C13A5CAE5C}"/>
                </a:ext>
              </a:extLst>
            </p:cNvPr>
            <p:cNvSpPr txBox="1">
              <a:spLocks noChangeArrowheads="1"/>
            </p:cNvSpPr>
            <p:nvPr>
              <p:custDataLst>
                <p:tags r:id="rId5"/>
              </p:custDataLst>
            </p:nvPr>
          </p:nvSpPr>
          <p:spPr bwMode="auto">
            <a:xfrm>
              <a:off x="978390" y="4424178"/>
              <a:ext cx="1788266" cy="270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r>
                <a:rPr lang="zh-CN" altLang="en-US" sz="1800" b="1" dirty="0">
                  <a:solidFill>
                    <a:srgbClr val="3D64A4"/>
                  </a:solidFill>
                  <a:latin typeface="隶书" panose="02010509060101010101" pitchFamily="49" charset="-122"/>
                  <a:ea typeface="隶书" panose="02010509060101010101" pitchFamily="49" charset="-122"/>
                </a:rPr>
                <a:t>添加</a:t>
              </a:r>
              <a:r>
                <a:rPr lang="zh-CN" altLang="en-US" sz="1800" b="1" dirty="0">
                  <a:solidFill>
                    <a:srgbClr val="3D64A4"/>
                  </a:solidFill>
                  <a:latin typeface="隶书" panose="02010509060101010101" pitchFamily="49" charset="-122"/>
                  <a:ea typeface="隶书" panose="02010509060101010101" pitchFamily="49" charset="-122"/>
                </a:rPr>
                <a:t>标题</a:t>
              </a:r>
            </a:p>
          </p:txBody>
        </p:sp>
        <p:grpSp>
          <p:nvGrpSpPr>
            <p:cNvPr id="9" name="组合 8">
              <a:extLst>
                <a:ext uri="{FF2B5EF4-FFF2-40B4-BE49-F238E27FC236}">
                  <a16:creationId xmlns:a16="http://schemas.microsoft.com/office/drawing/2014/main" xmlns="" id="{544347EA-8155-42F7-B0D6-728FBB33AD08}"/>
                </a:ext>
              </a:extLst>
            </p:cNvPr>
            <p:cNvGrpSpPr/>
            <p:nvPr/>
          </p:nvGrpSpPr>
          <p:grpSpPr>
            <a:xfrm>
              <a:off x="1409768" y="3311656"/>
              <a:ext cx="925510" cy="925509"/>
              <a:chOff x="2657359" y="2327692"/>
              <a:chExt cx="1380425" cy="1380424"/>
            </a:xfrm>
          </p:grpSpPr>
          <p:grpSp>
            <p:nvGrpSpPr>
              <p:cNvPr id="10" name="组合 9">
                <a:extLst>
                  <a:ext uri="{FF2B5EF4-FFF2-40B4-BE49-F238E27FC236}">
                    <a16:creationId xmlns:a16="http://schemas.microsoft.com/office/drawing/2014/main" xmlns="" id="{1B7D7755-4FEE-4F7C-99CF-EEB28A475F98}"/>
                  </a:ext>
                </a:extLst>
              </p:cNvPr>
              <p:cNvGrpSpPr/>
              <p:nvPr/>
            </p:nvGrpSpPr>
            <p:grpSpPr>
              <a:xfrm>
                <a:off x="2657359" y="2327692"/>
                <a:ext cx="1380425" cy="1380424"/>
                <a:chOff x="2828400" y="2093289"/>
                <a:chExt cx="1380425" cy="1380424"/>
              </a:xfrm>
            </p:grpSpPr>
            <p:sp>
              <p:nvSpPr>
                <p:cNvPr id="12" name="椭圆 11">
                  <a:extLst>
                    <a:ext uri="{FF2B5EF4-FFF2-40B4-BE49-F238E27FC236}">
                      <a16:creationId xmlns:a16="http://schemas.microsoft.com/office/drawing/2014/main" xmlns="" id="{71E9A50B-E44A-4836-9D37-E963B9FB82C6}"/>
                    </a:ext>
                  </a:extLst>
                </p:cNvPr>
                <p:cNvSpPr/>
                <p:nvPr/>
              </p:nvSpPr>
              <p:spPr>
                <a:xfrm>
                  <a:off x="2828400" y="2093289"/>
                  <a:ext cx="1380425" cy="1380424"/>
                </a:xfrm>
                <a:prstGeom prst="ellipse">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隶书" panose="02010509060101010101" pitchFamily="49" charset="-122"/>
                    <a:ea typeface="隶书" panose="02010509060101010101" pitchFamily="49" charset="-122"/>
                  </a:endParaRPr>
                </a:p>
              </p:txBody>
            </p:sp>
            <p:sp>
              <p:nvSpPr>
                <p:cNvPr id="13" name="椭圆 12">
                  <a:extLst>
                    <a:ext uri="{FF2B5EF4-FFF2-40B4-BE49-F238E27FC236}">
                      <a16:creationId xmlns:a16="http://schemas.microsoft.com/office/drawing/2014/main" xmlns="" id="{2E655BB1-9CA6-4D7D-93EB-3CA0E6017077}"/>
                    </a:ext>
                  </a:extLst>
                </p:cNvPr>
                <p:cNvSpPr/>
                <p:nvPr/>
              </p:nvSpPr>
              <p:spPr>
                <a:xfrm>
                  <a:off x="2888093" y="2152981"/>
                  <a:ext cx="1279317" cy="1279318"/>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隶书" panose="02010509060101010101" pitchFamily="49" charset="-122"/>
                    <a:ea typeface="隶书" panose="02010509060101010101" pitchFamily="49" charset="-122"/>
                  </a:endParaRPr>
                </a:p>
              </p:txBody>
            </p:sp>
          </p:grpSp>
          <p:sp>
            <p:nvSpPr>
              <p:cNvPr id="11" name="文本框 10">
                <a:extLst>
                  <a:ext uri="{FF2B5EF4-FFF2-40B4-BE49-F238E27FC236}">
                    <a16:creationId xmlns:a16="http://schemas.microsoft.com/office/drawing/2014/main" xmlns="" id="{516C3785-B0A9-40EB-A587-811EE285C110}"/>
                  </a:ext>
                </a:extLst>
              </p:cNvPr>
              <p:cNvSpPr txBox="1"/>
              <p:nvPr/>
            </p:nvSpPr>
            <p:spPr>
              <a:xfrm>
                <a:off x="2788997" y="2480337"/>
                <a:ext cx="1207372" cy="1009926"/>
              </a:xfrm>
              <a:prstGeom prst="rect">
                <a:avLst/>
              </a:prstGeom>
              <a:noFill/>
            </p:spPr>
            <p:txBody>
              <a:bodyPr wrap="square" rtlCol="0">
                <a:spAutoFit/>
              </a:bodyPr>
              <a:lstStyle/>
              <a:p>
                <a:pPr algn="ctr"/>
                <a:r>
                  <a:rPr lang="zh-CN" altLang="en-US" sz="2700" dirty="0">
                    <a:latin typeface="隶书" panose="02010509060101010101" pitchFamily="49" charset="-122"/>
                    <a:ea typeface="隶书" panose="02010509060101010101" pitchFamily="49" charset="-122"/>
                  </a:rPr>
                  <a:t>壹</a:t>
                </a:r>
                <a:endParaRPr lang="zh-CN" altLang="en-US" sz="2700" dirty="0">
                  <a:latin typeface="隶书" panose="02010509060101010101" pitchFamily="49" charset="-122"/>
                  <a:ea typeface="隶书" panose="02010509060101010101" pitchFamily="49" charset="-122"/>
                </a:endParaRPr>
              </a:p>
            </p:txBody>
          </p:sp>
        </p:grpSp>
      </p:grpSp>
      <p:grpSp>
        <p:nvGrpSpPr>
          <p:cNvPr id="45" name="组合 44"/>
          <p:cNvGrpSpPr/>
          <p:nvPr/>
        </p:nvGrpSpPr>
        <p:grpSpPr>
          <a:xfrm>
            <a:off x="2936000" y="2001156"/>
            <a:ext cx="1397162" cy="1728176"/>
            <a:chOff x="941082" y="3311656"/>
            <a:chExt cx="1862883" cy="2304234"/>
          </a:xfrm>
        </p:grpSpPr>
        <p:sp>
          <p:nvSpPr>
            <p:cNvPr id="46" name="TextBox 12">
              <a:extLst>
                <a:ext uri="{FF2B5EF4-FFF2-40B4-BE49-F238E27FC236}">
                  <a16:creationId xmlns:a16="http://schemas.microsoft.com/office/drawing/2014/main" xmlns="" id="{2ED5D99C-C7EC-4C3F-81CC-B963229103D4}"/>
                </a:ext>
              </a:extLst>
            </p:cNvPr>
            <p:cNvSpPr txBox="1"/>
            <p:nvPr/>
          </p:nvSpPr>
          <p:spPr>
            <a:xfrm>
              <a:off x="941082" y="4800282"/>
              <a:ext cx="1862883" cy="815608"/>
            </a:xfrm>
            <a:prstGeom prst="rect">
              <a:avLst/>
            </a:prstGeom>
            <a:noFill/>
          </p:spPr>
          <p:txBody>
            <a:bodyPr wrap="square" rtlCol="0">
              <a:spAutoFit/>
            </a:bodyPr>
            <a:lstStyle/>
            <a:p>
              <a:pPr algn="ctr">
                <a:lnSpc>
                  <a:spcPct val="250000"/>
                </a:lnSpc>
              </a:pPr>
              <a:r>
                <a:rPr lang="zh-CN" altLang="en-US" sz="675" dirty="0">
                  <a:latin typeface="隶书" panose="02010509060101010101" pitchFamily="49" charset="-122"/>
                  <a:ea typeface="隶书" panose="02010509060101010101" pitchFamily="49" charset="-122"/>
                  <a:sym typeface="+mn-ea"/>
                </a:rPr>
                <a:t>点击添加文本信息点击添加文本信息点击添加文本信息</a:t>
              </a:r>
              <a:endParaRPr lang="zh-CN" altLang="en-US" sz="675" dirty="0">
                <a:latin typeface="隶书" panose="02010509060101010101" pitchFamily="49" charset="-122"/>
                <a:ea typeface="隶书" panose="02010509060101010101" pitchFamily="49" charset="-122"/>
                <a:cs typeface="+mn-ea"/>
                <a:sym typeface="+mn-lt"/>
              </a:endParaRPr>
            </a:p>
          </p:txBody>
        </p:sp>
        <p:sp>
          <p:nvSpPr>
            <p:cNvPr id="47" name="MH_SubTitle_1">
              <a:extLst>
                <a:ext uri="{FF2B5EF4-FFF2-40B4-BE49-F238E27FC236}">
                  <a16:creationId xmlns:a16="http://schemas.microsoft.com/office/drawing/2014/main" xmlns="" id="{27948628-6BA2-43BE-BA23-D1C13A5CAE5C}"/>
                </a:ext>
              </a:extLst>
            </p:cNvPr>
            <p:cNvSpPr txBox="1">
              <a:spLocks noChangeArrowheads="1"/>
            </p:cNvSpPr>
            <p:nvPr>
              <p:custDataLst>
                <p:tags r:id="rId4"/>
              </p:custDataLst>
            </p:nvPr>
          </p:nvSpPr>
          <p:spPr bwMode="auto">
            <a:xfrm>
              <a:off x="978390" y="4424178"/>
              <a:ext cx="1788266" cy="270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r>
                <a:rPr lang="zh-CN" altLang="en-US" sz="1800" b="1" dirty="0">
                  <a:solidFill>
                    <a:srgbClr val="3D64A4"/>
                  </a:solidFill>
                  <a:latin typeface="隶书" panose="02010509060101010101" pitchFamily="49" charset="-122"/>
                  <a:ea typeface="隶书" panose="02010509060101010101" pitchFamily="49" charset="-122"/>
                </a:rPr>
                <a:t>添加</a:t>
              </a:r>
              <a:r>
                <a:rPr lang="zh-CN" altLang="en-US" sz="1800" b="1" dirty="0">
                  <a:solidFill>
                    <a:srgbClr val="3D64A4"/>
                  </a:solidFill>
                  <a:latin typeface="隶书" panose="02010509060101010101" pitchFamily="49" charset="-122"/>
                  <a:ea typeface="隶书" panose="02010509060101010101" pitchFamily="49" charset="-122"/>
                </a:rPr>
                <a:t>标题</a:t>
              </a:r>
            </a:p>
          </p:txBody>
        </p:sp>
        <p:grpSp>
          <p:nvGrpSpPr>
            <p:cNvPr id="48" name="组合 47">
              <a:extLst>
                <a:ext uri="{FF2B5EF4-FFF2-40B4-BE49-F238E27FC236}">
                  <a16:creationId xmlns:a16="http://schemas.microsoft.com/office/drawing/2014/main" xmlns="" id="{544347EA-8155-42F7-B0D6-728FBB33AD08}"/>
                </a:ext>
              </a:extLst>
            </p:cNvPr>
            <p:cNvGrpSpPr/>
            <p:nvPr/>
          </p:nvGrpSpPr>
          <p:grpSpPr>
            <a:xfrm>
              <a:off x="1409768" y="3311656"/>
              <a:ext cx="925510" cy="925509"/>
              <a:chOff x="2657359" y="2327692"/>
              <a:chExt cx="1380425" cy="1380424"/>
            </a:xfrm>
          </p:grpSpPr>
          <p:grpSp>
            <p:nvGrpSpPr>
              <p:cNvPr id="49" name="组合 48">
                <a:extLst>
                  <a:ext uri="{FF2B5EF4-FFF2-40B4-BE49-F238E27FC236}">
                    <a16:creationId xmlns:a16="http://schemas.microsoft.com/office/drawing/2014/main" xmlns="" id="{1B7D7755-4FEE-4F7C-99CF-EEB28A475F98}"/>
                  </a:ext>
                </a:extLst>
              </p:cNvPr>
              <p:cNvGrpSpPr/>
              <p:nvPr/>
            </p:nvGrpSpPr>
            <p:grpSpPr>
              <a:xfrm>
                <a:off x="2657359" y="2327692"/>
                <a:ext cx="1380425" cy="1380424"/>
                <a:chOff x="2828400" y="2093289"/>
                <a:chExt cx="1380425" cy="1380424"/>
              </a:xfrm>
            </p:grpSpPr>
            <p:sp>
              <p:nvSpPr>
                <p:cNvPr id="51" name="椭圆 50">
                  <a:extLst>
                    <a:ext uri="{FF2B5EF4-FFF2-40B4-BE49-F238E27FC236}">
                      <a16:creationId xmlns:a16="http://schemas.microsoft.com/office/drawing/2014/main" xmlns="" id="{71E9A50B-E44A-4836-9D37-E963B9FB82C6}"/>
                    </a:ext>
                  </a:extLst>
                </p:cNvPr>
                <p:cNvSpPr/>
                <p:nvPr/>
              </p:nvSpPr>
              <p:spPr>
                <a:xfrm>
                  <a:off x="2828400" y="2093289"/>
                  <a:ext cx="1380425" cy="1380424"/>
                </a:xfrm>
                <a:prstGeom prst="ellipse">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隶书" panose="02010509060101010101" pitchFamily="49" charset="-122"/>
                    <a:ea typeface="隶书" panose="02010509060101010101" pitchFamily="49" charset="-122"/>
                  </a:endParaRPr>
                </a:p>
              </p:txBody>
            </p:sp>
            <p:sp>
              <p:nvSpPr>
                <p:cNvPr id="52" name="椭圆 51">
                  <a:extLst>
                    <a:ext uri="{FF2B5EF4-FFF2-40B4-BE49-F238E27FC236}">
                      <a16:creationId xmlns:a16="http://schemas.microsoft.com/office/drawing/2014/main" xmlns="" id="{2E655BB1-9CA6-4D7D-93EB-3CA0E6017077}"/>
                    </a:ext>
                  </a:extLst>
                </p:cNvPr>
                <p:cNvSpPr/>
                <p:nvPr/>
              </p:nvSpPr>
              <p:spPr>
                <a:xfrm>
                  <a:off x="2888093" y="2152981"/>
                  <a:ext cx="1279317" cy="1279318"/>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隶书" panose="02010509060101010101" pitchFamily="49" charset="-122"/>
                    <a:ea typeface="隶书" panose="02010509060101010101" pitchFamily="49" charset="-122"/>
                  </a:endParaRPr>
                </a:p>
              </p:txBody>
            </p:sp>
          </p:grpSp>
          <p:sp>
            <p:nvSpPr>
              <p:cNvPr id="50" name="文本框 49">
                <a:extLst>
                  <a:ext uri="{FF2B5EF4-FFF2-40B4-BE49-F238E27FC236}">
                    <a16:creationId xmlns:a16="http://schemas.microsoft.com/office/drawing/2014/main" xmlns="" id="{516C3785-B0A9-40EB-A587-811EE285C110}"/>
                  </a:ext>
                </a:extLst>
              </p:cNvPr>
              <p:cNvSpPr txBox="1"/>
              <p:nvPr/>
            </p:nvSpPr>
            <p:spPr>
              <a:xfrm>
                <a:off x="2788997" y="2480337"/>
                <a:ext cx="1207372" cy="1009926"/>
              </a:xfrm>
              <a:prstGeom prst="rect">
                <a:avLst/>
              </a:prstGeom>
              <a:noFill/>
            </p:spPr>
            <p:txBody>
              <a:bodyPr wrap="square" rtlCol="0">
                <a:spAutoFit/>
              </a:bodyPr>
              <a:lstStyle/>
              <a:p>
                <a:pPr algn="ctr"/>
                <a:r>
                  <a:rPr lang="zh-CN" altLang="en-US" sz="2700" dirty="0">
                    <a:latin typeface="隶书" panose="02010509060101010101" pitchFamily="49" charset="-122"/>
                    <a:ea typeface="隶书" panose="02010509060101010101" pitchFamily="49" charset="-122"/>
                  </a:rPr>
                  <a:t>贰</a:t>
                </a:r>
                <a:endParaRPr lang="zh-CN" altLang="en-US" sz="2700" dirty="0">
                  <a:latin typeface="隶书" panose="02010509060101010101" pitchFamily="49" charset="-122"/>
                  <a:ea typeface="隶书" panose="02010509060101010101" pitchFamily="49" charset="-122"/>
                </a:endParaRPr>
              </a:p>
            </p:txBody>
          </p:sp>
        </p:grpSp>
      </p:grpSp>
      <p:grpSp>
        <p:nvGrpSpPr>
          <p:cNvPr id="53" name="组合 52"/>
          <p:cNvGrpSpPr/>
          <p:nvPr/>
        </p:nvGrpSpPr>
        <p:grpSpPr>
          <a:xfrm>
            <a:off x="4879100" y="2001156"/>
            <a:ext cx="1397162" cy="1728176"/>
            <a:chOff x="941082" y="3311656"/>
            <a:chExt cx="1862883" cy="2304234"/>
          </a:xfrm>
        </p:grpSpPr>
        <p:sp>
          <p:nvSpPr>
            <p:cNvPr id="54" name="TextBox 12">
              <a:extLst>
                <a:ext uri="{FF2B5EF4-FFF2-40B4-BE49-F238E27FC236}">
                  <a16:creationId xmlns:a16="http://schemas.microsoft.com/office/drawing/2014/main" xmlns="" id="{2ED5D99C-C7EC-4C3F-81CC-B963229103D4}"/>
                </a:ext>
              </a:extLst>
            </p:cNvPr>
            <p:cNvSpPr txBox="1"/>
            <p:nvPr/>
          </p:nvSpPr>
          <p:spPr>
            <a:xfrm>
              <a:off x="941082" y="4800282"/>
              <a:ext cx="1862883" cy="815608"/>
            </a:xfrm>
            <a:prstGeom prst="rect">
              <a:avLst/>
            </a:prstGeom>
            <a:noFill/>
          </p:spPr>
          <p:txBody>
            <a:bodyPr wrap="square" rtlCol="0">
              <a:spAutoFit/>
            </a:bodyPr>
            <a:lstStyle/>
            <a:p>
              <a:pPr algn="ctr">
                <a:lnSpc>
                  <a:spcPct val="250000"/>
                </a:lnSpc>
              </a:pPr>
              <a:r>
                <a:rPr lang="zh-CN" altLang="en-US" sz="675" dirty="0">
                  <a:latin typeface="隶书" panose="02010509060101010101" pitchFamily="49" charset="-122"/>
                  <a:ea typeface="隶书" panose="02010509060101010101" pitchFamily="49" charset="-122"/>
                  <a:sym typeface="+mn-ea"/>
                </a:rPr>
                <a:t>点击添加文本信息点击添加文本信息点击添加文本信息</a:t>
              </a:r>
              <a:endParaRPr lang="zh-CN" altLang="en-US" sz="675" dirty="0">
                <a:latin typeface="隶书" panose="02010509060101010101" pitchFamily="49" charset="-122"/>
                <a:ea typeface="隶书" panose="02010509060101010101" pitchFamily="49" charset="-122"/>
                <a:cs typeface="+mn-ea"/>
                <a:sym typeface="+mn-lt"/>
              </a:endParaRPr>
            </a:p>
          </p:txBody>
        </p:sp>
        <p:sp>
          <p:nvSpPr>
            <p:cNvPr id="55" name="MH_SubTitle_1">
              <a:extLst>
                <a:ext uri="{FF2B5EF4-FFF2-40B4-BE49-F238E27FC236}">
                  <a16:creationId xmlns:a16="http://schemas.microsoft.com/office/drawing/2014/main" xmlns="" id="{27948628-6BA2-43BE-BA23-D1C13A5CAE5C}"/>
                </a:ext>
              </a:extLst>
            </p:cNvPr>
            <p:cNvSpPr txBox="1">
              <a:spLocks noChangeArrowheads="1"/>
            </p:cNvSpPr>
            <p:nvPr>
              <p:custDataLst>
                <p:tags r:id="rId3"/>
              </p:custDataLst>
            </p:nvPr>
          </p:nvSpPr>
          <p:spPr bwMode="auto">
            <a:xfrm>
              <a:off x="978390" y="4424178"/>
              <a:ext cx="1788266" cy="270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r>
                <a:rPr lang="zh-CN" altLang="en-US" sz="1800" b="1" dirty="0">
                  <a:solidFill>
                    <a:srgbClr val="3D64A4"/>
                  </a:solidFill>
                  <a:latin typeface="隶书" panose="02010509060101010101" pitchFamily="49" charset="-122"/>
                  <a:ea typeface="隶书" panose="02010509060101010101" pitchFamily="49" charset="-122"/>
                </a:rPr>
                <a:t>添加</a:t>
              </a:r>
              <a:r>
                <a:rPr lang="zh-CN" altLang="en-US" sz="1800" b="1" dirty="0">
                  <a:solidFill>
                    <a:srgbClr val="3D64A4"/>
                  </a:solidFill>
                  <a:latin typeface="隶书" panose="02010509060101010101" pitchFamily="49" charset="-122"/>
                  <a:ea typeface="隶书" panose="02010509060101010101" pitchFamily="49" charset="-122"/>
                </a:rPr>
                <a:t>标题</a:t>
              </a:r>
            </a:p>
          </p:txBody>
        </p:sp>
        <p:grpSp>
          <p:nvGrpSpPr>
            <p:cNvPr id="56" name="组合 55">
              <a:extLst>
                <a:ext uri="{FF2B5EF4-FFF2-40B4-BE49-F238E27FC236}">
                  <a16:creationId xmlns:a16="http://schemas.microsoft.com/office/drawing/2014/main" xmlns="" id="{544347EA-8155-42F7-B0D6-728FBB33AD08}"/>
                </a:ext>
              </a:extLst>
            </p:cNvPr>
            <p:cNvGrpSpPr/>
            <p:nvPr/>
          </p:nvGrpSpPr>
          <p:grpSpPr>
            <a:xfrm>
              <a:off x="1409768" y="3311656"/>
              <a:ext cx="925510" cy="925509"/>
              <a:chOff x="2657359" y="2327692"/>
              <a:chExt cx="1380425" cy="1380424"/>
            </a:xfrm>
          </p:grpSpPr>
          <p:grpSp>
            <p:nvGrpSpPr>
              <p:cNvPr id="57" name="组合 56">
                <a:extLst>
                  <a:ext uri="{FF2B5EF4-FFF2-40B4-BE49-F238E27FC236}">
                    <a16:creationId xmlns:a16="http://schemas.microsoft.com/office/drawing/2014/main" xmlns="" id="{1B7D7755-4FEE-4F7C-99CF-EEB28A475F98}"/>
                  </a:ext>
                </a:extLst>
              </p:cNvPr>
              <p:cNvGrpSpPr/>
              <p:nvPr/>
            </p:nvGrpSpPr>
            <p:grpSpPr>
              <a:xfrm>
                <a:off x="2657359" y="2327692"/>
                <a:ext cx="1380425" cy="1380424"/>
                <a:chOff x="2828400" y="2093289"/>
                <a:chExt cx="1380425" cy="1380424"/>
              </a:xfrm>
            </p:grpSpPr>
            <p:sp>
              <p:nvSpPr>
                <p:cNvPr id="59" name="椭圆 58">
                  <a:extLst>
                    <a:ext uri="{FF2B5EF4-FFF2-40B4-BE49-F238E27FC236}">
                      <a16:creationId xmlns:a16="http://schemas.microsoft.com/office/drawing/2014/main" xmlns="" id="{71E9A50B-E44A-4836-9D37-E963B9FB82C6}"/>
                    </a:ext>
                  </a:extLst>
                </p:cNvPr>
                <p:cNvSpPr/>
                <p:nvPr/>
              </p:nvSpPr>
              <p:spPr>
                <a:xfrm>
                  <a:off x="2828400" y="2093289"/>
                  <a:ext cx="1380425" cy="1380424"/>
                </a:xfrm>
                <a:prstGeom prst="ellipse">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隶书" panose="02010509060101010101" pitchFamily="49" charset="-122"/>
                    <a:ea typeface="隶书" panose="02010509060101010101" pitchFamily="49" charset="-122"/>
                  </a:endParaRPr>
                </a:p>
              </p:txBody>
            </p:sp>
            <p:sp>
              <p:nvSpPr>
                <p:cNvPr id="60" name="椭圆 59">
                  <a:extLst>
                    <a:ext uri="{FF2B5EF4-FFF2-40B4-BE49-F238E27FC236}">
                      <a16:creationId xmlns:a16="http://schemas.microsoft.com/office/drawing/2014/main" xmlns="" id="{2E655BB1-9CA6-4D7D-93EB-3CA0E6017077}"/>
                    </a:ext>
                  </a:extLst>
                </p:cNvPr>
                <p:cNvSpPr/>
                <p:nvPr/>
              </p:nvSpPr>
              <p:spPr>
                <a:xfrm>
                  <a:off x="2888093" y="2152981"/>
                  <a:ext cx="1279317" cy="1279318"/>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隶书" panose="02010509060101010101" pitchFamily="49" charset="-122"/>
                    <a:ea typeface="隶书" panose="02010509060101010101" pitchFamily="49" charset="-122"/>
                  </a:endParaRPr>
                </a:p>
              </p:txBody>
            </p:sp>
          </p:grpSp>
          <p:sp>
            <p:nvSpPr>
              <p:cNvPr id="58" name="文本框 57">
                <a:extLst>
                  <a:ext uri="{FF2B5EF4-FFF2-40B4-BE49-F238E27FC236}">
                    <a16:creationId xmlns:a16="http://schemas.microsoft.com/office/drawing/2014/main" xmlns="" id="{516C3785-B0A9-40EB-A587-811EE285C110}"/>
                  </a:ext>
                </a:extLst>
              </p:cNvPr>
              <p:cNvSpPr txBox="1"/>
              <p:nvPr/>
            </p:nvSpPr>
            <p:spPr>
              <a:xfrm>
                <a:off x="2788997" y="2480337"/>
                <a:ext cx="1207372" cy="1009926"/>
              </a:xfrm>
              <a:prstGeom prst="rect">
                <a:avLst/>
              </a:prstGeom>
              <a:noFill/>
            </p:spPr>
            <p:txBody>
              <a:bodyPr wrap="square" rtlCol="0">
                <a:spAutoFit/>
              </a:bodyPr>
              <a:lstStyle/>
              <a:p>
                <a:pPr algn="ctr"/>
                <a:r>
                  <a:rPr lang="zh-CN" altLang="en-US" sz="2700" dirty="0">
                    <a:latin typeface="隶书" panose="02010509060101010101" pitchFamily="49" charset="-122"/>
                    <a:ea typeface="隶书" panose="02010509060101010101" pitchFamily="49" charset="-122"/>
                  </a:rPr>
                  <a:t>叁</a:t>
                </a:r>
                <a:endParaRPr lang="zh-CN" altLang="en-US" sz="2700" dirty="0">
                  <a:latin typeface="隶书" panose="02010509060101010101" pitchFamily="49" charset="-122"/>
                  <a:ea typeface="隶书" panose="02010509060101010101" pitchFamily="49" charset="-122"/>
                </a:endParaRPr>
              </a:p>
            </p:txBody>
          </p:sp>
        </p:grpSp>
      </p:grpSp>
      <p:grpSp>
        <p:nvGrpSpPr>
          <p:cNvPr id="61" name="组合 60"/>
          <p:cNvGrpSpPr/>
          <p:nvPr/>
        </p:nvGrpSpPr>
        <p:grpSpPr>
          <a:xfrm>
            <a:off x="6822200" y="2001156"/>
            <a:ext cx="1397162" cy="1728176"/>
            <a:chOff x="941082" y="3311656"/>
            <a:chExt cx="1862883" cy="2304234"/>
          </a:xfrm>
        </p:grpSpPr>
        <p:sp>
          <p:nvSpPr>
            <p:cNvPr id="62" name="TextBox 12">
              <a:extLst>
                <a:ext uri="{FF2B5EF4-FFF2-40B4-BE49-F238E27FC236}">
                  <a16:creationId xmlns:a16="http://schemas.microsoft.com/office/drawing/2014/main" xmlns="" id="{2ED5D99C-C7EC-4C3F-81CC-B963229103D4}"/>
                </a:ext>
              </a:extLst>
            </p:cNvPr>
            <p:cNvSpPr txBox="1"/>
            <p:nvPr/>
          </p:nvSpPr>
          <p:spPr>
            <a:xfrm>
              <a:off x="941082" y="4800282"/>
              <a:ext cx="1862883" cy="815608"/>
            </a:xfrm>
            <a:prstGeom prst="rect">
              <a:avLst/>
            </a:prstGeom>
            <a:noFill/>
          </p:spPr>
          <p:txBody>
            <a:bodyPr wrap="square" rtlCol="0">
              <a:spAutoFit/>
            </a:bodyPr>
            <a:lstStyle/>
            <a:p>
              <a:pPr algn="ctr">
                <a:lnSpc>
                  <a:spcPct val="250000"/>
                </a:lnSpc>
              </a:pPr>
              <a:r>
                <a:rPr lang="zh-CN" altLang="en-US" sz="675" dirty="0">
                  <a:latin typeface="隶书" panose="02010509060101010101" pitchFamily="49" charset="-122"/>
                  <a:ea typeface="隶书" panose="02010509060101010101" pitchFamily="49" charset="-122"/>
                  <a:sym typeface="+mn-ea"/>
                </a:rPr>
                <a:t>点击添加文本信息点击添加文本信息点击添加文本信息</a:t>
              </a:r>
              <a:endParaRPr lang="zh-CN" altLang="en-US" sz="675" dirty="0">
                <a:latin typeface="隶书" panose="02010509060101010101" pitchFamily="49" charset="-122"/>
                <a:ea typeface="隶书" panose="02010509060101010101" pitchFamily="49" charset="-122"/>
                <a:cs typeface="+mn-ea"/>
                <a:sym typeface="+mn-lt"/>
              </a:endParaRPr>
            </a:p>
          </p:txBody>
        </p:sp>
        <p:sp>
          <p:nvSpPr>
            <p:cNvPr id="63" name="MH_SubTitle_1">
              <a:extLst>
                <a:ext uri="{FF2B5EF4-FFF2-40B4-BE49-F238E27FC236}">
                  <a16:creationId xmlns:a16="http://schemas.microsoft.com/office/drawing/2014/main" xmlns="" id="{27948628-6BA2-43BE-BA23-D1C13A5CAE5C}"/>
                </a:ext>
              </a:extLst>
            </p:cNvPr>
            <p:cNvSpPr txBox="1">
              <a:spLocks noChangeArrowheads="1"/>
            </p:cNvSpPr>
            <p:nvPr>
              <p:custDataLst>
                <p:tags r:id="rId2"/>
              </p:custDataLst>
            </p:nvPr>
          </p:nvSpPr>
          <p:spPr bwMode="auto">
            <a:xfrm>
              <a:off x="978390" y="4424178"/>
              <a:ext cx="1788266" cy="270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defRPr/>
              </a:pPr>
              <a:r>
                <a:rPr lang="zh-CN" altLang="en-US" sz="1800" b="1" dirty="0">
                  <a:solidFill>
                    <a:srgbClr val="3D64A4"/>
                  </a:solidFill>
                  <a:latin typeface="隶书" panose="02010509060101010101" pitchFamily="49" charset="-122"/>
                  <a:ea typeface="隶书" panose="02010509060101010101" pitchFamily="49" charset="-122"/>
                </a:rPr>
                <a:t>添加</a:t>
              </a:r>
              <a:r>
                <a:rPr lang="zh-CN" altLang="en-US" sz="1800" b="1" dirty="0">
                  <a:solidFill>
                    <a:srgbClr val="3D64A4"/>
                  </a:solidFill>
                  <a:latin typeface="隶书" panose="02010509060101010101" pitchFamily="49" charset="-122"/>
                  <a:ea typeface="隶书" panose="02010509060101010101" pitchFamily="49" charset="-122"/>
                </a:rPr>
                <a:t>标题</a:t>
              </a:r>
            </a:p>
          </p:txBody>
        </p:sp>
        <p:grpSp>
          <p:nvGrpSpPr>
            <p:cNvPr id="64" name="组合 63">
              <a:extLst>
                <a:ext uri="{FF2B5EF4-FFF2-40B4-BE49-F238E27FC236}">
                  <a16:creationId xmlns:a16="http://schemas.microsoft.com/office/drawing/2014/main" xmlns="" id="{544347EA-8155-42F7-B0D6-728FBB33AD08}"/>
                </a:ext>
              </a:extLst>
            </p:cNvPr>
            <p:cNvGrpSpPr/>
            <p:nvPr/>
          </p:nvGrpSpPr>
          <p:grpSpPr>
            <a:xfrm>
              <a:off x="1409768" y="3311656"/>
              <a:ext cx="925510" cy="925509"/>
              <a:chOff x="2657359" y="2327692"/>
              <a:chExt cx="1380425" cy="1380424"/>
            </a:xfrm>
          </p:grpSpPr>
          <p:grpSp>
            <p:nvGrpSpPr>
              <p:cNvPr id="65" name="组合 64">
                <a:extLst>
                  <a:ext uri="{FF2B5EF4-FFF2-40B4-BE49-F238E27FC236}">
                    <a16:creationId xmlns:a16="http://schemas.microsoft.com/office/drawing/2014/main" xmlns="" id="{1B7D7755-4FEE-4F7C-99CF-EEB28A475F98}"/>
                  </a:ext>
                </a:extLst>
              </p:cNvPr>
              <p:cNvGrpSpPr/>
              <p:nvPr/>
            </p:nvGrpSpPr>
            <p:grpSpPr>
              <a:xfrm>
                <a:off x="2657359" y="2327692"/>
                <a:ext cx="1380425" cy="1380424"/>
                <a:chOff x="2828400" y="2093289"/>
                <a:chExt cx="1380425" cy="1380424"/>
              </a:xfrm>
            </p:grpSpPr>
            <p:sp>
              <p:nvSpPr>
                <p:cNvPr id="67" name="椭圆 66">
                  <a:extLst>
                    <a:ext uri="{FF2B5EF4-FFF2-40B4-BE49-F238E27FC236}">
                      <a16:creationId xmlns:a16="http://schemas.microsoft.com/office/drawing/2014/main" xmlns="" id="{71E9A50B-E44A-4836-9D37-E963B9FB82C6}"/>
                    </a:ext>
                  </a:extLst>
                </p:cNvPr>
                <p:cNvSpPr/>
                <p:nvPr/>
              </p:nvSpPr>
              <p:spPr>
                <a:xfrm>
                  <a:off x="2828400" y="2093289"/>
                  <a:ext cx="1380425" cy="1380424"/>
                </a:xfrm>
                <a:prstGeom prst="ellipse">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隶书" panose="02010509060101010101" pitchFamily="49" charset="-122"/>
                    <a:ea typeface="隶书" panose="02010509060101010101" pitchFamily="49" charset="-122"/>
                  </a:endParaRPr>
                </a:p>
              </p:txBody>
            </p:sp>
            <p:sp>
              <p:nvSpPr>
                <p:cNvPr id="68" name="椭圆 67">
                  <a:extLst>
                    <a:ext uri="{FF2B5EF4-FFF2-40B4-BE49-F238E27FC236}">
                      <a16:creationId xmlns:a16="http://schemas.microsoft.com/office/drawing/2014/main" xmlns="" id="{2E655BB1-9CA6-4D7D-93EB-3CA0E6017077}"/>
                    </a:ext>
                  </a:extLst>
                </p:cNvPr>
                <p:cNvSpPr/>
                <p:nvPr/>
              </p:nvSpPr>
              <p:spPr>
                <a:xfrm>
                  <a:off x="2888093" y="2152981"/>
                  <a:ext cx="1279317" cy="1279318"/>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tx1"/>
                    </a:solidFill>
                    <a:latin typeface="隶书" panose="02010509060101010101" pitchFamily="49" charset="-122"/>
                    <a:ea typeface="隶书" panose="02010509060101010101" pitchFamily="49" charset="-122"/>
                  </a:endParaRPr>
                </a:p>
              </p:txBody>
            </p:sp>
          </p:grpSp>
          <p:sp>
            <p:nvSpPr>
              <p:cNvPr id="66" name="文本框 65">
                <a:extLst>
                  <a:ext uri="{FF2B5EF4-FFF2-40B4-BE49-F238E27FC236}">
                    <a16:creationId xmlns:a16="http://schemas.microsoft.com/office/drawing/2014/main" xmlns="" id="{516C3785-B0A9-40EB-A587-811EE285C110}"/>
                  </a:ext>
                </a:extLst>
              </p:cNvPr>
              <p:cNvSpPr txBox="1"/>
              <p:nvPr/>
            </p:nvSpPr>
            <p:spPr>
              <a:xfrm>
                <a:off x="2788997" y="2480337"/>
                <a:ext cx="1207372" cy="1009926"/>
              </a:xfrm>
              <a:prstGeom prst="rect">
                <a:avLst/>
              </a:prstGeom>
              <a:noFill/>
            </p:spPr>
            <p:txBody>
              <a:bodyPr wrap="square" rtlCol="0">
                <a:spAutoFit/>
              </a:bodyPr>
              <a:lstStyle/>
              <a:p>
                <a:pPr algn="ctr"/>
                <a:r>
                  <a:rPr lang="zh-CN" altLang="en-US" sz="2700" dirty="0">
                    <a:latin typeface="隶书" panose="02010509060101010101" pitchFamily="49" charset="-122"/>
                    <a:ea typeface="隶书" panose="02010509060101010101" pitchFamily="49" charset="-122"/>
                  </a:rPr>
                  <a:t>肆</a:t>
                </a:r>
                <a:endParaRPr lang="zh-CN" altLang="en-US" sz="2700" dirty="0">
                  <a:latin typeface="隶书" panose="02010509060101010101" pitchFamily="49" charset="-122"/>
                  <a:ea typeface="隶书" panose="02010509060101010101" pitchFamily="49" charset="-122"/>
                </a:endParaRPr>
              </a:p>
            </p:txBody>
          </p:sp>
        </p:grpSp>
      </p:grpSp>
      <p:grpSp>
        <p:nvGrpSpPr>
          <p:cNvPr id="4" name="组合 3"/>
          <p:cNvGrpSpPr/>
          <p:nvPr/>
        </p:nvGrpSpPr>
        <p:grpSpPr>
          <a:xfrm>
            <a:off x="3831194" y="623358"/>
            <a:ext cx="1711830" cy="496670"/>
            <a:chOff x="5069711" y="1188836"/>
            <a:chExt cx="2282440" cy="662226"/>
          </a:xfrm>
        </p:grpSpPr>
        <p:pic>
          <p:nvPicPr>
            <p:cNvPr id="38" name="图片 37" descr="太阳"/>
            <p:cNvPicPr>
              <a:picLocks noChangeAspect="1"/>
            </p:cNvPicPr>
            <p:nvPr/>
          </p:nvPicPr>
          <p:blipFill>
            <a:blip r:embed="rId8"/>
            <a:stretch>
              <a:fillRect/>
            </a:stretch>
          </p:blipFill>
          <p:spPr>
            <a:xfrm>
              <a:off x="6855339" y="1291893"/>
              <a:ext cx="496812" cy="499595"/>
            </a:xfrm>
            <a:prstGeom prst="rect">
              <a:avLst/>
            </a:prstGeom>
          </p:spPr>
        </p:pic>
        <p:sp>
          <p:nvSpPr>
            <p:cNvPr id="16" name="MH_SubTitle_1">
              <a:extLst>
                <a:ext uri="{FF2B5EF4-FFF2-40B4-BE49-F238E27FC236}">
                  <a16:creationId xmlns:a16="http://schemas.microsoft.com/office/drawing/2014/main" xmlns="" id="{4D10A066-0D6B-4956-B4EC-6D02C5897AFA}"/>
                </a:ext>
              </a:extLst>
            </p:cNvPr>
            <p:cNvSpPr txBox="1">
              <a:spLocks noChangeArrowheads="1"/>
            </p:cNvSpPr>
            <p:nvPr>
              <p:custDataLst>
                <p:tags r:id="rId1"/>
              </p:custDataLst>
            </p:nvPr>
          </p:nvSpPr>
          <p:spPr bwMode="auto">
            <a:xfrm>
              <a:off x="5444732" y="1188836"/>
              <a:ext cx="1324368" cy="662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dist" eaLnBrk="1" hangingPunct="1">
                <a:lnSpc>
                  <a:spcPct val="100000"/>
                </a:lnSpc>
                <a:spcBef>
                  <a:spcPct val="0"/>
                </a:spcBef>
                <a:buFont typeface="Arial" panose="020B0604020202020204" pitchFamily="34" charset="0"/>
                <a:buNone/>
                <a:defRPr/>
              </a:pPr>
              <a:r>
                <a:rPr lang="zh-CN" altLang="en-US" sz="2400" b="1" dirty="0">
                  <a:solidFill>
                    <a:srgbClr val="3D64A4"/>
                  </a:solidFill>
                  <a:latin typeface="隶书" panose="02010509060101010101" pitchFamily="49" charset="-122"/>
                  <a:ea typeface="隶书" panose="02010509060101010101" pitchFamily="49" charset="-122"/>
                </a:rPr>
                <a:t>目丨录</a:t>
              </a:r>
              <a:endParaRPr lang="zh-CN" altLang="en-US" sz="2400" b="1" dirty="0">
                <a:solidFill>
                  <a:srgbClr val="3D64A4"/>
                </a:solidFill>
                <a:latin typeface="隶书" panose="02010509060101010101" pitchFamily="49" charset="-122"/>
                <a:ea typeface="隶书" panose="02010509060101010101" pitchFamily="49" charset="-122"/>
              </a:endParaRPr>
            </a:p>
          </p:txBody>
        </p:sp>
        <p:pic>
          <p:nvPicPr>
            <p:cNvPr id="37" name="图片 36" descr="三角形"/>
            <p:cNvPicPr>
              <a:picLocks noChangeAspect="1"/>
            </p:cNvPicPr>
            <p:nvPr/>
          </p:nvPicPr>
          <p:blipFill>
            <a:blip r:embed="rId9"/>
            <a:srcRect l="90880" t="71081" b="15807"/>
            <a:stretch>
              <a:fillRect/>
            </a:stretch>
          </p:blipFill>
          <p:spPr>
            <a:xfrm>
              <a:off x="5069711" y="1529752"/>
              <a:ext cx="669290" cy="321310"/>
            </a:xfrm>
            <a:prstGeom prst="rect">
              <a:avLst/>
            </a:prstGeom>
          </p:spPr>
        </p:pic>
      </p:grpSp>
    </p:spTree>
    <p:extLst>
      <p:ext uri="{BB962C8B-B14F-4D97-AF65-F5344CB8AC3E}">
        <p14:creationId xmlns:p14="http://schemas.microsoft.com/office/powerpoint/2010/main" val="4175372050"/>
      </p:ext>
    </p:extLst>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down)">
                                      <p:cBhvr>
                                        <p:cTn id="15" dur="500"/>
                                        <p:tgtEl>
                                          <p:spTgt spid="45"/>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wipe(down)">
                                      <p:cBhvr>
                                        <p:cTn id="19" dur="500"/>
                                        <p:tgtEl>
                                          <p:spTgt spid="53"/>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wipe(down)">
                                      <p:cBhvr>
                                        <p:cTn id="23"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7000" r="-27000"/>
          </a:stretch>
        </a:blipFill>
        <a:effectLst/>
      </p:bgPr>
    </p:bg>
    <p:spTree>
      <p:nvGrpSpPr>
        <p:cNvPr id="1" name=""/>
        <p:cNvGrpSpPr/>
        <p:nvPr/>
      </p:nvGrpSpPr>
      <p:grpSpPr>
        <a:xfrm>
          <a:off x="0" y="0"/>
          <a:ext cx="0" cy="0"/>
          <a:chOff x="0" y="0"/>
          <a:chExt cx="0" cy="0"/>
        </a:xfrm>
      </p:grpSpPr>
      <p:grpSp>
        <p:nvGrpSpPr>
          <p:cNvPr id="4" name="组合 3"/>
          <p:cNvGrpSpPr/>
          <p:nvPr/>
        </p:nvGrpSpPr>
        <p:grpSpPr>
          <a:xfrm>
            <a:off x="2908300" y="1638619"/>
            <a:ext cx="3746659" cy="646331"/>
            <a:chOff x="6610773" y="2184824"/>
            <a:chExt cx="4995545" cy="861775"/>
          </a:xfrm>
        </p:grpSpPr>
        <p:pic>
          <p:nvPicPr>
            <p:cNvPr id="5" name="图片 4" descr="三角形"/>
            <p:cNvPicPr>
              <a:picLocks noChangeAspect="1"/>
            </p:cNvPicPr>
            <p:nvPr/>
          </p:nvPicPr>
          <p:blipFill>
            <a:blip r:embed="rId3"/>
            <a:srcRect l="16952" t="-507" r="68378" b="79296"/>
            <a:stretch>
              <a:fillRect/>
            </a:stretch>
          </p:blipFill>
          <p:spPr>
            <a:xfrm>
              <a:off x="10782088" y="2489942"/>
              <a:ext cx="824230" cy="398145"/>
            </a:xfrm>
            <a:prstGeom prst="rect">
              <a:avLst/>
            </a:prstGeom>
          </p:spPr>
        </p:pic>
        <p:sp>
          <p:nvSpPr>
            <p:cNvPr id="6" name="文本框 5"/>
            <p:cNvSpPr txBox="1"/>
            <p:nvPr/>
          </p:nvSpPr>
          <p:spPr>
            <a:xfrm>
              <a:off x="6610773" y="2184824"/>
              <a:ext cx="4583430" cy="861775"/>
            </a:xfrm>
            <a:prstGeom prst="rect">
              <a:avLst/>
            </a:prstGeom>
            <a:noFill/>
          </p:spPr>
          <p:txBody>
            <a:bodyPr wrap="square" rtlCol="0">
              <a:spAutoFit/>
            </a:bodyPr>
            <a:lstStyle/>
            <a:p>
              <a:pPr algn="dist"/>
              <a:r>
                <a:rPr lang="zh-CN" altLang="en-US" sz="3600" dirty="0" smtClean="0">
                  <a:solidFill>
                    <a:srgbClr val="3D64A4"/>
                  </a:solidFill>
                  <a:latin typeface="方正大标宋简体" panose="02010601030101010101" pitchFamily="2" charset="-122"/>
                  <a:ea typeface="方正大标宋简体" panose="02010601030101010101" pitchFamily="2" charset="-122"/>
                </a:rPr>
                <a:t>感谢您的聆听</a:t>
              </a:r>
              <a:endParaRPr lang="zh-CN" altLang="en-US" sz="3600" dirty="0">
                <a:solidFill>
                  <a:srgbClr val="3D64A4"/>
                </a:solidFill>
                <a:latin typeface="方正大标宋简体" panose="02010601030101010101" pitchFamily="2" charset="-122"/>
                <a:ea typeface="方正大标宋简体" panose="02010601030101010101" pitchFamily="2" charset="-122"/>
              </a:endParaRPr>
            </a:p>
          </p:txBody>
        </p:sp>
      </p:grpSp>
      <p:cxnSp>
        <p:nvCxnSpPr>
          <p:cNvPr id="7" name="直接连接符 6"/>
          <p:cNvCxnSpPr/>
          <p:nvPr/>
        </p:nvCxnSpPr>
        <p:spPr>
          <a:xfrm>
            <a:off x="2908300" y="2369662"/>
            <a:ext cx="3333274" cy="2381"/>
          </a:xfrm>
          <a:prstGeom prst="line">
            <a:avLst/>
          </a:prstGeom>
          <a:ln w="12700">
            <a:solidFill>
              <a:srgbClr val="153F42"/>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2837220" y="2503489"/>
            <a:ext cx="3508653" cy="411638"/>
          </a:xfrm>
          <a:prstGeom prst="rect">
            <a:avLst/>
          </a:prstGeom>
          <a:noFill/>
        </p:spPr>
        <p:txBody>
          <a:bodyPr vert="eaVert" wrap="square" rtlCol="0">
            <a:spAutoFit/>
          </a:bodyPr>
          <a:lstStyle/>
          <a:p>
            <a:pPr>
              <a:lnSpc>
                <a:spcPct val="200000"/>
              </a:lnSpc>
              <a:buClr>
                <a:srgbClr val="E7E6E6">
                  <a:lumMod val="10000"/>
                </a:srgbClr>
              </a:buClr>
            </a:pPr>
            <a:r>
              <a:rPr lang="zh-CN" altLang="en-US" sz="600" dirty="0">
                <a:ea typeface="隶书" panose="02010509060101010101" pitchFamily="49" charset="-122"/>
                <a:cs typeface="+mn-ea"/>
                <a:sym typeface="+mn-lt"/>
              </a:rPr>
              <a:t>点击添加文本信息点击添加文本信息点击添加文本信息点击添加文本信息点击添加文本信息点击添加文本信息点击添加文本信息点击添加文本信息点击添加文本信息</a:t>
            </a:r>
            <a:endParaRPr lang="en-US" altLang="zh-CN" sz="600" dirty="0">
              <a:ea typeface="隶书" panose="02010509060101010101" pitchFamily="49" charset="-122"/>
              <a:cs typeface="+mn-ea"/>
              <a:sym typeface="+mn-lt"/>
            </a:endParaRPr>
          </a:p>
        </p:txBody>
      </p:sp>
      <p:grpSp>
        <p:nvGrpSpPr>
          <p:cNvPr id="9" name="组合 8"/>
          <p:cNvGrpSpPr/>
          <p:nvPr/>
        </p:nvGrpSpPr>
        <p:grpSpPr>
          <a:xfrm>
            <a:off x="1056306" y="0"/>
            <a:ext cx="1365113" cy="1335966"/>
            <a:chOff x="1569772" y="1115372"/>
            <a:chExt cx="1820150" cy="1781288"/>
          </a:xfrm>
        </p:grpSpPr>
        <p:pic>
          <p:nvPicPr>
            <p:cNvPr id="10" name="图片 9" descr="三角形"/>
            <p:cNvPicPr>
              <a:picLocks noChangeAspect="1"/>
            </p:cNvPicPr>
            <p:nvPr/>
          </p:nvPicPr>
          <p:blipFill>
            <a:blip r:embed="rId3"/>
            <a:srcRect r="68378"/>
            <a:stretch>
              <a:fillRect/>
            </a:stretch>
          </p:blipFill>
          <p:spPr>
            <a:xfrm>
              <a:off x="1569772" y="1115372"/>
              <a:ext cx="1405080" cy="1484424"/>
            </a:xfrm>
            <a:prstGeom prst="rect">
              <a:avLst/>
            </a:prstGeom>
          </p:spPr>
        </p:pic>
        <p:pic>
          <p:nvPicPr>
            <p:cNvPr id="11" name="图片 10" descr="三角形"/>
            <p:cNvPicPr>
              <a:picLocks noChangeAspect="1"/>
            </p:cNvPicPr>
            <p:nvPr/>
          </p:nvPicPr>
          <p:blipFill>
            <a:blip r:embed="rId3"/>
            <a:srcRect l="90880" t="71081" b="15807"/>
            <a:stretch>
              <a:fillRect/>
            </a:stretch>
          </p:blipFill>
          <p:spPr>
            <a:xfrm>
              <a:off x="2720632" y="2575350"/>
              <a:ext cx="669290" cy="321310"/>
            </a:xfrm>
            <a:prstGeom prst="rect">
              <a:avLst/>
            </a:prstGeom>
          </p:spPr>
        </p:pic>
        <p:pic>
          <p:nvPicPr>
            <p:cNvPr id="12" name="图片 11" descr="太阳"/>
            <p:cNvPicPr>
              <a:picLocks noChangeAspect="1"/>
            </p:cNvPicPr>
            <p:nvPr/>
          </p:nvPicPr>
          <p:blipFill>
            <a:blip r:embed="rId4"/>
            <a:stretch>
              <a:fillRect/>
            </a:stretch>
          </p:blipFill>
          <p:spPr>
            <a:xfrm>
              <a:off x="2011468" y="1781308"/>
              <a:ext cx="802535" cy="807031"/>
            </a:xfrm>
            <a:prstGeom prst="rect">
              <a:avLst/>
            </a:prstGeom>
          </p:spPr>
        </p:pic>
      </p:grpSp>
    </p:spTree>
    <p:extLst>
      <p:ext uri="{BB962C8B-B14F-4D97-AF65-F5344CB8AC3E}">
        <p14:creationId xmlns:p14="http://schemas.microsoft.com/office/powerpoint/2010/main" val="935434824"/>
      </p:ext>
    </p:extLst>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anim calcmode="lin" valueType="num">
                                      <p:cBhvr>
                                        <p:cTn id="16" dur="500" fill="hold"/>
                                        <p:tgtEl>
                                          <p:spTgt spid="8"/>
                                        </p:tgtEl>
                                        <p:attrNameLst>
                                          <p:attrName>ppt_x</p:attrName>
                                        </p:attrNameLst>
                                      </p:cBhvr>
                                      <p:tavLst>
                                        <p:tav tm="0">
                                          <p:val>
                                            <p:strVal val="#ppt_x"/>
                                          </p:val>
                                        </p:tav>
                                        <p:tav tm="100000">
                                          <p:val>
                                            <p:strVal val="#ppt_x"/>
                                          </p:val>
                                        </p:tav>
                                      </p:tavLst>
                                    </p:anim>
                                    <p:anim calcmode="lin" valueType="num">
                                      <p:cBhvr>
                                        <p:cTn id="17"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39717" y="877033"/>
            <a:ext cx="6768211" cy="2446824"/>
          </a:xfrm>
          <a:prstGeom prst="rect">
            <a:avLst/>
          </a:prstGeom>
          <a:noFill/>
        </p:spPr>
        <p:txBody>
          <a:bodyPr wrap="square" rtlCol="0">
            <a:spAutoFit/>
          </a:bodyPr>
          <a:lstStyle/>
          <a:p>
            <a:pPr algn="ctr">
              <a:lnSpc>
                <a:spcPct val="150000"/>
              </a:lnSpc>
            </a:pPr>
            <a:r>
              <a:rPr lang="zh-CN" altLang="en-US" sz="2100" b="1" dirty="0">
                <a:solidFill>
                  <a:srgbClr val="0083E6"/>
                </a:solidFill>
                <a:latin typeface="微软雅黑" panose="020B0503020204020204" pitchFamily="34" charset="-122"/>
                <a:ea typeface="微软雅黑" panose="020B0503020204020204" pitchFamily="34" charset="-122"/>
              </a:rPr>
              <a:t>版权声明</a:t>
            </a:r>
          </a:p>
          <a:p>
            <a:pPr algn="just">
              <a:lnSpc>
                <a:spcPct val="150000"/>
              </a:lnSpc>
            </a:pPr>
            <a:endParaRPr lang="zh-CN" altLang="en-US" sz="900" dirty="0">
              <a:solidFill>
                <a:srgbClr val="0083E6"/>
              </a:solidFill>
              <a:latin typeface="微软雅黑" panose="020B0503020204020204" pitchFamily="34" charset="-122"/>
              <a:ea typeface="微软雅黑" panose="020B0503020204020204" pitchFamily="34" charset="-122"/>
            </a:endParaRPr>
          </a:p>
          <a:p>
            <a:pPr algn="just">
              <a:lnSpc>
                <a:spcPct val="150000"/>
              </a:lnSpc>
            </a:pPr>
            <a:r>
              <a:rPr lang="zh-CN" altLang="en-US" sz="900" dirty="0">
                <a:solidFill>
                  <a:srgbClr val="0083E6"/>
                </a:solidFill>
                <a:latin typeface="微软雅黑" panose="020B0503020204020204" pitchFamily="34" charset="-122"/>
                <a:ea typeface="微软雅黑" panose="020B0503020204020204" pitchFamily="34" charset="-122"/>
              </a:rPr>
              <a:t>感谢您下载千库网平台上提供的</a:t>
            </a:r>
            <a:r>
              <a:rPr lang="en-US" altLang="zh-CN" sz="900" dirty="0">
                <a:solidFill>
                  <a:srgbClr val="0083E6"/>
                </a:solidFill>
                <a:latin typeface="微软雅黑" panose="020B0503020204020204" pitchFamily="34" charset="-122"/>
                <a:ea typeface="微软雅黑" panose="020B0503020204020204" pitchFamily="34" charset="-122"/>
              </a:rPr>
              <a:t>PPT</a:t>
            </a:r>
            <a:r>
              <a:rPr lang="zh-CN" altLang="en-US" sz="900" dirty="0">
                <a:solidFill>
                  <a:srgbClr val="0083E6"/>
                </a:solidFill>
                <a:latin typeface="微软雅黑" panose="020B0503020204020204" pitchFamily="34" charset="-122"/>
                <a:ea typeface="微软雅黑" panose="020B0503020204020204" pitchFamily="34" charset="-122"/>
              </a:rPr>
              <a:t>作品，为了您和千库网以及原创作者的利益，请勿复制、传播、销售，否则将承担法律责任！千库网将对作品进行维权，按照传播下载次数进行十倍的索取赔偿！</a:t>
            </a:r>
            <a:endParaRPr lang="en-US" altLang="zh-CN" sz="900" dirty="0">
              <a:solidFill>
                <a:srgbClr val="0083E6"/>
              </a:solidFill>
              <a:latin typeface="微软雅黑" panose="020B0503020204020204" pitchFamily="34" charset="-122"/>
              <a:ea typeface="微软雅黑" panose="020B0503020204020204" pitchFamily="34" charset="-122"/>
            </a:endParaRPr>
          </a:p>
          <a:p>
            <a:pPr algn="just">
              <a:lnSpc>
                <a:spcPct val="150000"/>
              </a:lnSpc>
            </a:pPr>
            <a:endParaRPr lang="zh-CN" altLang="en-US" sz="900" dirty="0">
              <a:solidFill>
                <a:srgbClr val="0083E6"/>
              </a:solidFill>
              <a:latin typeface="微软雅黑" panose="020B0503020204020204" pitchFamily="34" charset="-122"/>
              <a:ea typeface="微软雅黑" panose="020B0503020204020204" pitchFamily="34" charset="-122"/>
            </a:endParaRPr>
          </a:p>
          <a:p>
            <a:pPr algn="just">
              <a:lnSpc>
                <a:spcPct val="150000"/>
              </a:lnSpc>
            </a:pPr>
            <a:r>
              <a:rPr lang="en-US" altLang="zh-CN" sz="900" dirty="0">
                <a:solidFill>
                  <a:srgbClr val="0083E6"/>
                </a:solidFill>
                <a:latin typeface="微软雅黑" panose="020B0503020204020204" pitchFamily="34" charset="-122"/>
                <a:ea typeface="微软雅黑" panose="020B0503020204020204" pitchFamily="34" charset="-122"/>
              </a:rPr>
              <a:t>1.</a:t>
            </a:r>
            <a:r>
              <a:rPr lang="zh-CN" altLang="en-US" sz="900" dirty="0">
                <a:solidFill>
                  <a:srgbClr val="0083E6"/>
                </a:solidFill>
                <a:latin typeface="微软雅黑" panose="020B0503020204020204" pitchFamily="34" charset="-122"/>
                <a:ea typeface="微软雅黑" panose="020B0503020204020204" pitchFamily="34" charset="-122"/>
              </a:rPr>
              <a:t>在千库网出售的</a:t>
            </a:r>
            <a:r>
              <a:rPr lang="en-US" altLang="zh-CN" sz="900" dirty="0">
                <a:solidFill>
                  <a:srgbClr val="0083E6"/>
                </a:solidFill>
                <a:latin typeface="微软雅黑" panose="020B0503020204020204" pitchFamily="34" charset="-122"/>
                <a:ea typeface="微软雅黑" panose="020B0503020204020204" pitchFamily="34" charset="-122"/>
              </a:rPr>
              <a:t>PPT</a:t>
            </a:r>
            <a:r>
              <a:rPr lang="zh-CN" altLang="en-US" sz="900" dirty="0">
                <a:solidFill>
                  <a:srgbClr val="0083E6"/>
                </a:solidFill>
                <a:latin typeface="微软雅黑" panose="020B0503020204020204" pitchFamily="34" charset="-122"/>
                <a:ea typeface="微软雅黑" panose="020B0503020204020204" pitchFamily="34" charset="-122"/>
              </a:rPr>
              <a:t>模板是免版税类（</a:t>
            </a:r>
            <a:r>
              <a:rPr lang="en-US" altLang="zh-CN" sz="900" dirty="0">
                <a:solidFill>
                  <a:srgbClr val="0083E6"/>
                </a:solidFill>
                <a:latin typeface="微软雅黑" panose="020B0503020204020204" pitchFamily="34" charset="-122"/>
                <a:ea typeface="微软雅黑" panose="020B0503020204020204" pitchFamily="34" charset="-122"/>
              </a:rPr>
              <a:t>RF</a:t>
            </a:r>
            <a:r>
              <a:rPr lang="zh-CN" altLang="en-US" sz="900" dirty="0">
                <a:solidFill>
                  <a:srgbClr val="0083E6"/>
                </a:solidFill>
                <a:latin typeface="微软雅黑" panose="020B0503020204020204" pitchFamily="34" charset="-122"/>
                <a:ea typeface="微软雅黑" panose="020B0503020204020204" pitchFamily="34" charset="-122"/>
              </a:rPr>
              <a:t>：</a:t>
            </a:r>
            <a:r>
              <a:rPr lang="en-US" altLang="zh-CN" sz="900" dirty="0">
                <a:solidFill>
                  <a:srgbClr val="0083E6"/>
                </a:solidFill>
                <a:latin typeface="微软雅黑" panose="020B0503020204020204" pitchFamily="34" charset="-122"/>
                <a:ea typeface="微软雅黑" panose="020B0503020204020204" pitchFamily="34" charset="-122"/>
              </a:rPr>
              <a:t>Royalty-Free</a:t>
            </a:r>
            <a:r>
              <a:rPr lang="zh-CN" altLang="en-US" sz="900" dirty="0">
                <a:solidFill>
                  <a:srgbClr val="0083E6"/>
                </a:solidFill>
                <a:latin typeface="微软雅黑" panose="020B0503020204020204" pitchFamily="34" charset="-122"/>
                <a:ea typeface="微软雅黑" panose="020B0503020204020204" pitchFamily="34" charset="-122"/>
              </a:rPr>
              <a:t>）正版受</a:t>
            </a:r>
            <a:r>
              <a:rPr lang="en-US" altLang="zh-CN" sz="900" dirty="0">
                <a:solidFill>
                  <a:srgbClr val="0083E6"/>
                </a:solidFill>
                <a:latin typeface="微软雅黑" panose="020B0503020204020204" pitchFamily="34" charset="-122"/>
                <a:ea typeface="微软雅黑" panose="020B0503020204020204" pitchFamily="34" charset="-122"/>
              </a:rPr>
              <a:t>《</a:t>
            </a:r>
            <a:r>
              <a:rPr lang="zh-CN" altLang="en-US" sz="900" dirty="0">
                <a:solidFill>
                  <a:srgbClr val="0083E6"/>
                </a:solidFill>
                <a:latin typeface="微软雅黑" panose="020B0503020204020204" pitchFamily="34" charset="-122"/>
                <a:ea typeface="微软雅黑" panose="020B0503020204020204" pitchFamily="34" charset="-122"/>
              </a:rPr>
              <a:t>中国人民共和国著作法</a:t>
            </a:r>
            <a:r>
              <a:rPr lang="en-US" altLang="zh-CN" sz="900" dirty="0">
                <a:solidFill>
                  <a:srgbClr val="0083E6"/>
                </a:solidFill>
                <a:latin typeface="微软雅黑" panose="020B0503020204020204" pitchFamily="34" charset="-122"/>
                <a:ea typeface="微软雅黑" panose="020B0503020204020204" pitchFamily="34" charset="-122"/>
              </a:rPr>
              <a:t>》</a:t>
            </a:r>
            <a:r>
              <a:rPr lang="zh-CN" altLang="en-US" sz="900" dirty="0">
                <a:solidFill>
                  <a:srgbClr val="0083E6"/>
                </a:solidFill>
                <a:latin typeface="微软雅黑" panose="020B0503020204020204" pitchFamily="34" charset="-122"/>
                <a:ea typeface="微软雅黑" panose="020B0503020204020204" pitchFamily="34" charset="-122"/>
              </a:rPr>
              <a:t>和</a:t>
            </a:r>
            <a:r>
              <a:rPr lang="en-US" altLang="zh-CN" sz="900" dirty="0">
                <a:solidFill>
                  <a:srgbClr val="0083E6"/>
                </a:solidFill>
                <a:latin typeface="微软雅黑" panose="020B0503020204020204" pitchFamily="34" charset="-122"/>
                <a:ea typeface="微软雅黑" panose="020B0503020204020204" pitchFamily="34" charset="-122"/>
              </a:rPr>
              <a:t>《</a:t>
            </a:r>
            <a:r>
              <a:rPr lang="zh-CN" altLang="en-US" sz="900" dirty="0">
                <a:solidFill>
                  <a:srgbClr val="0083E6"/>
                </a:solidFill>
                <a:latin typeface="微软雅黑" panose="020B0503020204020204" pitchFamily="34" charset="-122"/>
                <a:ea typeface="微软雅黑" panose="020B0503020204020204" pitchFamily="34" charset="-122"/>
              </a:rPr>
              <a:t>世界版权公约</a:t>
            </a:r>
            <a:r>
              <a:rPr lang="en-US" altLang="zh-CN" sz="900" dirty="0">
                <a:solidFill>
                  <a:srgbClr val="0083E6"/>
                </a:solidFill>
                <a:latin typeface="微软雅黑" panose="020B0503020204020204" pitchFamily="34" charset="-122"/>
                <a:ea typeface="微软雅黑" panose="020B0503020204020204" pitchFamily="34" charset="-122"/>
              </a:rPr>
              <a:t>》</a:t>
            </a:r>
            <a:r>
              <a:rPr lang="zh-CN" altLang="en-US" sz="900" dirty="0">
                <a:solidFill>
                  <a:srgbClr val="0083E6"/>
                </a:solidFill>
                <a:latin typeface="微软雅黑" panose="020B0503020204020204" pitchFamily="34" charset="-122"/>
                <a:ea typeface="微软雅黑" panose="020B0503020204020204" pitchFamily="34" charset="-122"/>
              </a:rPr>
              <a:t>的保护，作品的所有权、版权和著作权归千库网所有，您下载的是</a:t>
            </a:r>
            <a:r>
              <a:rPr lang="en-US" altLang="zh-CN" sz="900" dirty="0">
                <a:solidFill>
                  <a:srgbClr val="0083E6"/>
                </a:solidFill>
                <a:latin typeface="微软雅黑" panose="020B0503020204020204" pitchFamily="34" charset="-122"/>
                <a:ea typeface="微软雅黑" panose="020B0503020204020204" pitchFamily="34" charset="-122"/>
              </a:rPr>
              <a:t>PPT</a:t>
            </a:r>
            <a:r>
              <a:rPr lang="zh-CN" altLang="en-US" sz="900" dirty="0">
                <a:solidFill>
                  <a:srgbClr val="0083E6"/>
                </a:solidFill>
                <a:latin typeface="微软雅黑" panose="020B0503020204020204" pitchFamily="34" charset="-122"/>
                <a:ea typeface="微软雅黑" panose="020B0503020204020204" pitchFamily="34" charset="-122"/>
              </a:rPr>
              <a:t>模板素材的使用权。</a:t>
            </a:r>
          </a:p>
          <a:p>
            <a:pPr algn="just">
              <a:lnSpc>
                <a:spcPct val="150000"/>
              </a:lnSpc>
            </a:pPr>
            <a:r>
              <a:rPr lang="en-US" altLang="zh-CN" sz="900" dirty="0">
                <a:solidFill>
                  <a:srgbClr val="0083E6"/>
                </a:solidFill>
                <a:latin typeface="微软雅黑" panose="020B0503020204020204" pitchFamily="34" charset="-122"/>
                <a:ea typeface="微软雅黑" panose="020B0503020204020204" pitchFamily="34" charset="-122"/>
              </a:rPr>
              <a:t>2.</a:t>
            </a:r>
            <a:r>
              <a:rPr lang="zh-CN" altLang="en-US" sz="900" dirty="0">
                <a:solidFill>
                  <a:srgbClr val="0083E6"/>
                </a:solidFill>
                <a:latin typeface="微软雅黑" panose="020B0503020204020204" pitchFamily="34" charset="-122"/>
                <a:ea typeface="微软雅黑" panose="020B0503020204020204" pitchFamily="34" charset="-122"/>
              </a:rPr>
              <a:t>不得将千库网的</a:t>
            </a:r>
            <a:r>
              <a:rPr lang="en-US" altLang="zh-CN" sz="900" dirty="0">
                <a:solidFill>
                  <a:srgbClr val="0083E6"/>
                </a:solidFill>
                <a:latin typeface="微软雅黑" panose="020B0503020204020204" pitchFamily="34" charset="-122"/>
                <a:ea typeface="微软雅黑" panose="020B0503020204020204" pitchFamily="34" charset="-122"/>
              </a:rPr>
              <a:t>PPT</a:t>
            </a:r>
            <a:r>
              <a:rPr lang="zh-CN" altLang="en-US" sz="900" dirty="0">
                <a:solidFill>
                  <a:srgbClr val="0083E6"/>
                </a:solidFill>
                <a:latin typeface="微软雅黑" panose="020B0503020204020204" pitchFamily="34" charset="-122"/>
                <a:ea typeface="微软雅黑" panose="020B0503020204020204" pitchFamily="34" charset="-122"/>
              </a:rPr>
              <a:t>模板、</a:t>
            </a:r>
            <a:r>
              <a:rPr lang="en-US" altLang="zh-CN" sz="900" dirty="0">
                <a:solidFill>
                  <a:srgbClr val="0083E6"/>
                </a:solidFill>
                <a:latin typeface="微软雅黑" panose="020B0503020204020204" pitchFamily="34" charset="-122"/>
                <a:ea typeface="微软雅黑" panose="020B0503020204020204" pitchFamily="34" charset="-122"/>
              </a:rPr>
              <a:t>PPT</a:t>
            </a:r>
            <a:r>
              <a:rPr lang="zh-CN" altLang="en-US" sz="900" dirty="0">
                <a:solidFill>
                  <a:srgbClr val="0083E6"/>
                </a:solidFill>
                <a:latin typeface="微软雅黑" panose="020B0503020204020204" pitchFamily="34" charset="-122"/>
                <a:ea typeface="微软雅黑" panose="020B0503020204020204" pitchFamily="34" charset="-122"/>
              </a:rPr>
              <a:t>素材，本身用于再出售，或者出租、出借、转让、分销、发布或者作为礼物供他人使用，不得转授权、出卖、转让本协议或者本协议中的权利。</a:t>
            </a:r>
            <a:endParaRPr lang="en-US" altLang="zh-CN" sz="900" dirty="0">
              <a:solidFill>
                <a:srgbClr val="0083E6"/>
              </a:solidFill>
              <a:latin typeface="微软雅黑" panose="020B0503020204020204" pitchFamily="34" charset="-122"/>
              <a:ea typeface="微软雅黑" panose="020B0503020204020204" pitchFamily="34" charset="-122"/>
            </a:endParaRPr>
          </a:p>
          <a:p>
            <a:pPr algn="just">
              <a:lnSpc>
                <a:spcPct val="150000"/>
              </a:lnSpc>
            </a:pPr>
            <a:endParaRPr lang="zh-CN" altLang="en-US" sz="900" dirty="0">
              <a:solidFill>
                <a:srgbClr val="0083E6"/>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239717" y="3539617"/>
            <a:ext cx="5472811" cy="248209"/>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just"/>
            <a:r>
              <a:rPr lang="zh-CN" altLang="en-US" sz="1013" b="1" dirty="0">
                <a:solidFill>
                  <a:srgbClr val="0083E6"/>
                </a:solidFill>
                <a:latin typeface="微软雅黑" panose="020B0503020204020204" pitchFamily="34" charset="-122"/>
                <a:ea typeface="微软雅黑" panose="020B0503020204020204" pitchFamily="34" charset="-122"/>
                <a:cs typeface="微软雅黑" panose="020B0503020204020204" pitchFamily="34" charset="-122"/>
              </a:rPr>
              <a:t>更多精品</a:t>
            </a:r>
            <a:r>
              <a:rPr lang="en-US" altLang="zh-CN" sz="1013" b="1" dirty="0">
                <a:solidFill>
                  <a:srgbClr val="0083E6"/>
                </a:solidFill>
                <a:latin typeface="微软雅黑" panose="020B0503020204020204" pitchFamily="34" charset="-122"/>
                <a:ea typeface="微软雅黑" panose="020B0503020204020204" pitchFamily="34" charset="-122"/>
                <a:cs typeface="微软雅黑" panose="020B0503020204020204" pitchFamily="34" charset="-122"/>
              </a:rPr>
              <a:t>PPT</a:t>
            </a:r>
            <a:r>
              <a:rPr lang="zh-CN" altLang="en-US" sz="1013" b="1" dirty="0">
                <a:solidFill>
                  <a:srgbClr val="0083E6"/>
                </a:solidFill>
                <a:latin typeface="微软雅黑" panose="020B0503020204020204" pitchFamily="34" charset="-122"/>
                <a:ea typeface="微软雅黑" panose="020B0503020204020204" pitchFamily="34" charset="-122"/>
                <a:cs typeface="微软雅黑" panose="020B0503020204020204" pitchFamily="34" charset="-122"/>
              </a:rPr>
              <a:t>模板：</a:t>
            </a:r>
            <a:r>
              <a:rPr lang="en-US" altLang="zh-CN" sz="1013" b="1" dirty="0">
                <a:solidFill>
                  <a:srgbClr val="0083E6"/>
                </a:solidFill>
                <a:latin typeface="微软雅黑" panose="020B0503020204020204" pitchFamily="34" charset="-122"/>
                <a:ea typeface="微软雅黑" panose="020B0503020204020204" pitchFamily="34" charset="-122"/>
                <a:cs typeface="微软雅黑" panose="020B0503020204020204" pitchFamily="34" charset="-122"/>
              </a:rPr>
              <a:t>http://588ku.com/ppt/</a:t>
            </a:r>
            <a:endParaRPr lang="zh-CN" altLang="en-US" sz="1013" b="1" dirty="0">
              <a:solidFill>
                <a:srgbClr val="0083E6"/>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3949793583"/>
      </p:ext>
    </p:extLst>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7000" r="-27000"/>
          </a:stretch>
        </a:blipFill>
        <a:effectLst/>
      </p:bgPr>
    </p:bg>
    <p:spTree>
      <p:nvGrpSpPr>
        <p:cNvPr id="1" name=""/>
        <p:cNvGrpSpPr/>
        <p:nvPr/>
      </p:nvGrpSpPr>
      <p:grpSpPr>
        <a:xfrm>
          <a:off x="0" y="0"/>
          <a:ext cx="0" cy="0"/>
          <a:chOff x="0" y="0"/>
          <a:chExt cx="0" cy="0"/>
        </a:xfrm>
      </p:grpSpPr>
      <p:grpSp>
        <p:nvGrpSpPr>
          <p:cNvPr id="12" name="组合 11"/>
          <p:cNvGrpSpPr/>
          <p:nvPr/>
        </p:nvGrpSpPr>
        <p:grpSpPr>
          <a:xfrm>
            <a:off x="3088939" y="1517595"/>
            <a:ext cx="3746659" cy="646331"/>
            <a:chOff x="6610773" y="2184824"/>
            <a:chExt cx="4995545" cy="861775"/>
          </a:xfrm>
        </p:grpSpPr>
        <p:pic>
          <p:nvPicPr>
            <p:cNvPr id="11" name="图片 10" descr="三角形"/>
            <p:cNvPicPr>
              <a:picLocks noChangeAspect="1"/>
            </p:cNvPicPr>
            <p:nvPr/>
          </p:nvPicPr>
          <p:blipFill>
            <a:blip r:embed="rId3"/>
            <a:srcRect l="16952" t="-507" r="68378" b="79296"/>
            <a:stretch>
              <a:fillRect/>
            </a:stretch>
          </p:blipFill>
          <p:spPr>
            <a:xfrm>
              <a:off x="10782088" y="2489942"/>
              <a:ext cx="824230" cy="398145"/>
            </a:xfrm>
            <a:prstGeom prst="rect">
              <a:avLst/>
            </a:prstGeom>
          </p:spPr>
        </p:pic>
        <p:sp>
          <p:nvSpPr>
            <p:cNvPr id="8" name="文本框 7"/>
            <p:cNvSpPr txBox="1"/>
            <p:nvPr/>
          </p:nvSpPr>
          <p:spPr>
            <a:xfrm>
              <a:off x="6610773" y="2184824"/>
              <a:ext cx="4583430" cy="861775"/>
            </a:xfrm>
            <a:prstGeom prst="rect">
              <a:avLst/>
            </a:prstGeom>
            <a:noFill/>
          </p:spPr>
          <p:txBody>
            <a:bodyPr wrap="square" rtlCol="0">
              <a:spAutoFit/>
            </a:bodyPr>
            <a:lstStyle/>
            <a:p>
              <a:pPr algn="dist"/>
              <a:r>
                <a:rPr lang="zh-CN" altLang="en-US" sz="3600" dirty="0">
                  <a:solidFill>
                    <a:srgbClr val="3D64A4"/>
                  </a:solidFill>
                  <a:latin typeface="方正大标宋简体" panose="02010601030101010101" pitchFamily="2" charset="-122"/>
                  <a:ea typeface="方正大标宋简体" panose="02010601030101010101" pitchFamily="2" charset="-122"/>
                </a:rPr>
                <a:t>点击添加标题</a:t>
              </a:r>
              <a:endParaRPr lang="zh-CN" altLang="en-US" sz="3600" dirty="0">
                <a:solidFill>
                  <a:srgbClr val="3D64A4"/>
                </a:solidFill>
                <a:latin typeface="方正大标宋简体" panose="02010601030101010101" pitchFamily="2" charset="-122"/>
                <a:ea typeface="方正大标宋简体" panose="02010601030101010101" pitchFamily="2" charset="-122"/>
              </a:endParaRPr>
            </a:p>
          </p:txBody>
        </p:sp>
      </p:grpSp>
      <p:cxnSp>
        <p:nvCxnSpPr>
          <p:cNvPr id="9" name="直接连接符 8"/>
          <p:cNvCxnSpPr/>
          <p:nvPr/>
        </p:nvCxnSpPr>
        <p:spPr>
          <a:xfrm>
            <a:off x="3088939" y="2248638"/>
            <a:ext cx="3333274" cy="2381"/>
          </a:xfrm>
          <a:prstGeom prst="line">
            <a:avLst/>
          </a:prstGeom>
          <a:ln w="12700">
            <a:solidFill>
              <a:srgbClr val="153F42"/>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017859" y="2382465"/>
            <a:ext cx="3508653" cy="411638"/>
          </a:xfrm>
          <a:prstGeom prst="rect">
            <a:avLst/>
          </a:prstGeom>
          <a:noFill/>
        </p:spPr>
        <p:txBody>
          <a:bodyPr vert="eaVert" wrap="square" rtlCol="0">
            <a:spAutoFit/>
          </a:bodyPr>
          <a:lstStyle/>
          <a:p>
            <a:pPr>
              <a:lnSpc>
                <a:spcPct val="200000"/>
              </a:lnSpc>
              <a:buClr>
                <a:srgbClr val="E7E6E6">
                  <a:lumMod val="10000"/>
                </a:srgbClr>
              </a:buClr>
            </a:pPr>
            <a:r>
              <a:rPr lang="zh-CN" altLang="en-US" sz="600" dirty="0">
                <a:ea typeface="隶书" panose="02010509060101010101" pitchFamily="49" charset="-122"/>
                <a:cs typeface="+mn-ea"/>
                <a:sym typeface="+mn-lt"/>
              </a:rPr>
              <a:t>点击添加文本信息点击添加文本信息点击添加文本信息点击添加文本信息点击添加文本信息点击添加文本信息点击添加文本信息点击添加文本信息点击添加文本信息</a:t>
            </a:r>
            <a:endParaRPr lang="en-US" altLang="zh-CN" sz="600" dirty="0">
              <a:ea typeface="隶书" panose="02010509060101010101" pitchFamily="49" charset="-122"/>
              <a:cs typeface="+mn-ea"/>
              <a:sym typeface="+mn-lt"/>
            </a:endParaRPr>
          </a:p>
        </p:txBody>
      </p:sp>
      <p:grpSp>
        <p:nvGrpSpPr>
          <p:cNvPr id="13" name="组合 12"/>
          <p:cNvGrpSpPr/>
          <p:nvPr/>
        </p:nvGrpSpPr>
        <p:grpSpPr>
          <a:xfrm>
            <a:off x="1056306" y="0"/>
            <a:ext cx="1365113" cy="1335966"/>
            <a:chOff x="1569772" y="1115372"/>
            <a:chExt cx="1820150" cy="1781288"/>
          </a:xfrm>
        </p:grpSpPr>
        <p:pic>
          <p:nvPicPr>
            <p:cNvPr id="4" name="图片 3" descr="三角形"/>
            <p:cNvPicPr>
              <a:picLocks noChangeAspect="1"/>
            </p:cNvPicPr>
            <p:nvPr/>
          </p:nvPicPr>
          <p:blipFill>
            <a:blip r:embed="rId3"/>
            <a:srcRect r="68378"/>
            <a:stretch>
              <a:fillRect/>
            </a:stretch>
          </p:blipFill>
          <p:spPr>
            <a:xfrm>
              <a:off x="1569772" y="1115372"/>
              <a:ext cx="1405080" cy="1484424"/>
            </a:xfrm>
            <a:prstGeom prst="rect">
              <a:avLst/>
            </a:prstGeom>
          </p:spPr>
        </p:pic>
        <p:pic>
          <p:nvPicPr>
            <p:cNvPr id="7" name="图片 6" descr="三角形"/>
            <p:cNvPicPr>
              <a:picLocks noChangeAspect="1"/>
            </p:cNvPicPr>
            <p:nvPr/>
          </p:nvPicPr>
          <p:blipFill>
            <a:blip r:embed="rId3"/>
            <a:srcRect l="90880" t="71081" b="15807"/>
            <a:stretch>
              <a:fillRect/>
            </a:stretch>
          </p:blipFill>
          <p:spPr>
            <a:xfrm>
              <a:off x="2720632" y="2575350"/>
              <a:ext cx="669290" cy="321310"/>
            </a:xfrm>
            <a:prstGeom prst="rect">
              <a:avLst/>
            </a:prstGeom>
          </p:spPr>
        </p:pic>
        <p:pic>
          <p:nvPicPr>
            <p:cNvPr id="5" name="图片 4" descr="太阳"/>
            <p:cNvPicPr>
              <a:picLocks noChangeAspect="1"/>
            </p:cNvPicPr>
            <p:nvPr/>
          </p:nvPicPr>
          <p:blipFill>
            <a:blip r:embed="rId4"/>
            <a:stretch>
              <a:fillRect/>
            </a:stretch>
          </p:blipFill>
          <p:spPr>
            <a:xfrm>
              <a:off x="2011468" y="1781308"/>
              <a:ext cx="802535" cy="807031"/>
            </a:xfrm>
            <a:prstGeom prst="rect">
              <a:avLst/>
            </a:prstGeom>
          </p:spPr>
        </p:pic>
      </p:grpSp>
    </p:spTree>
    <p:extLst>
      <p:ext uri="{BB962C8B-B14F-4D97-AF65-F5344CB8AC3E}">
        <p14:creationId xmlns:p14="http://schemas.microsoft.com/office/powerpoint/2010/main" val="1056105372"/>
      </p:ext>
    </p:extLst>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right)">
                                      <p:cBhvr>
                                        <p:cTn id="11" dur="500"/>
                                        <p:tgtEl>
                                          <p:spTgt spid="9"/>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anim calcmode="lin" valueType="num">
                                      <p:cBhvr>
                                        <p:cTn id="16" dur="500" fill="hold"/>
                                        <p:tgtEl>
                                          <p:spTgt spid="10"/>
                                        </p:tgtEl>
                                        <p:attrNameLst>
                                          <p:attrName>ppt_x</p:attrName>
                                        </p:attrNameLst>
                                      </p:cBhvr>
                                      <p:tavLst>
                                        <p:tav tm="0">
                                          <p:val>
                                            <p:strVal val="#ppt_x"/>
                                          </p:val>
                                        </p:tav>
                                        <p:tav tm="100000">
                                          <p:val>
                                            <p:strVal val="#ppt_x"/>
                                          </p:val>
                                        </p:tav>
                                      </p:tavLst>
                                    </p:anim>
                                    <p:anim calcmode="lin" valueType="num">
                                      <p:cBhvr>
                                        <p:cTn id="17"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7000" r="-27000"/>
          </a:stretch>
        </a:blipFill>
        <a:effectLst/>
      </p:bgPr>
    </p:bg>
    <p:spTree>
      <p:nvGrpSpPr>
        <p:cNvPr id="1" name=""/>
        <p:cNvGrpSpPr/>
        <p:nvPr/>
      </p:nvGrpSpPr>
      <p:grpSpPr>
        <a:xfrm>
          <a:off x="0" y="0"/>
          <a:ext cx="0" cy="0"/>
          <a:chOff x="0" y="0"/>
          <a:chExt cx="0" cy="0"/>
        </a:xfrm>
      </p:grpSpPr>
      <p:grpSp>
        <p:nvGrpSpPr>
          <p:cNvPr id="13" name="组合 12" descr="e7d195523061f1c0c989bbdf341b111e769f2ee359bd8df638E53E9931A62DC22263A6E1A75FFBC630BB5D77BA969D9175F253EB94D93A1189E24A7D909BAD0376573965191318DE1FD009565C070D0758BE63ED47B2EDEACC9DDA8B42E936ECE29EDFDA81561272DB585C1D388AC69375A15CCDB3BFD0D7CC0E05F9CB208AB1AC036AD4A87015E98F8F7194A9B2E73A">
            <a:extLst>
              <a:ext uri="{FF2B5EF4-FFF2-40B4-BE49-F238E27FC236}">
                <a16:creationId xmlns="" xmlns:a16="http://schemas.microsoft.com/office/drawing/2014/main" id="{F191372F-6F4E-435A-B2EE-A40E69699C5A}"/>
              </a:ext>
            </a:extLst>
          </p:cNvPr>
          <p:cNvGrpSpPr/>
          <p:nvPr/>
        </p:nvGrpSpPr>
        <p:grpSpPr>
          <a:xfrm flipH="1">
            <a:off x="5088175" y="1775475"/>
            <a:ext cx="55314" cy="2113005"/>
            <a:chOff x="710141" y="686431"/>
            <a:chExt cx="95683" cy="1445628"/>
          </a:xfrm>
          <a:solidFill>
            <a:srgbClr val="3D64A4"/>
          </a:solidFill>
        </p:grpSpPr>
        <p:sp>
          <p:nvSpPr>
            <p:cNvPr id="14" name="Freeform 188">
              <a:extLst>
                <a:ext uri="{FF2B5EF4-FFF2-40B4-BE49-F238E27FC236}">
                  <a16:creationId xmlns="" xmlns:a16="http://schemas.microsoft.com/office/drawing/2014/main" id="{66F63F34-0EC6-4008-9731-BB71A5CDE202}"/>
                </a:ext>
              </a:extLst>
            </p:cNvPr>
            <p:cNvSpPr>
              <a:spLocks noEditPoints="1"/>
            </p:cNvSpPr>
            <p:nvPr/>
          </p:nvSpPr>
          <p:spPr bwMode="auto">
            <a:xfrm flipV="1">
              <a:off x="710141" y="686432"/>
              <a:ext cx="95683" cy="1445627"/>
            </a:xfrm>
            <a:custGeom>
              <a:avLst/>
              <a:gdLst>
                <a:gd name="T0" fmla="*/ 137 w 367"/>
                <a:gd name="T1" fmla="*/ 772 h 1237"/>
                <a:gd name="T2" fmla="*/ 176 w 367"/>
                <a:gd name="T3" fmla="*/ 600 h 1237"/>
                <a:gd name="T4" fmla="*/ 181 w 367"/>
                <a:gd name="T5" fmla="*/ 522 h 1237"/>
                <a:gd name="T6" fmla="*/ 160 w 367"/>
                <a:gd name="T7" fmla="*/ 282 h 1237"/>
                <a:gd name="T8" fmla="*/ 135 w 367"/>
                <a:gd name="T9" fmla="*/ 965 h 1237"/>
                <a:gd name="T10" fmla="*/ 138 w 367"/>
                <a:gd name="T11" fmla="*/ 870 h 1237"/>
                <a:gd name="T12" fmla="*/ 140 w 367"/>
                <a:gd name="T13" fmla="*/ 804 h 1237"/>
                <a:gd name="T14" fmla="*/ 150 w 367"/>
                <a:gd name="T15" fmla="*/ 774 h 1237"/>
                <a:gd name="T16" fmla="*/ 162 w 367"/>
                <a:gd name="T17" fmla="*/ 970 h 1237"/>
                <a:gd name="T18" fmla="*/ 137 w 367"/>
                <a:gd name="T19" fmla="*/ 826 h 1237"/>
                <a:gd name="T20" fmla="*/ 194 w 367"/>
                <a:gd name="T21" fmla="*/ 790 h 1237"/>
                <a:gd name="T22" fmla="*/ 184 w 367"/>
                <a:gd name="T23" fmla="*/ 567 h 1237"/>
                <a:gd name="T24" fmla="*/ 146 w 367"/>
                <a:gd name="T25" fmla="*/ 1177 h 1237"/>
                <a:gd name="T26" fmla="*/ 118 w 367"/>
                <a:gd name="T27" fmla="*/ 1066 h 1237"/>
                <a:gd name="T28" fmla="*/ 130 w 367"/>
                <a:gd name="T29" fmla="*/ 715 h 1237"/>
                <a:gd name="T30" fmla="*/ 177 w 367"/>
                <a:gd name="T31" fmla="*/ 595 h 1237"/>
                <a:gd name="T32" fmla="*/ 165 w 367"/>
                <a:gd name="T33" fmla="*/ 465 h 1237"/>
                <a:gd name="T34" fmla="*/ 180 w 367"/>
                <a:gd name="T35" fmla="*/ 748 h 1237"/>
                <a:gd name="T36" fmla="*/ 189 w 367"/>
                <a:gd name="T37" fmla="*/ 878 h 1237"/>
                <a:gd name="T38" fmla="*/ 190 w 367"/>
                <a:gd name="T39" fmla="*/ 1063 h 1237"/>
                <a:gd name="T40" fmla="*/ 195 w 367"/>
                <a:gd name="T41" fmla="*/ 970 h 1237"/>
                <a:gd name="T42" fmla="*/ 196 w 367"/>
                <a:gd name="T43" fmla="*/ 848 h 1237"/>
                <a:gd name="T44" fmla="*/ 194 w 367"/>
                <a:gd name="T45" fmla="*/ 1147 h 1237"/>
                <a:gd name="T46" fmla="*/ 176 w 367"/>
                <a:gd name="T47" fmla="*/ 745 h 1237"/>
                <a:gd name="T48" fmla="*/ 187 w 367"/>
                <a:gd name="T49" fmla="*/ 906 h 1237"/>
                <a:gd name="T50" fmla="*/ 187 w 367"/>
                <a:gd name="T51" fmla="*/ 916 h 1237"/>
                <a:gd name="T52" fmla="*/ 188 w 367"/>
                <a:gd name="T53" fmla="*/ 886 h 1237"/>
                <a:gd name="T54" fmla="*/ 186 w 367"/>
                <a:gd name="T55" fmla="*/ 841 h 1237"/>
                <a:gd name="T56" fmla="*/ 186 w 367"/>
                <a:gd name="T57" fmla="*/ 847 h 1237"/>
                <a:gd name="T58" fmla="*/ 46 w 367"/>
                <a:gd name="T59" fmla="*/ 36 h 1237"/>
                <a:gd name="T60" fmla="*/ 65 w 367"/>
                <a:gd name="T61" fmla="*/ 11 h 1237"/>
                <a:gd name="T62" fmla="*/ 88 w 367"/>
                <a:gd name="T63" fmla="*/ 123 h 1237"/>
                <a:gd name="T64" fmla="*/ 97 w 367"/>
                <a:gd name="T65" fmla="*/ 192 h 1237"/>
                <a:gd name="T66" fmla="*/ 116 w 367"/>
                <a:gd name="T67" fmla="*/ 519 h 1237"/>
                <a:gd name="T68" fmla="*/ 129 w 367"/>
                <a:gd name="T69" fmla="*/ 879 h 1237"/>
                <a:gd name="T70" fmla="*/ 127 w 367"/>
                <a:gd name="T71" fmla="*/ 1126 h 1237"/>
                <a:gd name="T72" fmla="*/ 114 w 367"/>
                <a:gd name="T73" fmla="*/ 1128 h 1237"/>
                <a:gd name="T74" fmla="*/ 120 w 367"/>
                <a:gd name="T75" fmla="*/ 985 h 1237"/>
                <a:gd name="T76" fmla="*/ 105 w 367"/>
                <a:gd name="T77" fmla="*/ 1155 h 1237"/>
                <a:gd name="T78" fmla="*/ 45 w 367"/>
                <a:gd name="T79" fmla="*/ 1172 h 1237"/>
                <a:gd name="T80" fmla="*/ 18 w 367"/>
                <a:gd name="T81" fmla="*/ 1005 h 1237"/>
                <a:gd name="T82" fmla="*/ 8 w 367"/>
                <a:gd name="T83" fmla="*/ 580 h 1237"/>
                <a:gd name="T84" fmla="*/ 6 w 367"/>
                <a:gd name="T85" fmla="*/ 180 h 1237"/>
                <a:gd name="T86" fmla="*/ 129 w 367"/>
                <a:gd name="T87" fmla="*/ 874 h 1237"/>
                <a:gd name="T88" fmla="*/ 117 w 367"/>
                <a:gd name="T89" fmla="*/ 1068 h 1237"/>
                <a:gd name="T90" fmla="*/ 160 w 367"/>
                <a:gd name="T91" fmla="*/ 814 h 1237"/>
                <a:gd name="T92" fmla="*/ 192 w 367"/>
                <a:gd name="T93" fmla="*/ 766 h 1237"/>
                <a:gd name="T94" fmla="*/ 192 w 367"/>
                <a:gd name="T95" fmla="*/ 765 h 1237"/>
                <a:gd name="T96" fmla="*/ 181 w 367"/>
                <a:gd name="T97" fmla="*/ 729 h 1237"/>
                <a:gd name="T98" fmla="*/ 144 w 367"/>
                <a:gd name="T99" fmla="*/ 738 h 1237"/>
                <a:gd name="T100" fmla="*/ 188 w 367"/>
                <a:gd name="T101" fmla="*/ 683 h 1237"/>
                <a:gd name="T102" fmla="*/ 188 w 367"/>
                <a:gd name="T103" fmla="*/ 663 h 1237"/>
                <a:gd name="T104" fmla="*/ 170 w 367"/>
                <a:gd name="T105" fmla="*/ 572 h 1237"/>
                <a:gd name="T106" fmla="*/ 174 w 367"/>
                <a:gd name="T107" fmla="*/ 594 h 1237"/>
                <a:gd name="T108" fmla="*/ 178 w 367"/>
                <a:gd name="T109" fmla="*/ 606 h 1237"/>
                <a:gd name="T110" fmla="*/ 126 w 367"/>
                <a:gd name="T111" fmla="*/ 591 h 1237"/>
                <a:gd name="T112" fmla="*/ 170 w 367"/>
                <a:gd name="T113" fmla="*/ 516 h 1237"/>
                <a:gd name="T114" fmla="*/ 172 w 367"/>
                <a:gd name="T115" fmla="*/ 479 h 1237"/>
                <a:gd name="T116" fmla="*/ 166 w 367"/>
                <a:gd name="T117" fmla="*/ 476 h 1237"/>
                <a:gd name="T118" fmla="*/ 179 w 367"/>
                <a:gd name="T119" fmla="*/ 457 h 1237"/>
                <a:gd name="T120" fmla="*/ 161 w 367"/>
                <a:gd name="T121" fmla="*/ 387 h 1237"/>
                <a:gd name="T122" fmla="*/ 106 w 367"/>
                <a:gd name="T123" fmla="*/ 291 h 1237"/>
                <a:gd name="T124" fmla="*/ 170 w 367"/>
                <a:gd name="T125" fmla="*/ 535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7" h="1237">
                  <a:moveTo>
                    <a:pt x="127" y="1235"/>
                  </a:moveTo>
                  <a:cubicBezTo>
                    <a:pt x="128" y="1234"/>
                    <a:pt x="129" y="1233"/>
                    <a:pt x="130" y="1233"/>
                  </a:cubicBezTo>
                  <a:cubicBezTo>
                    <a:pt x="131" y="1235"/>
                    <a:pt x="131" y="1236"/>
                    <a:pt x="129" y="1237"/>
                  </a:cubicBezTo>
                  <a:cubicBezTo>
                    <a:pt x="128" y="1237"/>
                    <a:pt x="127" y="1236"/>
                    <a:pt x="127" y="1235"/>
                  </a:cubicBezTo>
                  <a:close/>
                  <a:moveTo>
                    <a:pt x="114" y="1175"/>
                  </a:moveTo>
                  <a:cubicBezTo>
                    <a:pt x="114" y="1174"/>
                    <a:pt x="114" y="1173"/>
                    <a:pt x="114" y="1174"/>
                  </a:cubicBezTo>
                  <a:cubicBezTo>
                    <a:pt x="114" y="1174"/>
                    <a:pt x="114" y="1175"/>
                    <a:pt x="114" y="1175"/>
                  </a:cubicBezTo>
                  <a:close/>
                  <a:moveTo>
                    <a:pt x="171" y="1112"/>
                  </a:moveTo>
                  <a:cubicBezTo>
                    <a:pt x="173" y="1112"/>
                    <a:pt x="174" y="1110"/>
                    <a:pt x="173" y="1108"/>
                  </a:cubicBezTo>
                  <a:cubicBezTo>
                    <a:pt x="172" y="1109"/>
                    <a:pt x="171" y="1108"/>
                    <a:pt x="170" y="1109"/>
                  </a:cubicBezTo>
                  <a:cubicBezTo>
                    <a:pt x="169" y="1110"/>
                    <a:pt x="169" y="1112"/>
                    <a:pt x="171" y="1112"/>
                  </a:cubicBezTo>
                  <a:close/>
                  <a:moveTo>
                    <a:pt x="192" y="1070"/>
                  </a:moveTo>
                  <a:cubicBezTo>
                    <a:pt x="192" y="1070"/>
                    <a:pt x="191" y="1069"/>
                    <a:pt x="191" y="1070"/>
                  </a:cubicBezTo>
                  <a:cubicBezTo>
                    <a:pt x="191" y="1070"/>
                    <a:pt x="191" y="1071"/>
                    <a:pt x="192" y="1070"/>
                  </a:cubicBezTo>
                  <a:close/>
                  <a:moveTo>
                    <a:pt x="252" y="996"/>
                  </a:moveTo>
                  <a:cubicBezTo>
                    <a:pt x="252" y="995"/>
                    <a:pt x="252" y="995"/>
                    <a:pt x="251" y="995"/>
                  </a:cubicBezTo>
                  <a:cubicBezTo>
                    <a:pt x="251" y="995"/>
                    <a:pt x="251" y="996"/>
                    <a:pt x="252" y="996"/>
                  </a:cubicBezTo>
                  <a:close/>
                  <a:moveTo>
                    <a:pt x="251" y="994"/>
                  </a:moveTo>
                  <a:cubicBezTo>
                    <a:pt x="252" y="994"/>
                    <a:pt x="252" y="993"/>
                    <a:pt x="251" y="993"/>
                  </a:cubicBezTo>
                  <a:cubicBezTo>
                    <a:pt x="252" y="994"/>
                    <a:pt x="251" y="994"/>
                    <a:pt x="251" y="994"/>
                  </a:cubicBezTo>
                  <a:close/>
                  <a:moveTo>
                    <a:pt x="253" y="992"/>
                  </a:moveTo>
                  <a:cubicBezTo>
                    <a:pt x="253" y="992"/>
                    <a:pt x="253" y="991"/>
                    <a:pt x="253" y="991"/>
                  </a:cubicBezTo>
                  <a:cubicBezTo>
                    <a:pt x="253" y="991"/>
                    <a:pt x="252" y="991"/>
                    <a:pt x="252" y="991"/>
                  </a:cubicBezTo>
                  <a:cubicBezTo>
                    <a:pt x="252" y="991"/>
                    <a:pt x="252" y="992"/>
                    <a:pt x="253" y="992"/>
                  </a:cubicBezTo>
                  <a:close/>
                  <a:moveTo>
                    <a:pt x="118" y="1056"/>
                  </a:moveTo>
                  <a:cubicBezTo>
                    <a:pt x="118" y="1056"/>
                    <a:pt x="118" y="1055"/>
                    <a:pt x="118" y="1055"/>
                  </a:cubicBezTo>
                  <a:cubicBezTo>
                    <a:pt x="117" y="1055"/>
                    <a:pt x="117" y="1056"/>
                    <a:pt x="118" y="1056"/>
                  </a:cubicBezTo>
                  <a:close/>
                  <a:moveTo>
                    <a:pt x="118" y="1051"/>
                  </a:moveTo>
                  <a:cubicBezTo>
                    <a:pt x="117" y="1051"/>
                    <a:pt x="117" y="1052"/>
                    <a:pt x="118" y="1052"/>
                  </a:cubicBezTo>
                  <a:cubicBezTo>
                    <a:pt x="117" y="1052"/>
                    <a:pt x="119" y="1051"/>
                    <a:pt x="118" y="1051"/>
                  </a:cubicBezTo>
                  <a:close/>
                  <a:moveTo>
                    <a:pt x="162" y="920"/>
                  </a:moveTo>
                  <a:cubicBezTo>
                    <a:pt x="162" y="920"/>
                    <a:pt x="162" y="919"/>
                    <a:pt x="162" y="919"/>
                  </a:cubicBezTo>
                  <a:cubicBezTo>
                    <a:pt x="162" y="920"/>
                    <a:pt x="162" y="920"/>
                    <a:pt x="162" y="920"/>
                  </a:cubicBezTo>
                  <a:close/>
                  <a:moveTo>
                    <a:pt x="186" y="882"/>
                  </a:moveTo>
                  <a:cubicBezTo>
                    <a:pt x="187" y="881"/>
                    <a:pt x="187" y="881"/>
                    <a:pt x="186" y="880"/>
                  </a:cubicBezTo>
                  <a:cubicBezTo>
                    <a:pt x="186" y="881"/>
                    <a:pt x="186" y="881"/>
                    <a:pt x="186" y="882"/>
                  </a:cubicBezTo>
                  <a:close/>
                  <a:moveTo>
                    <a:pt x="194" y="805"/>
                  </a:moveTo>
                  <a:cubicBezTo>
                    <a:pt x="194" y="805"/>
                    <a:pt x="194" y="805"/>
                    <a:pt x="193" y="804"/>
                  </a:cubicBezTo>
                  <a:cubicBezTo>
                    <a:pt x="193" y="805"/>
                    <a:pt x="193" y="805"/>
                    <a:pt x="193" y="805"/>
                  </a:cubicBezTo>
                  <a:cubicBezTo>
                    <a:pt x="193" y="805"/>
                    <a:pt x="193" y="805"/>
                    <a:pt x="194" y="805"/>
                  </a:cubicBezTo>
                  <a:close/>
                  <a:moveTo>
                    <a:pt x="194" y="802"/>
                  </a:moveTo>
                  <a:cubicBezTo>
                    <a:pt x="193" y="802"/>
                    <a:pt x="193" y="801"/>
                    <a:pt x="193" y="801"/>
                  </a:cubicBezTo>
                  <a:cubicBezTo>
                    <a:pt x="193" y="801"/>
                    <a:pt x="193" y="802"/>
                    <a:pt x="194" y="802"/>
                  </a:cubicBezTo>
                  <a:close/>
                  <a:moveTo>
                    <a:pt x="155" y="769"/>
                  </a:moveTo>
                  <a:cubicBezTo>
                    <a:pt x="154" y="769"/>
                    <a:pt x="154" y="770"/>
                    <a:pt x="155" y="770"/>
                  </a:cubicBezTo>
                  <a:cubicBezTo>
                    <a:pt x="154" y="769"/>
                    <a:pt x="155" y="769"/>
                    <a:pt x="155" y="769"/>
                  </a:cubicBezTo>
                  <a:close/>
                  <a:moveTo>
                    <a:pt x="137" y="772"/>
                  </a:moveTo>
                  <a:cubicBezTo>
                    <a:pt x="138" y="771"/>
                    <a:pt x="137" y="771"/>
                    <a:pt x="137" y="771"/>
                  </a:cubicBezTo>
                  <a:cubicBezTo>
                    <a:pt x="136" y="771"/>
                    <a:pt x="136" y="771"/>
                    <a:pt x="137" y="772"/>
                  </a:cubicBezTo>
                  <a:close/>
                  <a:moveTo>
                    <a:pt x="137" y="752"/>
                  </a:moveTo>
                  <a:cubicBezTo>
                    <a:pt x="137" y="751"/>
                    <a:pt x="137" y="751"/>
                    <a:pt x="137" y="751"/>
                  </a:cubicBezTo>
                  <a:cubicBezTo>
                    <a:pt x="137" y="751"/>
                    <a:pt x="137" y="752"/>
                    <a:pt x="137" y="752"/>
                  </a:cubicBezTo>
                  <a:close/>
                  <a:moveTo>
                    <a:pt x="180" y="707"/>
                  </a:moveTo>
                  <a:cubicBezTo>
                    <a:pt x="180" y="708"/>
                    <a:pt x="180" y="708"/>
                    <a:pt x="181" y="707"/>
                  </a:cubicBezTo>
                  <a:cubicBezTo>
                    <a:pt x="180" y="706"/>
                    <a:pt x="180" y="707"/>
                    <a:pt x="180" y="707"/>
                  </a:cubicBezTo>
                  <a:close/>
                  <a:moveTo>
                    <a:pt x="147" y="737"/>
                  </a:moveTo>
                  <a:cubicBezTo>
                    <a:pt x="147" y="737"/>
                    <a:pt x="147" y="736"/>
                    <a:pt x="147" y="736"/>
                  </a:cubicBezTo>
                  <a:cubicBezTo>
                    <a:pt x="147" y="736"/>
                    <a:pt x="147" y="736"/>
                    <a:pt x="147" y="736"/>
                  </a:cubicBezTo>
                  <a:cubicBezTo>
                    <a:pt x="147" y="736"/>
                    <a:pt x="147" y="737"/>
                    <a:pt x="147" y="737"/>
                  </a:cubicBezTo>
                  <a:close/>
                  <a:moveTo>
                    <a:pt x="140" y="740"/>
                  </a:moveTo>
                  <a:cubicBezTo>
                    <a:pt x="140" y="740"/>
                    <a:pt x="140" y="742"/>
                    <a:pt x="141" y="741"/>
                  </a:cubicBezTo>
                  <a:cubicBezTo>
                    <a:pt x="140" y="740"/>
                    <a:pt x="141" y="740"/>
                    <a:pt x="140" y="740"/>
                  </a:cubicBezTo>
                  <a:close/>
                  <a:moveTo>
                    <a:pt x="139" y="723"/>
                  </a:moveTo>
                  <a:cubicBezTo>
                    <a:pt x="139" y="724"/>
                    <a:pt x="139" y="724"/>
                    <a:pt x="139" y="724"/>
                  </a:cubicBezTo>
                  <a:cubicBezTo>
                    <a:pt x="139" y="724"/>
                    <a:pt x="139" y="725"/>
                    <a:pt x="139" y="725"/>
                  </a:cubicBezTo>
                  <a:cubicBezTo>
                    <a:pt x="139" y="724"/>
                    <a:pt x="139" y="723"/>
                    <a:pt x="139" y="723"/>
                  </a:cubicBezTo>
                  <a:close/>
                  <a:moveTo>
                    <a:pt x="181" y="680"/>
                  </a:moveTo>
                  <a:cubicBezTo>
                    <a:pt x="180" y="679"/>
                    <a:pt x="180" y="679"/>
                    <a:pt x="180" y="679"/>
                  </a:cubicBezTo>
                  <a:cubicBezTo>
                    <a:pt x="180" y="679"/>
                    <a:pt x="181" y="678"/>
                    <a:pt x="181" y="678"/>
                  </a:cubicBezTo>
                  <a:cubicBezTo>
                    <a:pt x="180" y="679"/>
                    <a:pt x="180" y="679"/>
                    <a:pt x="180" y="679"/>
                  </a:cubicBezTo>
                  <a:cubicBezTo>
                    <a:pt x="180" y="679"/>
                    <a:pt x="180" y="680"/>
                    <a:pt x="181" y="680"/>
                  </a:cubicBezTo>
                  <a:close/>
                  <a:moveTo>
                    <a:pt x="139" y="715"/>
                  </a:moveTo>
                  <a:cubicBezTo>
                    <a:pt x="138" y="716"/>
                    <a:pt x="138" y="716"/>
                    <a:pt x="138" y="717"/>
                  </a:cubicBezTo>
                  <a:cubicBezTo>
                    <a:pt x="139" y="716"/>
                    <a:pt x="139" y="716"/>
                    <a:pt x="139" y="715"/>
                  </a:cubicBezTo>
                  <a:close/>
                  <a:moveTo>
                    <a:pt x="138" y="706"/>
                  </a:moveTo>
                  <a:cubicBezTo>
                    <a:pt x="137" y="706"/>
                    <a:pt x="137" y="708"/>
                    <a:pt x="138" y="707"/>
                  </a:cubicBezTo>
                  <a:cubicBezTo>
                    <a:pt x="138" y="707"/>
                    <a:pt x="138" y="707"/>
                    <a:pt x="138" y="706"/>
                  </a:cubicBezTo>
                  <a:close/>
                  <a:moveTo>
                    <a:pt x="186" y="639"/>
                  </a:moveTo>
                  <a:cubicBezTo>
                    <a:pt x="187" y="640"/>
                    <a:pt x="187" y="639"/>
                    <a:pt x="187" y="640"/>
                  </a:cubicBezTo>
                  <a:cubicBezTo>
                    <a:pt x="187" y="640"/>
                    <a:pt x="188" y="640"/>
                    <a:pt x="188" y="640"/>
                  </a:cubicBezTo>
                  <a:cubicBezTo>
                    <a:pt x="187" y="639"/>
                    <a:pt x="187" y="638"/>
                    <a:pt x="187" y="638"/>
                  </a:cubicBezTo>
                  <a:cubicBezTo>
                    <a:pt x="187" y="639"/>
                    <a:pt x="186" y="639"/>
                    <a:pt x="186" y="639"/>
                  </a:cubicBezTo>
                  <a:close/>
                  <a:moveTo>
                    <a:pt x="176" y="643"/>
                  </a:moveTo>
                  <a:cubicBezTo>
                    <a:pt x="175" y="643"/>
                    <a:pt x="176" y="644"/>
                    <a:pt x="175" y="644"/>
                  </a:cubicBezTo>
                  <a:cubicBezTo>
                    <a:pt x="176" y="644"/>
                    <a:pt x="176" y="643"/>
                    <a:pt x="176" y="643"/>
                  </a:cubicBezTo>
                  <a:close/>
                  <a:moveTo>
                    <a:pt x="186" y="621"/>
                  </a:moveTo>
                  <a:cubicBezTo>
                    <a:pt x="186" y="621"/>
                    <a:pt x="186" y="621"/>
                    <a:pt x="186" y="621"/>
                  </a:cubicBezTo>
                  <a:cubicBezTo>
                    <a:pt x="186" y="621"/>
                    <a:pt x="187" y="620"/>
                    <a:pt x="186" y="620"/>
                  </a:cubicBezTo>
                  <a:cubicBezTo>
                    <a:pt x="186" y="620"/>
                    <a:pt x="185" y="621"/>
                    <a:pt x="186" y="621"/>
                  </a:cubicBezTo>
                  <a:cubicBezTo>
                    <a:pt x="186" y="622"/>
                    <a:pt x="186" y="621"/>
                    <a:pt x="186" y="621"/>
                  </a:cubicBezTo>
                  <a:close/>
                  <a:moveTo>
                    <a:pt x="185" y="599"/>
                  </a:moveTo>
                  <a:cubicBezTo>
                    <a:pt x="185" y="599"/>
                    <a:pt x="184" y="600"/>
                    <a:pt x="185" y="600"/>
                  </a:cubicBezTo>
                  <a:cubicBezTo>
                    <a:pt x="186" y="600"/>
                    <a:pt x="185" y="599"/>
                    <a:pt x="185" y="598"/>
                  </a:cubicBezTo>
                  <a:cubicBezTo>
                    <a:pt x="185" y="598"/>
                    <a:pt x="184" y="598"/>
                    <a:pt x="185" y="599"/>
                  </a:cubicBezTo>
                  <a:close/>
                  <a:moveTo>
                    <a:pt x="128" y="650"/>
                  </a:moveTo>
                  <a:cubicBezTo>
                    <a:pt x="129" y="649"/>
                    <a:pt x="129" y="648"/>
                    <a:pt x="128" y="647"/>
                  </a:cubicBezTo>
                  <a:cubicBezTo>
                    <a:pt x="127" y="648"/>
                    <a:pt x="128" y="649"/>
                    <a:pt x="128" y="650"/>
                  </a:cubicBezTo>
                  <a:close/>
                  <a:moveTo>
                    <a:pt x="176" y="600"/>
                  </a:moveTo>
                  <a:cubicBezTo>
                    <a:pt x="177" y="600"/>
                    <a:pt x="177" y="598"/>
                    <a:pt x="176" y="599"/>
                  </a:cubicBezTo>
                  <a:cubicBezTo>
                    <a:pt x="177" y="599"/>
                    <a:pt x="176" y="599"/>
                    <a:pt x="176" y="600"/>
                  </a:cubicBezTo>
                  <a:close/>
                  <a:moveTo>
                    <a:pt x="128" y="641"/>
                  </a:moveTo>
                  <a:cubicBezTo>
                    <a:pt x="128" y="642"/>
                    <a:pt x="128" y="642"/>
                    <a:pt x="128" y="642"/>
                  </a:cubicBezTo>
                  <a:cubicBezTo>
                    <a:pt x="128" y="642"/>
                    <a:pt x="128" y="642"/>
                    <a:pt x="128" y="641"/>
                  </a:cubicBezTo>
                  <a:cubicBezTo>
                    <a:pt x="128" y="641"/>
                    <a:pt x="128" y="641"/>
                    <a:pt x="128" y="641"/>
                  </a:cubicBezTo>
                  <a:cubicBezTo>
                    <a:pt x="128" y="641"/>
                    <a:pt x="128" y="641"/>
                    <a:pt x="128" y="641"/>
                  </a:cubicBezTo>
                  <a:close/>
                  <a:moveTo>
                    <a:pt x="127" y="620"/>
                  </a:moveTo>
                  <a:cubicBezTo>
                    <a:pt x="127" y="620"/>
                    <a:pt x="127" y="621"/>
                    <a:pt x="127" y="621"/>
                  </a:cubicBezTo>
                  <a:cubicBezTo>
                    <a:pt x="127" y="620"/>
                    <a:pt x="127" y="620"/>
                    <a:pt x="127" y="620"/>
                  </a:cubicBezTo>
                  <a:close/>
                  <a:moveTo>
                    <a:pt x="183" y="563"/>
                  </a:moveTo>
                  <a:cubicBezTo>
                    <a:pt x="183" y="563"/>
                    <a:pt x="183" y="563"/>
                    <a:pt x="183" y="563"/>
                  </a:cubicBezTo>
                  <a:cubicBezTo>
                    <a:pt x="183" y="563"/>
                    <a:pt x="183" y="564"/>
                    <a:pt x="183" y="563"/>
                  </a:cubicBezTo>
                  <a:close/>
                  <a:moveTo>
                    <a:pt x="183" y="549"/>
                  </a:moveTo>
                  <a:cubicBezTo>
                    <a:pt x="183" y="549"/>
                    <a:pt x="183" y="548"/>
                    <a:pt x="183" y="548"/>
                  </a:cubicBezTo>
                  <a:cubicBezTo>
                    <a:pt x="183" y="549"/>
                    <a:pt x="182" y="549"/>
                    <a:pt x="182" y="549"/>
                  </a:cubicBezTo>
                  <a:cubicBezTo>
                    <a:pt x="182" y="549"/>
                    <a:pt x="183" y="549"/>
                    <a:pt x="183" y="549"/>
                  </a:cubicBezTo>
                  <a:close/>
                  <a:moveTo>
                    <a:pt x="181" y="520"/>
                  </a:moveTo>
                  <a:cubicBezTo>
                    <a:pt x="181" y="521"/>
                    <a:pt x="181" y="522"/>
                    <a:pt x="181" y="522"/>
                  </a:cubicBezTo>
                  <a:cubicBezTo>
                    <a:pt x="180" y="522"/>
                    <a:pt x="180" y="523"/>
                    <a:pt x="180" y="523"/>
                  </a:cubicBezTo>
                  <a:cubicBezTo>
                    <a:pt x="181" y="526"/>
                    <a:pt x="179" y="528"/>
                    <a:pt x="182" y="530"/>
                  </a:cubicBezTo>
                  <a:cubicBezTo>
                    <a:pt x="181" y="531"/>
                    <a:pt x="181" y="533"/>
                    <a:pt x="181" y="534"/>
                  </a:cubicBezTo>
                  <a:cubicBezTo>
                    <a:pt x="181" y="534"/>
                    <a:pt x="181" y="535"/>
                    <a:pt x="181" y="535"/>
                  </a:cubicBezTo>
                  <a:cubicBezTo>
                    <a:pt x="181" y="535"/>
                    <a:pt x="181" y="536"/>
                    <a:pt x="181" y="536"/>
                  </a:cubicBezTo>
                  <a:cubicBezTo>
                    <a:pt x="181" y="537"/>
                    <a:pt x="182" y="537"/>
                    <a:pt x="181" y="537"/>
                  </a:cubicBezTo>
                  <a:cubicBezTo>
                    <a:pt x="182" y="539"/>
                    <a:pt x="179" y="541"/>
                    <a:pt x="182" y="543"/>
                  </a:cubicBezTo>
                  <a:cubicBezTo>
                    <a:pt x="182" y="543"/>
                    <a:pt x="182" y="543"/>
                    <a:pt x="182" y="543"/>
                  </a:cubicBezTo>
                  <a:cubicBezTo>
                    <a:pt x="182" y="544"/>
                    <a:pt x="182" y="544"/>
                    <a:pt x="182" y="544"/>
                  </a:cubicBezTo>
                  <a:cubicBezTo>
                    <a:pt x="181" y="544"/>
                    <a:pt x="181" y="544"/>
                    <a:pt x="181" y="544"/>
                  </a:cubicBezTo>
                  <a:cubicBezTo>
                    <a:pt x="182" y="544"/>
                    <a:pt x="181" y="545"/>
                    <a:pt x="182" y="545"/>
                  </a:cubicBezTo>
                  <a:cubicBezTo>
                    <a:pt x="182" y="545"/>
                    <a:pt x="182" y="545"/>
                    <a:pt x="182" y="545"/>
                  </a:cubicBezTo>
                  <a:cubicBezTo>
                    <a:pt x="182" y="545"/>
                    <a:pt x="182" y="546"/>
                    <a:pt x="182" y="546"/>
                  </a:cubicBezTo>
                  <a:cubicBezTo>
                    <a:pt x="182" y="546"/>
                    <a:pt x="181" y="547"/>
                    <a:pt x="182" y="547"/>
                  </a:cubicBezTo>
                  <a:cubicBezTo>
                    <a:pt x="182" y="547"/>
                    <a:pt x="182" y="548"/>
                    <a:pt x="182" y="548"/>
                  </a:cubicBezTo>
                  <a:cubicBezTo>
                    <a:pt x="182" y="547"/>
                    <a:pt x="182" y="547"/>
                    <a:pt x="182" y="547"/>
                  </a:cubicBezTo>
                  <a:cubicBezTo>
                    <a:pt x="182" y="547"/>
                    <a:pt x="182" y="546"/>
                    <a:pt x="182" y="546"/>
                  </a:cubicBezTo>
                  <a:cubicBezTo>
                    <a:pt x="182" y="546"/>
                    <a:pt x="182" y="546"/>
                    <a:pt x="182" y="546"/>
                  </a:cubicBezTo>
                  <a:cubicBezTo>
                    <a:pt x="183" y="545"/>
                    <a:pt x="183" y="544"/>
                    <a:pt x="183" y="544"/>
                  </a:cubicBezTo>
                  <a:cubicBezTo>
                    <a:pt x="183" y="544"/>
                    <a:pt x="183" y="544"/>
                    <a:pt x="183" y="544"/>
                  </a:cubicBezTo>
                  <a:cubicBezTo>
                    <a:pt x="183" y="543"/>
                    <a:pt x="183" y="543"/>
                    <a:pt x="183" y="542"/>
                  </a:cubicBezTo>
                  <a:cubicBezTo>
                    <a:pt x="183" y="542"/>
                    <a:pt x="183" y="542"/>
                    <a:pt x="183" y="542"/>
                  </a:cubicBezTo>
                  <a:cubicBezTo>
                    <a:pt x="183" y="542"/>
                    <a:pt x="183" y="541"/>
                    <a:pt x="183" y="540"/>
                  </a:cubicBezTo>
                  <a:cubicBezTo>
                    <a:pt x="183" y="539"/>
                    <a:pt x="183" y="539"/>
                    <a:pt x="183" y="538"/>
                  </a:cubicBezTo>
                  <a:cubicBezTo>
                    <a:pt x="183" y="538"/>
                    <a:pt x="183" y="538"/>
                    <a:pt x="183" y="537"/>
                  </a:cubicBezTo>
                  <a:cubicBezTo>
                    <a:pt x="183" y="536"/>
                    <a:pt x="182" y="534"/>
                    <a:pt x="183" y="534"/>
                  </a:cubicBezTo>
                  <a:cubicBezTo>
                    <a:pt x="182" y="534"/>
                    <a:pt x="183" y="534"/>
                    <a:pt x="182" y="533"/>
                  </a:cubicBezTo>
                  <a:cubicBezTo>
                    <a:pt x="183" y="530"/>
                    <a:pt x="181" y="526"/>
                    <a:pt x="182" y="523"/>
                  </a:cubicBezTo>
                  <a:cubicBezTo>
                    <a:pt x="182" y="523"/>
                    <a:pt x="182" y="523"/>
                    <a:pt x="182" y="522"/>
                  </a:cubicBezTo>
                  <a:cubicBezTo>
                    <a:pt x="181" y="522"/>
                    <a:pt x="181" y="522"/>
                    <a:pt x="181" y="522"/>
                  </a:cubicBezTo>
                  <a:cubicBezTo>
                    <a:pt x="182" y="522"/>
                    <a:pt x="182" y="521"/>
                    <a:pt x="181" y="520"/>
                  </a:cubicBezTo>
                  <a:cubicBezTo>
                    <a:pt x="181" y="520"/>
                    <a:pt x="181" y="520"/>
                    <a:pt x="181" y="519"/>
                  </a:cubicBezTo>
                  <a:cubicBezTo>
                    <a:pt x="181" y="519"/>
                    <a:pt x="181" y="519"/>
                    <a:pt x="181" y="519"/>
                  </a:cubicBezTo>
                  <a:cubicBezTo>
                    <a:pt x="182" y="519"/>
                    <a:pt x="181" y="518"/>
                    <a:pt x="181" y="517"/>
                  </a:cubicBezTo>
                  <a:cubicBezTo>
                    <a:pt x="180" y="518"/>
                    <a:pt x="180" y="519"/>
                    <a:pt x="180" y="520"/>
                  </a:cubicBezTo>
                  <a:cubicBezTo>
                    <a:pt x="181" y="520"/>
                    <a:pt x="181" y="520"/>
                    <a:pt x="181" y="520"/>
                  </a:cubicBezTo>
                  <a:close/>
                  <a:moveTo>
                    <a:pt x="183" y="547"/>
                  </a:moveTo>
                  <a:cubicBezTo>
                    <a:pt x="183" y="547"/>
                    <a:pt x="183" y="546"/>
                    <a:pt x="183" y="546"/>
                  </a:cubicBezTo>
                  <a:cubicBezTo>
                    <a:pt x="183" y="546"/>
                    <a:pt x="183" y="546"/>
                    <a:pt x="182" y="547"/>
                  </a:cubicBezTo>
                  <a:cubicBezTo>
                    <a:pt x="183" y="547"/>
                    <a:pt x="183" y="547"/>
                    <a:pt x="183" y="547"/>
                  </a:cubicBezTo>
                  <a:close/>
                  <a:moveTo>
                    <a:pt x="174" y="537"/>
                  </a:moveTo>
                  <a:cubicBezTo>
                    <a:pt x="174" y="537"/>
                    <a:pt x="175" y="536"/>
                    <a:pt x="174" y="536"/>
                  </a:cubicBezTo>
                  <a:cubicBezTo>
                    <a:pt x="173" y="536"/>
                    <a:pt x="174" y="538"/>
                    <a:pt x="174" y="537"/>
                  </a:cubicBezTo>
                  <a:close/>
                  <a:moveTo>
                    <a:pt x="174" y="534"/>
                  </a:moveTo>
                  <a:cubicBezTo>
                    <a:pt x="174" y="534"/>
                    <a:pt x="174" y="535"/>
                    <a:pt x="174" y="535"/>
                  </a:cubicBezTo>
                  <a:cubicBezTo>
                    <a:pt x="174" y="535"/>
                    <a:pt x="175" y="534"/>
                    <a:pt x="174" y="534"/>
                  </a:cubicBezTo>
                  <a:close/>
                  <a:moveTo>
                    <a:pt x="179" y="474"/>
                  </a:moveTo>
                  <a:cubicBezTo>
                    <a:pt x="180" y="474"/>
                    <a:pt x="180" y="473"/>
                    <a:pt x="180" y="472"/>
                  </a:cubicBezTo>
                  <a:cubicBezTo>
                    <a:pt x="180" y="473"/>
                    <a:pt x="179" y="473"/>
                    <a:pt x="179" y="473"/>
                  </a:cubicBezTo>
                  <a:cubicBezTo>
                    <a:pt x="180" y="473"/>
                    <a:pt x="179" y="474"/>
                    <a:pt x="179" y="474"/>
                  </a:cubicBezTo>
                  <a:close/>
                  <a:moveTo>
                    <a:pt x="166" y="486"/>
                  </a:moveTo>
                  <a:cubicBezTo>
                    <a:pt x="166" y="486"/>
                    <a:pt x="166" y="486"/>
                    <a:pt x="166" y="487"/>
                  </a:cubicBezTo>
                  <a:cubicBezTo>
                    <a:pt x="166" y="486"/>
                    <a:pt x="166" y="485"/>
                    <a:pt x="166" y="486"/>
                  </a:cubicBezTo>
                  <a:close/>
                  <a:moveTo>
                    <a:pt x="172" y="473"/>
                  </a:moveTo>
                  <a:cubicBezTo>
                    <a:pt x="172" y="473"/>
                    <a:pt x="172" y="473"/>
                    <a:pt x="172" y="473"/>
                  </a:cubicBezTo>
                  <a:cubicBezTo>
                    <a:pt x="172" y="471"/>
                    <a:pt x="171" y="474"/>
                    <a:pt x="172" y="473"/>
                  </a:cubicBezTo>
                  <a:close/>
                  <a:moveTo>
                    <a:pt x="366" y="291"/>
                  </a:moveTo>
                  <a:cubicBezTo>
                    <a:pt x="366" y="291"/>
                    <a:pt x="366" y="291"/>
                    <a:pt x="365" y="292"/>
                  </a:cubicBezTo>
                  <a:cubicBezTo>
                    <a:pt x="366" y="293"/>
                    <a:pt x="367" y="292"/>
                    <a:pt x="366" y="291"/>
                  </a:cubicBezTo>
                  <a:close/>
                  <a:moveTo>
                    <a:pt x="168" y="401"/>
                  </a:moveTo>
                  <a:cubicBezTo>
                    <a:pt x="169" y="401"/>
                    <a:pt x="168" y="400"/>
                    <a:pt x="168" y="400"/>
                  </a:cubicBezTo>
                  <a:cubicBezTo>
                    <a:pt x="168" y="400"/>
                    <a:pt x="168" y="401"/>
                    <a:pt x="168" y="401"/>
                  </a:cubicBezTo>
                  <a:close/>
                  <a:moveTo>
                    <a:pt x="161" y="359"/>
                  </a:moveTo>
                  <a:cubicBezTo>
                    <a:pt x="161" y="359"/>
                    <a:pt x="161" y="359"/>
                    <a:pt x="161" y="358"/>
                  </a:cubicBezTo>
                  <a:cubicBezTo>
                    <a:pt x="161" y="358"/>
                    <a:pt x="161" y="360"/>
                    <a:pt x="161" y="359"/>
                  </a:cubicBezTo>
                  <a:close/>
                  <a:moveTo>
                    <a:pt x="161" y="342"/>
                  </a:moveTo>
                  <a:cubicBezTo>
                    <a:pt x="161" y="342"/>
                    <a:pt x="161" y="341"/>
                    <a:pt x="161" y="341"/>
                  </a:cubicBezTo>
                  <a:cubicBezTo>
                    <a:pt x="161" y="341"/>
                    <a:pt x="161" y="341"/>
                    <a:pt x="161" y="341"/>
                  </a:cubicBezTo>
                  <a:cubicBezTo>
                    <a:pt x="160" y="341"/>
                    <a:pt x="160" y="341"/>
                    <a:pt x="160" y="341"/>
                  </a:cubicBezTo>
                  <a:cubicBezTo>
                    <a:pt x="160" y="341"/>
                    <a:pt x="160" y="341"/>
                    <a:pt x="161" y="342"/>
                  </a:cubicBezTo>
                  <a:close/>
                  <a:moveTo>
                    <a:pt x="161" y="322"/>
                  </a:moveTo>
                  <a:cubicBezTo>
                    <a:pt x="160" y="321"/>
                    <a:pt x="161" y="320"/>
                    <a:pt x="160" y="320"/>
                  </a:cubicBezTo>
                  <a:cubicBezTo>
                    <a:pt x="160" y="321"/>
                    <a:pt x="160" y="322"/>
                    <a:pt x="161" y="322"/>
                  </a:cubicBezTo>
                  <a:close/>
                  <a:moveTo>
                    <a:pt x="160" y="310"/>
                  </a:moveTo>
                  <a:cubicBezTo>
                    <a:pt x="161" y="310"/>
                    <a:pt x="161" y="309"/>
                    <a:pt x="160" y="309"/>
                  </a:cubicBezTo>
                  <a:cubicBezTo>
                    <a:pt x="159" y="309"/>
                    <a:pt x="160" y="310"/>
                    <a:pt x="160" y="310"/>
                  </a:cubicBezTo>
                  <a:close/>
                  <a:moveTo>
                    <a:pt x="160" y="282"/>
                  </a:moveTo>
                  <a:cubicBezTo>
                    <a:pt x="160" y="281"/>
                    <a:pt x="160" y="281"/>
                    <a:pt x="159" y="281"/>
                  </a:cubicBezTo>
                  <a:cubicBezTo>
                    <a:pt x="159" y="281"/>
                    <a:pt x="159" y="282"/>
                    <a:pt x="160" y="282"/>
                  </a:cubicBezTo>
                  <a:close/>
                  <a:moveTo>
                    <a:pt x="106" y="296"/>
                  </a:moveTo>
                  <a:cubicBezTo>
                    <a:pt x="106" y="296"/>
                    <a:pt x="106" y="296"/>
                    <a:pt x="106" y="295"/>
                  </a:cubicBezTo>
                  <a:cubicBezTo>
                    <a:pt x="105" y="296"/>
                    <a:pt x="105" y="297"/>
                    <a:pt x="106" y="296"/>
                  </a:cubicBezTo>
                  <a:close/>
                  <a:moveTo>
                    <a:pt x="106" y="232"/>
                  </a:moveTo>
                  <a:cubicBezTo>
                    <a:pt x="106" y="231"/>
                    <a:pt x="106" y="231"/>
                    <a:pt x="106" y="230"/>
                  </a:cubicBezTo>
                  <a:cubicBezTo>
                    <a:pt x="105" y="231"/>
                    <a:pt x="105" y="232"/>
                    <a:pt x="106" y="232"/>
                  </a:cubicBezTo>
                  <a:close/>
                  <a:moveTo>
                    <a:pt x="163" y="134"/>
                  </a:moveTo>
                  <a:cubicBezTo>
                    <a:pt x="163" y="134"/>
                    <a:pt x="163" y="133"/>
                    <a:pt x="163" y="133"/>
                  </a:cubicBezTo>
                  <a:cubicBezTo>
                    <a:pt x="162" y="133"/>
                    <a:pt x="162" y="134"/>
                    <a:pt x="163" y="134"/>
                  </a:cubicBezTo>
                  <a:close/>
                  <a:moveTo>
                    <a:pt x="163" y="116"/>
                  </a:moveTo>
                  <a:cubicBezTo>
                    <a:pt x="164" y="116"/>
                    <a:pt x="164" y="115"/>
                    <a:pt x="163" y="115"/>
                  </a:cubicBezTo>
                  <a:cubicBezTo>
                    <a:pt x="163" y="115"/>
                    <a:pt x="163" y="116"/>
                    <a:pt x="163" y="116"/>
                  </a:cubicBezTo>
                  <a:close/>
                  <a:moveTo>
                    <a:pt x="147" y="1150"/>
                  </a:moveTo>
                  <a:cubicBezTo>
                    <a:pt x="147" y="1151"/>
                    <a:pt x="147" y="1152"/>
                    <a:pt x="147" y="1153"/>
                  </a:cubicBezTo>
                  <a:cubicBezTo>
                    <a:pt x="146" y="1152"/>
                    <a:pt x="146" y="1152"/>
                    <a:pt x="145" y="1152"/>
                  </a:cubicBezTo>
                  <a:cubicBezTo>
                    <a:pt x="141" y="1154"/>
                    <a:pt x="137" y="1151"/>
                    <a:pt x="133" y="1150"/>
                  </a:cubicBezTo>
                  <a:cubicBezTo>
                    <a:pt x="132" y="1151"/>
                    <a:pt x="133" y="1152"/>
                    <a:pt x="134" y="1152"/>
                  </a:cubicBezTo>
                  <a:cubicBezTo>
                    <a:pt x="132" y="1155"/>
                    <a:pt x="134" y="1160"/>
                    <a:pt x="129" y="1160"/>
                  </a:cubicBezTo>
                  <a:cubicBezTo>
                    <a:pt x="129" y="1158"/>
                    <a:pt x="129" y="1157"/>
                    <a:pt x="128" y="1155"/>
                  </a:cubicBezTo>
                  <a:cubicBezTo>
                    <a:pt x="128" y="1155"/>
                    <a:pt x="129" y="1154"/>
                    <a:pt x="129" y="1154"/>
                  </a:cubicBezTo>
                  <a:cubicBezTo>
                    <a:pt x="128" y="1153"/>
                    <a:pt x="128" y="1152"/>
                    <a:pt x="128" y="1151"/>
                  </a:cubicBezTo>
                  <a:cubicBezTo>
                    <a:pt x="128" y="1149"/>
                    <a:pt x="128" y="1148"/>
                    <a:pt x="128" y="1146"/>
                  </a:cubicBezTo>
                  <a:cubicBezTo>
                    <a:pt x="128" y="1145"/>
                    <a:pt x="128" y="1144"/>
                    <a:pt x="128" y="1142"/>
                  </a:cubicBezTo>
                  <a:cubicBezTo>
                    <a:pt x="128" y="1141"/>
                    <a:pt x="129" y="1139"/>
                    <a:pt x="129" y="1137"/>
                  </a:cubicBezTo>
                  <a:cubicBezTo>
                    <a:pt x="129" y="1136"/>
                    <a:pt x="128" y="1134"/>
                    <a:pt x="128" y="1133"/>
                  </a:cubicBezTo>
                  <a:cubicBezTo>
                    <a:pt x="128" y="1131"/>
                    <a:pt x="129" y="1129"/>
                    <a:pt x="129" y="1127"/>
                  </a:cubicBezTo>
                  <a:cubicBezTo>
                    <a:pt x="129" y="1121"/>
                    <a:pt x="130" y="1115"/>
                    <a:pt x="130" y="1110"/>
                  </a:cubicBezTo>
                  <a:cubicBezTo>
                    <a:pt x="130" y="1109"/>
                    <a:pt x="130" y="1109"/>
                    <a:pt x="130" y="1108"/>
                  </a:cubicBezTo>
                  <a:cubicBezTo>
                    <a:pt x="131" y="1105"/>
                    <a:pt x="129" y="1103"/>
                    <a:pt x="131" y="1100"/>
                  </a:cubicBezTo>
                  <a:cubicBezTo>
                    <a:pt x="130" y="1097"/>
                    <a:pt x="131" y="1093"/>
                    <a:pt x="131" y="1090"/>
                  </a:cubicBezTo>
                  <a:cubicBezTo>
                    <a:pt x="131" y="1088"/>
                    <a:pt x="131" y="1086"/>
                    <a:pt x="131" y="1084"/>
                  </a:cubicBezTo>
                  <a:cubicBezTo>
                    <a:pt x="132" y="1079"/>
                    <a:pt x="132" y="1075"/>
                    <a:pt x="132" y="1071"/>
                  </a:cubicBezTo>
                  <a:cubicBezTo>
                    <a:pt x="133" y="1070"/>
                    <a:pt x="132" y="1069"/>
                    <a:pt x="132" y="1068"/>
                  </a:cubicBezTo>
                  <a:cubicBezTo>
                    <a:pt x="132" y="1065"/>
                    <a:pt x="133" y="1063"/>
                    <a:pt x="133" y="1061"/>
                  </a:cubicBezTo>
                  <a:cubicBezTo>
                    <a:pt x="133" y="1060"/>
                    <a:pt x="132" y="1060"/>
                    <a:pt x="132" y="1059"/>
                  </a:cubicBezTo>
                  <a:cubicBezTo>
                    <a:pt x="132" y="1058"/>
                    <a:pt x="133" y="1056"/>
                    <a:pt x="133" y="1055"/>
                  </a:cubicBezTo>
                  <a:cubicBezTo>
                    <a:pt x="133" y="1051"/>
                    <a:pt x="132" y="1047"/>
                    <a:pt x="133" y="1043"/>
                  </a:cubicBezTo>
                  <a:cubicBezTo>
                    <a:pt x="133" y="1041"/>
                    <a:pt x="132" y="1040"/>
                    <a:pt x="133" y="1038"/>
                  </a:cubicBezTo>
                  <a:cubicBezTo>
                    <a:pt x="132" y="1036"/>
                    <a:pt x="133" y="1033"/>
                    <a:pt x="133" y="1031"/>
                  </a:cubicBezTo>
                  <a:cubicBezTo>
                    <a:pt x="133" y="1031"/>
                    <a:pt x="133" y="1031"/>
                    <a:pt x="133" y="1030"/>
                  </a:cubicBezTo>
                  <a:cubicBezTo>
                    <a:pt x="133" y="1027"/>
                    <a:pt x="134" y="1025"/>
                    <a:pt x="133" y="1022"/>
                  </a:cubicBezTo>
                  <a:cubicBezTo>
                    <a:pt x="133" y="1022"/>
                    <a:pt x="134" y="1021"/>
                    <a:pt x="134" y="1021"/>
                  </a:cubicBezTo>
                  <a:cubicBezTo>
                    <a:pt x="134" y="1020"/>
                    <a:pt x="134" y="1018"/>
                    <a:pt x="134" y="1018"/>
                  </a:cubicBezTo>
                  <a:cubicBezTo>
                    <a:pt x="134" y="1016"/>
                    <a:pt x="133" y="1012"/>
                    <a:pt x="134" y="1009"/>
                  </a:cubicBezTo>
                  <a:cubicBezTo>
                    <a:pt x="134" y="1006"/>
                    <a:pt x="134" y="1003"/>
                    <a:pt x="135" y="1000"/>
                  </a:cubicBezTo>
                  <a:cubicBezTo>
                    <a:pt x="134" y="999"/>
                    <a:pt x="135" y="999"/>
                    <a:pt x="134" y="998"/>
                  </a:cubicBezTo>
                  <a:cubicBezTo>
                    <a:pt x="135" y="991"/>
                    <a:pt x="134" y="984"/>
                    <a:pt x="135" y="977"/>
                  </a:cubicBezTo>
                  <a:cubicBezTo>
                    <a:pt x="133" y="973"/>
                    <a:pt x="135" y="970"/>
                    <a:pt x="134" y="967"/>
                  </a:cubicBezTo>
                  <a:cubicBezTo>
                    <a:pt x="134" y="966"/>
                    <a:pt x="134" y="966"/>
                    <a:pt x="135" y="965"/>
                  </a:cubicBezTo>
                  <a:cubicBezTo>
                    <a:pt x="134" y="955"/>
                    <a:pt x="135" y="945"/>
                    <a:pt x="135" y="935"/>
                  </a:cubicBezTo>
                  <a:cubicBezTo>
                    <a:pt x="135" y="928"/>
                    <a:pt x="135" y="921"/>
                    <a:pt x="135" y="913"/>
                  </a:cubicBezTo>
                  <a:cubicBezTo>
                    <a:pt x="135" y="908"/>
                    <a:pt x="135" y="904"/>
                    <a:pt x="136" y="899"/>
                  </a:cubicBezTo>
                  <a:cubicBezTo>
                    <a:pt x="135" y="897"/>
                    <a:pt x="135" y="894"/>
                    <a:pt x="135" y="891"/>
                  </a:cubicBezTo>
                  <a:cubicBezTo>
                    <a:pt x="135" y="888"/>
                    <a:pt x="135" y="885"/>
                    <a:pt x="135" y="883"/>
                  </a:cubicBezTo>
                  <a:cubicBezTo>
                    <a:pt x="135" y="883"/>
                    <a:pt x="135" y="883"/>
                    <a:pt x="135" y="883"/>
                  </a:cubicBezTo>
                  <a:cubicBezTo>
                    <a:pt x="136" y="873"/>
                    <a:pt x="135" y="864"/>
                    <a:pt x="135" y="854"/>
                  </a:cubicBezTo>
                  <a:cubicBezTo>
                    <a:pt x="135" y="846"/>
                    <a:pt x="135" y="838"/>
                    <a:pt x="135" y="830"/>
                  </a:cubicBezTo>
                  <a:cubicBezTo>
                    <a:pt x="135" y="830"/>
                    <a:pt x="135" y="829"/>
                    <a:pt x="135" y="829"/>
                  </a:cubicBezTo>
                  <a:cubicBezTo>
                    <a:pt x="134" y="828"/>
                    <a:pt x="134" y="827"/>
                    <a:pt x="134" y="826"/>
                  </a:cubicBezTo>
                  <a:cubicBezTo>
                    <a:pt x="134" y="825"/>
                    <a:pt x="135" y="825"/>
                    <a:pt x="135" y="825"/>
                  </a:cubicBezTo>
                  <a:cubicBezTo>
                    <a:pt x="135" y="824"/>
                    <a:pt x="134" y="824"/>
                    <a:pt x="134" y="824"/>
                  </a:cubicBezTo>
                  <a:cubicBezTo>
                    <a:pt x="134" y="821"/>
                    <a:pt x="134" y="817"/>
                    <a:pt x="134" y="814"/>
                  </a:cubicBezTo>
                  <a:cubicBezTo>
                    <a:pt x="134" y="814"/>
                    <a:pt x="134" y="814"/>
                    <a:pt x="134" y="814"/>
                  </a:cubicBezTo>
                  <a:cubicBezTo>
                    <a:pt x="134" y="805"/>
                    <a:pt x="133" y="796"/>
                    <a:pt x="133" y="787"/>
                  </a:cubicBezTo>
                  <a:cubicBezTo>
                    <a:pt x="132" y="770"/>
                    <a:pt x="132" y="753"/>
                    <a:pt x="130" y="735"/>
                  </a:cubicBezTo>
                  <a:cubicBezTo>
                    <a:pt x="130" y="735"/>
                    <a:pt x="130" y="735"/>
                    <a:pt x="131" y="735"/>
                  </a:cubicBezTo>
                  <a:cubicBezTo>
                    <a:pt x="131" y="735"/>
                    <a:pt x="131" y="735"/>
                    <a:pt x="131" y="735"/>
                  </a:cubicBezTo>
                  <a:cubicBezTo>
                    <a:pt x="131" y="735"/>
                    <a:pt x="131" y="735"/>
                    <a:pt x="131" y="735"/>
                  </a:cubicBezTo>
                  <a:cubicBezTo>
                    <a:pt x="132" y="753"/>
                    <a:pt x="133" y="770"/>
                    <a:pt x="134" y="787"/>
                  </a:cubicBezTo>
                  <a:cubicBezTo>
                    <a:pt x="134" y="796"/>
                    <a:pt x="135" y="805"/>
                    <a:pt x="135" y="814"/>
                  </a:cubicBezTo>
                  <a:cubicBezTo>
                    <a:pt x="135" y="814"/>
                    <a:pt x="136" y="816"/>
                    <a:pt x="136" y="817"/>
                  </a:cubicBezTo>
                  <a:cubicBezTo>
                    <a:pt x="136" y="818"/>
                    <a:pt x="136" y="820"/>
                    <a:pt x="136" y="821"/>
                  </a:cubicBezTo>
                  <a:cubicBezTo>
                    <a:pt x="136" y="823"/>
                    <a:pt x="135" y="825"/>
                    <a:pt x="136" y="826"/>
                  </a:cubicBezTo>
                  <a:cubicBezTo>
                    <a:pt x="136" y="826"/>
                    <a:pt x="136" y="826"/>
                    <a:pt x="136" y="826"/>
                  </a:cubicBezTo>
                  <a:cubicBezTo>
                    <a:pt x="136" y="826"/>
                    <a:pt x="136" y="826"/>
                    <a:pt x="136" y="826"/>
                  </a:cubicBezTo>
                  <a:cubicBezTo>
                    <a:pt x="136" y="827"/>
                    <a:pt x="136" y="828"/>
                    <a:pt x="136" y="830"/>
                  </a:cubicBezTo>
                  <a:cubicBezTo>
                    <a:pt x="136" y="830"/>
                    <a:pt x="136" y="830"/>
                    <a:pt x="136" y="830"/>
                  </a:cubicBezTo>
                  <a:cubicBezTo>
                    <a:pt x="136" y="838"/>
                    <a:pt x="136" y="846"/>
                    <a:pt x="136" y="854"/>
                  </a:cubicBezTo>
                  <a:cubicBezTo>
                    <a:pt x="136" y="864"/>
                    <a:pt x="137" y="873"/>
                    <a:pt x="136" y="883"/>
                  </a:cubicBezTo>
                  <a:cubicBezTo>
                    <a:pt x="136" y="883"/>
                    <a:pt x="136" y="883"/>
                    <a:pt x="136" y="883"/>
                  </a:cubicBezTo>
                  <a:cubicBezTo>
                    <a:pt x="137" y="884"/>
                    <a:pt x="137" y="886"/>
                    <a:pt x="137" y="887"/>
                  </a:cubicBezTo>
                  <a:cubicBezTo>
                    <a:pt x="137" y="890"/>
                    <a:pt x="137" y="894"/>
                    <a:pt x="137" y="896"/>
                  </a:cubicBezTo>
                  <a:cubicBezTo>
                    <a:pt x="137" y="897"/>
                    <a:pt x="138" y="898"/>
                    <a:pt x="138" y="897"/>
                  </a:cubicBezTo>
                  <a:cubicBezTo>
                    <a:pt x="138" y="895"/>
                    <a:pt x="137" y="893"/>
                    <a:pt x="138" y="891"/>
                  </a:cubicBezTo>
                  <a:cubicBezTo>
                    <a:pt x="138" y="891"/>
                    <a:pt x="138" y="891"/>
                    <a:pt x="138" y="891"/>
                  </a:cubicBezTo>
                  <a:cubicBezTo>
                    <a:pt x="138" y="889"/>
                    <a:pt x="137" y="887"/>
                    <a:pt x="139" y="886"/>
                  </a:cubicBezTo>
                  <a:cubicBezTo>
                    <a:pt x="139" y="885"/>
                    <a:pt x="138" y="885"/>
                    <a:pt x="138" y="884"/>
                  </a:cubicBezTo>
                  <a:cubicBezTo>
                    <a:pt x="140" y="882"/>
                    <a:pt x="138" y="879"/>
                    <a:pt x="139" y="876"/>
                  </a:cubicBezTo>
                  <a:cubicBezTo>
                    <a:pt x="138" y="875"/>
                    <a:pt x="139" y="873"/>
                    <a:pt x="138" y="872"/>
                  </a:cubicBezTo>
                  <a:cubicBezTo>
                    <a:pt x="138" y="873"/>
                    <a:pt x="138" y="873"/>
                    <a:pt x="138" y="873"/>
                  </a:cubicBezTo>
                  <a:cubicBezTo>
                    <a:pt x="138" y="873"/>
                    <a:pt x="139" y="873"/>
                    <a:pt x="138" y="874"/>
                  </a:cubicBezTo>
                  <a:cubicBezTo>
                    <a:pt x="138" y="874"/>
                    <a:pt x="138" y="874"/>
                    <a:pt x="138" y="874"/>
                  </a:cubicBezTo>
                  <a:cubicBezTo>
                    <a:pt x="138" y="874"/>
                    <a:pt x="138" y="874"/>
                    <a:pt x="138" y="873"/>
                  </a:cubicBezTo>
                  <a:cubicBezTo>
                    <a:pt x="138" y="873"/>
                    <a:pt x="138" y="873"/>
                    <a:pt x="138" y="873"/>
                  </a:cubicBezTo>
                  <a:cubicBezTo>
                    <a:pt x="138" y="873"/>
                    <a:pt x="138" y="872"/>
                    <a:pt x="138" y="872"/>
                  </a:cubicBezTo>
                  <a:cubicBezTo>
                    <a:pt x="138" y="872"/>
                    <a:pt x="138" y="872"/>
                    <a:pt x="138" y="872"/>
                  </a:cubicBezTo>
                  <a:cubicBezTo>
                    <a:pt x="137" y="872"/>
                    <a:pt x="139" y="872"/>
                    <a:pt x="139" y="871"/>
                  </a:cubicBezTo>
                  <a:cubicBezTo>
                    <a:pt x="138" y="871"/>
                    <a:pt x="138" y="870"/>
                    <a:pt x="138" y="870"/>
                  </a:cubicBezTo>
                  <a:cubicBezTo>
                    <a:pt x="139" y="870"/>
                    <a:pt x="138" y="869"/>
                    <a:pt x="139" y="868"/>
                  </a:cubicBezTo>
                  <a:cubicBezTo>
                    <a:pt x="139" y="868"/>
                    <a:pt x="139" y="867"/>
                    <a:pt x="138" y="867"/>
                  </a:cubicBezTo>
                  <a:cubicBezTo>
                    <a:pt x="140" y="865"/>
                    <a:pt x="138" y="862"/>
                    <a:pt x="139" y="860"/>
                  </a:cubicBezTo>
                  <a:cubicBezTo>
                    <a:pt x="139" y="860"/>
                    <a:pt x="139" y="860"/>
                    <a:pt x="138" y="859"/>
                  </a:cubicBezTo>
                  <a:cubicBezTo>
                    <a:pt x="139" y="859"/>
                    <a:pt x="139" y="858"/>
                    <a:pt x="139" y="857"/>
                  </a:cubicBezTo>
                  <a:cubicBezTo>
                    <a:pt x="139" y="856"/>
                    <a:pt x="138" y="855"/>
                    <a:pt x="138" y="854"/>
                  </a:cubicBezTo>
                  <a:cubicBezTo>
                    <a:pt x="138" y="853"/>
                    <a:pt x="139" y="852"/>
                    <a:pt x="138" y="851"/>
                  </a:cubicBezTo>
                  <a:cubicBezTo>
                    <a:pt x="139" y="851"/>
                    <a:pt x="139" y="851"/>
                    <a:pt x="139" y="851"/>
                  </a:cubicBezTo>
                  <a:cubicBezTo>
                    <a:pt x="138" y="851"/>
                    <a:pt x="138" y="851"/>
                    <a:pt x="138" y="851"/>
                  </a:cubicBezTo>
                  <a:cubicBezTo>
                    <a:pt x="139" y="850"/>
                    <a:pt x="138" y="849"/>
                    <a:pt x="138" y="849"/>
                  </a:cubicBezTo>
                  <a:cubicBezTo>
                    <a:pt x="138" y="849"/>
                    <a:pt x="138" y="849"/>
                    <a:pt x="138" y="849"/>
                  </a:cubicBezTo>
                  <a:cubicBezTo>
                    <a:pt x="138" y="849"/>
                    <a:pt x="138" y="849"/>
                    <a:pt x="138" y="849"/>
                  </a:cubicBezTo>
                  <a:cubicBezTo>
                    <a:pt x="138" y="848"/>
                    <a:pt x="138" y="848"/>
                    <a:pt x="138" y="848"/>
                  </a:cubicBezTo>
                  <a:cubicBezTo>
                    <a:pt x="138" y="849"/>
                    <a:pt x="138" y="848"/>
                    <a:pt x="137" y="848"/>
                  </a:cubicBezTo>
                  <a:cubicBezTo>
                    <a:pt x="137" y="848"/>
                    <a:pt x="137" y="848"/>
                    <a:pt x="138" y="848"/>
                  </a:cubicBezTo>
                  <a:cubicBezTo>
                    <a:pt x="138" y="848"/>
                    <a:pt x="138" y="848"/>
                    <a:pt x="138" y="848"/>
                  </a:cubicBezTo>
                  <a:cubicBezTo>
                    <a:pt x="138" y="848"/>
                    <a:pt x="138" y="848"/>
                    <a:pt x="138" y="848"/>
                  </a:cubicBezTo>
                  <a:cubicBezTo>
                    <a:pt x="138" y="848"/>
                    <a:pt x="139" y="848"/>
                    <a:pt x="139" y="848"/>
                  </a:cubicBezTo>
                  <a:cubicBezTo>
                    <a:pt x="139" y="847"/>
                    <a:pt x="138" y="846"/>
                    <a:pt x="138" y="846"/>
                  </a:cubicBezTo>
                  <a:cubicBezTo>
                    <a:pt x="139" y="845"/>
                    <a:pt x="138" y="845"/>
                    <a:pt x="139" y="844"/>
                  </a:cubicBezTo>
                  <a:cubicBezTo>
                    <a:pt x="138" y="844"/>
                    <a:pt x="139" y="844"/>
                    <a:pt x="138" y="843"/>
                  </a:cubicBezTo>
                  <a:cubicBezTo>
                    <a:pt x="139" y="842"/>
                    <a:pt x="139" y="841"/>
                    <a:pt x="138" y="840"/>
                  </a:cubicBezTo>
                  <a:cubicBezTo>
                    <a:pt x="139" y="837"/>
                    <a:pt x="138" y="835"/>
                    <a:pt x="139" y="833"/>
                  </a:cubicBezTo>
                  <a:cubicBezTo>
                    <a:pt x="138" y="832"/>
                    <a:pt x="137" y="830"/>
                    <a:pt x="137" y="830"/>
                  </a:cubicBezTo>
                  <a:cubicBezTo>
                    <a:pt x="137" y="829"/>
                    <a:pt x="138" y="829"/>
                    <a:pt x="137" y="829"/>
                  </a:cubicBezTo>
                  <a:cubicBezTo>
                    <a:pt x="137" y="829"/>
                    <a:pt x="137" y="829"/>
                    <a:pt x="137" y="829"/>
                  </a:cubicBezTo>
                  <a:cubicBezTo>
                    <a:pt x="136" y="828"/>
                    <a:pt x="137" y="828"/>
                    <a:pt x="137" y="827"/>
                  </a:cubicBezTo>
                  <a:cubicBezTo>
                    <a:pt x="137" y="827"/>
                    <a:pt x="137" y="827"/>
                    <a:pt x="137" y="827"/>
                  </a:cubicBezTo>
                  <a:cubicBezTo>
                    <a:pt x="136" y="827"/>
                    <a:pt x="136" y="827"/>
                    <a:pt x="136" y="826"/>
                  </a:cubicBezTo>
                  <a:cubicBezTo>
                    <a:pt x="136" y="826"/>
                    <a:pt x="136" y="826"/>
                    <a:pt x="136" y="826"/>
                  </a:cubicBezTo>
                  <a:cubicBezTo>
                    <a:pt x="136" y="826"/>
                    <a:pt x="136" y="826"/>
                    <a:pt x="137" y="826"/>
                  </a:cubicBezTo>
                  <a:cubicBezTo>
                    <a:pt x="136" y="826"/>
                    <a:pt x="136" y="826"/>
                    <a:pt x="136" y="826"/>
                  </a:cubicBezTo>
                  <a:cubicBezTo>
                    <a:pt x="136" y="826"/>
                    <a:pt x="137" y="825"/>
                    <a:pt x="137" y="825"/>
                  </a:cubicBezTo>
                  <a:cubicBezTo>
                    <a:pt x="137" y="825"/>
                    <a:pt x="137" y="824"/>
                    <a:pt x="137" y="824"/>
                  </a:cubicBezTo>
                  <a:cubicBezTo>
                    <a:pt x="137" y="823"/>
                    <a:pt x="139" y="822"/>
                    <a:pt x="138" y="821"/>
                  </a:cubicBezTo>
                  <a:cubicBezTo>
                    <a:pt x="139" y="816"/>
                    <a:pt x="137" y="811"/>
                    <a:pt x="138" y="806"/>
                  </a:cubicBezTo>
                  <a:cubicBezTo>
                    <a:pt x="138" y="804"/>
                    <a:pt x="137" y="803"/>
                    <a:pt x="138" y="801"/>
                  </a:cubicBezTo>
                  <a:cubicBezTo>
                    <a:pt x="137" y="798"/>
                    <a:pt x="138" y="796"/>
                    <a:pt x="137" y="794"/>
                  </a:cubicBezTo>
                  <a:cubicBezTo>
                    <a:pt x="138" y="793"/>
                    <a:pt x="138" y="793"/>
                    <a:pt x="139" y="793"/>
                  </a:cubicBezTo>
                  <a:cubicBezTo>
                    <a:pt x="138" y="792"/>
                    <a:pt x="139" y="790"/>
                    <a:pt x="137" y="790"/>
                  </a:cubicBezTo>
                  <a:cubicBezTo>
                    <a:pt x="138" y="789"/>
                    <a:pt x="139" y="789"/>
                    <a:pt x="139" y="789"/>
                  </a:cubicBezTo>
                  <a:cubicBezTo>
                    <a:pt x="138" y="783"/>
                    <a:pt x="138" y="779"/>
                    <a:pt x="138" y="775"/>
                  </a:cubicBezTo>
                  <a:cubicBezTo>
                    <a:pt x="138" y="775"/>
                    <a:pt x="138" y="775"/>
                    <a:pt x="138" y="775"/>
                  </a:cubicBezTo>
                  <a:cubicBezTo>
                    <a:pt x="138" y="775"/>
                    <a:pt x="138" y="775"/>
                    <a:pt x="138" y="775"/>
                  </a:cubicBezTo>
                  <a:cubicBezTo>
                    <a:pt x="139" y="775"/>
                    <a:pt x="139" y="775"/>
                    <a:pt x="139" y="775"/>
                  </a:cubicBezTo>
                  <a:cubicBezTo>
                    <a:pt x="139" y="779"/>
                    <a:pt x="139" y="783"/>
                    <a:pt x="140" y="789"/>
                  </a:cubicBezTo>
                  <a:cubicBezTo>
                    <a:pt x="140" y="789"/>
                    <a:pt x="140" y="789"/>
                    <a:pt x="140" y="789"/>
                  </a:cubicBezTo>
                  <a:cubicBezTo>
                    <a:pt x="141" y="793"/>
                    <a:pt x="140" y="798"/>
                    <a:pt x="141" y="803"/>
                  </a:cubicBezTo>
                  <a:cubicBezTo>
                    <a:pt x="141" y="803"/>
                    <a:pt x="141" y="804"/>
                    <a:pt x="140" y="804"/>
                  </a:cubicBezTo>
                  <a:cubicBezTo>
                    <a:pt x="142" y="806"/>
                    <a:pt x="140" y="808"/>
                    <a:pt x="141" y="810"/>
                  </a:cubicBezTo>
                  <a:cubicBezTo>
                    <a:pt x="141" y="808"/>
                    <a:pt x="143" y="807"/>
                    <a:pt x="141" y="806"/>
                  </a:cubicBezTo>
                  <a:cubicBezTo>
                    <a:pt x="143" y="805"/>
                    <a:pt x="142" y="803"/>
                    <a:pt x="142" y="801"/>
                  </a:cubicBezTo>
                  <a:cubicBezTo>
                    <a:pt x="142" y="799"/>
                    <a:pt x="142" y="797"/>
                    <a:pt x="142" y="794"/>
                  </a:cubicBezTo>
                  <a:cubicBezTo>
                    <a:pt x="142" y="793"/>
                    <a:pt x="141" y="791"/>
                    <a:pt x="141" y="790"/>
                  </a:cubicBezTo>
                  <a:cubicBezTo>
                    <a:pt x="141" y="789"/>
                    <a:pt x="142" y="786"/>
                    <a:pt x="142" y="784"/>
                  </a:cubicBezTo>
                  <a:cubicBezTo>
                    <a:pt x="142" y="783"/>
                    <a:pt x="141" y="783"/>
                    <a:pt x="141" y="782"/>
                  </a:cubicBezTo>
                  <a:cubicBezTo>
                    <a:pt x="141" y="781"/>
                    <a:pt x="142" y="780"/>
                    <a:pt x="142" y="780"/>
                  </a:cubicBezTo>
                  <a:cubicBezTo>
                    <a:pt x="142" y="779"/>
                    <a:pt x="142" y="779"/>
                    <a:pt x="142" y="779"/>
                  </a:cubicBezTo>
                  <a:cubicBezTo>
                    <a:pt x="142" y="780"/>
                    <a:pt x="142" y="779"/>
                    <a:pt x="142" y="779"/>
                  </a:cubicBezTo>
                  <a:cubicBezTo>
                    <a:pt x="142" y="779"/>
                    <a:pt x="141" y="779"/>
                    <a:pt x="141" y="778"/>
                  </a:cubicBezTo>
                  <a:cubicBezTo>
                    <a:pt x="141" y="778"/>
                    <a:pt x="141" y="778"/>
                    <a:pt x="141" y="778"/>
                  </a:cubicBezTo>
                  <a:cubicBezTo>
                    <a:pt x="140" y="775"/>
                    <a:pt x="141" y="771"/>
                    <a:pt x="140" y="768"/>
                  </a:cubicBezTo>
                  <a:cubicBezTo>
                    <a:pt x="141" y="768"/>
                    <a:pt x="141" y="767"/>
                    <a:pt x="141" y="767"/>
                  </a:cubicBezTo>
                  <a:cubicBezTo>
                    <a:pt x="141" y="766"/>
                    <a:pt x="141" y="765"/>
                    <a:pt x="141" y="765"/>
                  </a:cubicBezTo>
                  <a:cubicBezTo>
                    <a:pt x="141" y="764"/>
                    <a:pt x="141" y="764"/>
                    <a:pt x="141" y="763"/>
                  </a:cubicBezTo>
                  <a:cubicBezTo>
                    <a:pt x="141" y="762"/>
                    <a:pt x="140" y="762"/>
                    <a:pt x="141" y="762"/>
                  </a:cubicBezTo>
                  <a:cubicBezTo>
                    <a:pt x="141" y="762"/>
                    <a:pt x="141" y="762"/>
                    <a:pt x="141" y="762"/>
                  </a:cubicBezTo>
                  <a:cubicBezTo>
                    <a:pt x="141" y="760"/>
                    <a:pt x="141" y="759"/>
                    <a:pt x="141" y="758"/>
                  </a:cubicBezTo>
                  <a:cubicBezTo>
                    <a:pt x="140" y="756"/>
                    <a:pt x="140" y="754"/>
                    <a:pt x="141" y="753"/>
                  </a:cubicBezTo>
                  <a:cubicBezTo>
                    <a:pt x="141" y="753"/>
                    <a:pt x="141" y="753"/>
                    <a:pt x="141" y="752"/>
                  </a:cubicBezTo>
                  <a:cubicBezTo>
                    <a:pt x="141" y="752"/>
                    <a:pt x="141" y="752"/>
                    <a:pt x="141" y="752"/>
                  </a:cubicBezTo>
                  <a:cubicBezTo>
                    <a:pt x="141" y="753"/>
                    <a:pt x="142" y="753"/>
                    <a:pt x="142" y="753"/>
                  </a:cubicBezTo>
                  <a:cubicBezTo>
                    <a:pt x="141" y="754"/>
                    <a:pt x="141" y="756"/>
                    <a:pt x="141" y="758"/>
                  </a:cubicBezTo>
                  <a:cubicBezTo>
                    <a:pt x="142" y="759"/>
                    <a:pt x="142" y="760"/>
                    <a:pt x="142" y="761"/>
                  </a:cubicBezTo>
                  <a:cubicBezTo>
                    <a:pt x="142" y="761"/>
                    <a:pt x="142" y="761"/>
                    <a:pt x="142" y="761"/>
                  </a:cubicBezTo>
                  <a:cubicBezTo>
                    <a:pt x="142" y="764"/>
                    <a:pt x="143" y="766"/>
                    <a:pt x="142" y="768"/>
                  </a:cubicBezTo>
                  <a:cubicBezTo>
                    <a:pt x="143" y="770"/>
                    <a:pt x="142" y="770"/>
                    <a:pt x="143" y="771"/>
                  </a:cubicBezTo>
                  <a:cubicBezTo>
                    <a:pt x="142" y="771"/>
                    <a:pt x="142" y="772"/>
                    <a:pt x="142" y="772"/>
                  </a:cubicBezTo>
                  <a:cubicBezTo>
                    <a:pt x="143" y="773"/>
                    <a:pt x="143" y="774"/>
                    <a:pt x="143" y="775"/>
                  </a:cubicBezTo>
                  <a:cubicBezTo>
                    <a:pt x="144" y="776"/>
                    <a:pt x="144" y="773"/>
                    <a:pt x="143" y="773"/>
                  </a:cubicBezTo>
                  <a:cubicBezTo>
                    <a:pt x="144" y="767"/>
                    <a:pt x="142" y="762"/>
                    <a:pt x="143" y="756"/>
                  </a:cubicBezTo>
                  <a:cubicBezTo>
                    <a:pt x="142" y="754"/>
                    <a:pt x="142" y="752"/>
                    <a:pt x="142" y="750"/>
                  </a:cubicBezTo>
                  <a:cubicBezTo>
                    <a:pt x="142" y="749"/>
                    <a:pt x="142" y="746"/>
                    <a:pt x="142" y="745"/>
                  </a:cubicBezTo>
                  <a:cubicBezTo>
                    <a:pt x="143" y="745"/>
                    <a:pt x="143" y="747"/>
                    <a:pt x="144" y="745"/>
                  </a:cubicBezTo>
                  <a:cubicBezTo>
                    <a:pt x="144" y="747"/>
                    <a:pt x="144" y="748"/>
                    <a:pt x="145" y="750"/>
                  </a:cubicBezTo>
                  <a:cubicBezTo>
                    <a:pt x="145" y="749"/>
                    <a:pt x="144" y="748"/>
                    <a:pt x="145" y="747"/>
                  </a:cubicBezTo>
                  <a:cubicBezTo>
                    <a:pt x="145" y="746"/>
                    <a:pt x="145" y="745"/>
                    <a:pt x="145" y="745"/>
                  </a:cubicBezTo>
                  <a:cubicBezTo>
                    <a:pt x="145" y="744"/>
                    <a:pt x="145" y="743"/>
                    <a:pt x="145" y="742"/>
                  </a:cubicBezTo>
                  <a:cubicBezTo>
                    <a:pt x="145" y="742"/>
                    <a:pt x="145" y="742"/>
                    <a:pt x="145" y="742"/>
                  </a:cubicBezTo>
                  <a:cubicBezTo>
                    <a:pt x="145" y="742"/>
                    <a:pt x="145" y="742"/>
                    <a:pt x="145" y="742"/>
                  </a:cubicBezTo>
                  <a:cubicBezTo>
                    <a:pt x="145" y="742"/>
                    <a:pt x="145" y="742"/>
                    <a:pt x="145" y="742"/>
                  </a:cubicBezTo>
                  <a:cubicBezTo>
                    <a:pt x="145" y="743"/>
                    <a:pt x="145" y="744"/>
                    <a:pt x="145" y="745"/>
                  </a:cubicBezTo>
                  <a:cubicBezTo>
                    <a:pt x="145" y="745"/>
                    <a:pt x="145" y="746"/>
                    <a:pt x="145" y="747"/>
                  </a:cubicBezTo>
                  <a:cubicBezTo>
                    <a:pt x="147" y="748"/>
                    <a:pt x="146" y="750"/>
                    <a:pt x="147" y="752"/>
                  </a:cubicBezTo>
                  <a:cubicBezTo>
                    <a:pt x="147" y="753"/>
                    <a:pt x="148" y="752"/>
                    <a:pt x="149" y="753"/>
                  </a:cubicBezTo>
                  <a:cubicBezTo>
                    <a:pt x="148" y="754"/>
                    <a:pt x="149" y="755"/>
                    <a:pt x="149" y="756"/>
                  </a:cubicBezTo>
                  <a:cubicBezTo>
                    <a:pt x="149" y="759"/>
                    <a:pt x="150" y="761"/>
                    <a:pt x="149" y="764"/>
                  </a:cubicBezTo>
                  <a:cubicBezTo>
                    <a:pt x="149" y="767"/>
                    <a:pt x="151" y="771"/>
                    <a:pt x="150" y="774"/>
                  </a:cubicBezTo>
                  <a:cubicBezTo>
                    <a:pt x="151" y="776"/>
                    <a:pt x="150" y="778"/>
                    <a:pt x="150" y="780"/>
                  </a:cubicBezTo>
                  <a:cubicBezTo>
                    <a:pt x="150" y="781"/>
                    <a:pt x="151" y="782"/>
                    <a:pt x="151" y="783"/>
                  </a:cubicBezTo>
                  <a:cubicBezTo>
                    <a:pt x="151" y="786"/>
                    <a:pt x="150" y="788"/>
                    <a:pt x="152" y="791"/>
                  </a:cubicBezTo>
                  <a:cubicBezTo>
                    <a:pt x="153" y="791"/>
                    <a:pt x="155" y="789"/>
                    <a:pt x="155" y="788"/>
                  </a:cubicBezTo>
                  <a:cubicBezTo>
                    <a:pt x="155" y="788"/>
                    <a:pt x="155" y="788"/>
                    <a:pt x="155" y="788"/>
                  </a:cubicBezTo>
                  <a:cubicBezTo>
                    <a:pt x="155" y="787"/>
                    <a:pt x="155" y="787"/>
                    <a:pt x="155" y="787"/>
                  </a:cubicBezTo>
                  <a:cubicBezTo>
                    <a:pt x="155" y="785"/>
                    <a:pt x="154" y="784"/>
                    <a:pt x="155" y="782"/>
                  </a:cubicBezTo>
                  <a:cubicBezTo>
                    <a:pt x="155" y="782"/>
                    <a:pt x="155" y="782"/>
                    <a:pt x="155" y="782"/>
                  </a:cubicBezTo>
                  <a:cubicBezTo>
                    <a:pt x="155" y="782"/>
                    <a:pt x="155" y="782"/>
                    <a:pt x="155" y="782"/>
                  </a:cubicBezTo>
                  <a:cubicBezTo>
                    <a:pt x="155" y="782"/>
                    <a:pt x="155" y="782"/>
                    <a:pt x="155" y="782"/>
                  </a:cubicBezTo>
                  <a:cubicBezTo>
                    <a:pt x="155" y="784"/>
                    <a:pt x="155" y="785"/>
                    <a:pt x="155" y="786"/>
                  </a:cubicBezTo>
                  <a:cubicBezTo>
                    <a:pt x="155" y="788"/>
                    <a:pt x="155" y="788"/>
                    <a:pt x="155" y="788"/>
                  </a:cubicBezTo>
                  <a:cubicBezTo>
                    <a:pt x="155" y="788"/>
                    <a:pt x="155" y="788"/>
                    <a:pt x="155" y="788"/>
                  </a:cubicBezTo>
                  <a:cubicBezTo>
                    <a:pt x="156" y="790"/>
                    <a:pt x="156" y="792"/>
                    <a:pt x="156" y="795"/>
                  </a:cubicBezTo>
                  <a:cubicBezTo>
                    <a:pt x="156" y="796"/>
                    <a:pt x="156" y="798"/>
                    <a:pt x="156" y="799"/>
                  </a:cubicBezTo>
                  <a:cubicBezTo>
                    <a:pt x="156" y="800"/>
                    <a:pt x="157" y="801"/>
                    <a:pt x="156" y="802"/>
                  </a:cubicBezTo>
                  <a:cubicBezTo>
                    <a:pt x="157" y="803"/>
                    <a:pt x="156" y="804"/>
                    <a:pt x="156" y="806"/>
                  </a:cubicBezTo>
                  <a:cubicBezTo>
                    <a:pt x="156" y="808"/>
                    <a:pt x="157" y="810"/>
                    <a:pt x="157" y="812"/>
                  </a:cubicBezTo>
                  <a:cubicBezTo>
                    <a:pt x="157" y="813"/>
                    <a:pt x="156" y="813"/>
                    <a:pt x="156" y="814"/>
                  </a:cubicBezTo>
                  <a:cubicBezTo>
                    <a:pt x="156" y="815"/>
                    <a:pt x="157" y="816"/>
                    <a:pt x="157" y="818"/>
                  </a:cubicBezTo>
                  <a:cubicBezTo>
                    <a:pt x="157" y="819"/>
                    <a:pt x="157" y="820"/>
                    <a:pt x="157" y="822"/>
                  </a:cubicBezTo>
                  <a:cubicBezTo>
                    <a:pt x="157" y="825"/>
                    <a:pt x="158" y="828"/>
                    <a:pt x="158" y="831"/>
                  </a:cubicBezTo>
                  <a:cubicBezTo>
                    <a:pt x="158" y="832"/>
                    <a:pt x="158" y="833"/>
                    <a:pt x="158" y="833"/>
                  </a:cubicBezTo>
                  <a:cubicBezTo>
                    <a:pt x="158" y="836"/>
                    <a:pt x="158" y="838"/>
                    <a:pt x="157" y="841"/>
                  </a:cubicBezTo>
                  <a:cubicBezTo>
                    <a:pt x="157" y="841"/>
                    <a:pt x="158" y="841"/>
                    <a:pt x="158" y="842"/>
                  </a:cubicBezTo>
                  <a:cubicBezTo>
                    <a:pt x="158" y="845"/>
                    <a:pt x="158" y="848"/>
                    <a:pt x="158" y="851"/>
                  </a:cubicBezTo>
                  <a:cubicBezTo>
                    <a:pt x="158" y="853"/>
                    <a:pt x="158" y="854"/>
                    <a:pt x="158" y="855"/>
                  </a:cubicBezTo>
                  <a:cubicBezTo>
                    <a:pt x="158" y="856"/>
                    <a:pt x="158" y="858"/>
                    <a:pt x="158" y="859"/>
                  </a:cubicBezTo>
                  <a:cubicBezTo>
                    <a:pt x="158" y="862"/>
                    <a:pt x="158" y="865"/>
                    <a:pt x="158" y="867"/>
                  </a:cubicBezTo>
                  <a:cubicBezTo>
                    <a:pt x="158" y="870"/>
                    <a:pt x="158" y="873"/>
                    <a:pt x="158" y="875"/>
                  </a:cubicBezTo>
                  <a:cubicBezTo>
                    <a:pt x="158" y="883"/>
                    <a:pt x="159" y="891"/>
                    <a:pt x="158" y="899"/>
                  </a:cubicBezTo>
                  <a:cubicBezTo>
                    <a:pt x="159" y="901"/>
                    <a:pt x="158" y="903"/>
                    <a:pt x="159" y="904"/>
                  </a:cubicBezTo>
                  <a:cubicBezTo>
                    <a:pt x="158" y="907"/>
                    <a:pt x="159" y="909"/>
                    <a:pt x="158" y="911"/>
                  </a:cubicBezTo>
                  <a:cubicBezTo>
                    <a:pt x="159" y="912"/>
                    <a:pt x="158" y="912"/>
                    <a:pt x="159" y="913"/>
                  </a:cubicBezTo>
                  <a:cubicBezTo>
                    <a:pt x="158" y="915"/>
                    <a:pt x="158" y="916"/>
                    <a:pt x="159" y="918"/>
                  </a:cubicBezTo>
                  <a:cubicBezTo>
                    <a:pt x="159" y="923"/>
                    <a:pt x="159" y="928"/>
                    <a:pt x="159" y="933"/>
                  </a:cubicBezTo>
                  <a:cubicBezTo>
                    <a:pt x="159" y="933"/>
                    <a:pt x="159" y="934"/>
                    <a:pt x="159" y="934"/>
                  </a:cubicBezTo>
                  <a:cubicBezTo>
                    <a:pt x="159" y="935"/>
                    <a:pt x="160" y="936"/>
                    <a:pt x="159" y="937"/>
                  </a:cubicBezTo>
                  <a:cubicBezTo>
                    <a:pt x="159" y="938"/>
                    <a:pt x="159" y="938"/>
                    <a:pt x="160" y="939"/>
                  </a:cubicBezTo>
                  <a:cubicBezTo>
                    <a:pt x="159" y="942"/>
                    <a:pt x="160" y="946"/>
                    <a:pt x="159" y="949"/>
                  </a:cubicBezTo>
                  <a:cubicBezTo>
                    <a:pt x="160" y="951"/>
                    <a:pt x="160" y="953"/>
                    <a:pt x="159" y="955"/>
                  </a:cubicBezTo>
                  <a:cubicBezTo>
                    <a:pt x="159" y="956"/>
                    <a:pt x="160" y="956"/>
                    <a:pt x="161" y="957"/>
                  </a:cubicBezTo>
                  <a:cubicBezTo>
                    <a:pt x="161" y="958"/>
                    <a:pt x="160" y="959"/>
                    <a:pt x="162" y="960"/>
                  </a:cubicBezTo>
                  <a:cubicBezTo>
                    <a:pt x="162" y="961"/>
                    <a:pt x="162" y="961"/>
                    <a:pt x="162" y="961"/>
                  </a:cubicBezTo>
                  <a:cubicBezTo>
                    <a:pt x="162" y="961"/>
                    <a:pt x="162" y="961"/>
                    <a:pt x="162" y="961"/>
                  </a:cubicBezTo>
                  <a:cubicBezTo>
                    <a:pt x="162" y="962"/>
                    <a:pt x="162" y="962"/>
                    <a:pt x="161" y="963"/>
                  </a:cubicBezTo>
                  <a:cubicBezTo>
                    <a:pt x="162" y="965"/>
                    <a:pt x="162" y="967"/>
                    <a:pt x="162" y="969"/>
                  </a:cubicBezTo>
                  <a:cubicBezTo>
                    <a:pt x="162" y="969"/>
                    <a:pt x="161" y="968"/>
                    <a:pt x="161" y="968"/>
                  </a:cubicBezTo>
                  <a:cubicBezTo>
                    <a:pt x="161" y="969"/>
                    <a:pt x="161" y="969"/>
                    <a:pt x="162" y="970"/>
                  </a:cubicBezTo>
                  <a:cubicBezTo>
                    <a:pt x="162" y="970"/>
                    <a:pt x="162" y="970"/>
                    <a:pt x="161" y="971"/>
                  </a:cubicBezTo>
                  <a:cubicBezTo>
                    <a:pt x="162" y="971"/>
                    <a:pt x="162" y="971"/>
                    <a:pt x="162" y="971"/>
                  </a:cubicBezTo>
                  <a:cubicBezTo>
                    <a:pt x="162" y="977"/>
                    <a:pt x="162" y="982"/>
                    <a:pt x="162" y="987"/>
                  </a:cubicBezTo>
                  <a:cubicBezTo>
                    <a:pt x="163" y="993"/>
                    <a:pt x="161" y="999"/>
                    <a:pt x="162" y="1005"/>
                  </a:cubicBezTo>
                  <a:cubicBezTo>
                    <a:pt x="161" y="1007"/>
                    <a:pt x="162" y="1009"/>
                    <a:pt x="162" y="1011"/>
                  </a:cubicBezTo>
                  <a:cubicBezTo>
                    <a:pt x="162" y="1018"/>
                    <a:pt x="162" y="1025"/>
                    <a:pt x="162" y="1032"/>
                  </a:cubicBezTo>
                  <a:cubicBezTo>
                    <a:pt x="162" y="1033"/>
                    <a:pt x="162" y="1034"/>
                    <a:pt x="162" y="1035"/>
                  </a:cubicBezTo>
                  <a:cubicBezTo>
                    <a:pt x="162" y="1036"/>
                    <a:pt x="162" y="1037"/>
                    <a:pt x="162" y="1038"/>
                  </a:cubicBezTo>
                  <a:cubicBezTo>
                    <a:pt x="162" y="1040"/>
                    <a:pt x="161" y="1042"/>
                    <a:pt x="162" y="1044"/>
                  </a:cubicBezTo>
                  <a:cubicBezTo>
                    <a:pt x="162" y="1046"/>
                    <a:pt x="162" y="1048"/>
                    <a:pt x="162" y="1050"/>
                  </a:cubicBezTo>
                  <a:cubicBezTo>
                    <a:pt x="161" y="1054"/>
                    <a:pt x="162" y="1058"/>
                    <a:pt x="162" y="1063"/>
                  </a:cubicBezTo>
                  <a:cubicBezTo>
                    <a:pt x="162" y="1064"/>
                    <a:pt x="162" y="1064"/>
                    <a:pt x="162" y="1065"/>
                  </a:cubicBezTo>
                  <a:cubicBezTo>
                    <a:pt x="162" y="1066"/>
                    <a:pt x="161" y="1067"/>
                    <a:pt x="161" y="1068"/>
                  </a:cubicBezTo>
                  <a:cubicBezTo>
                    <a:pt x="161" y="1069"/>
                    <a:pt x="162" y="1070"/>
                    <a:pt x="162" y="1072"/>
                  </a:cubicBezTo>
                  <a:cubicBezTo>
                    <a:pt x="162" y="1073"/>
                    <a:pt x="161" y="1075"/>
                    <a:pt x="161" y="1077"/>
                  </a:cubicBezTo>
                  <a:cubicBezTo>
                    <a:pt x="161" y="1079"/>
                    <a:pt x="162" y="1081"/>
                    <a:pt x="162" y="1082"/>
                  </a:cubicBezTo>
                  <a:cubicBezTo>
                    <a:pt x="161" y="1083"/>
                    <a:pt x="161" y="1084"/>
                    <a:pt x="161" y="1085"/>
                  </a:cubicBezTo>
                  <a:cubicBezTo>
                    <a:pt x="161" y="1087"/>
                    <a:pt x="161" y="1090"/>
                    <a:pt x="161" y="1092"/>
                  </a:cubicBezTo>
                  <a:cubicBezTo>
                    <a:pt x="161" y="1093"/>
                    <a:pt x="160" y="1094"/>
                    <a:pt x="160" y="1095"/>
                  </a:cubicBezTo>
                  <a:cubicBezTo>
                    <a:pt x="160" y="1096"/>
                    <a:pt x="160" y="1097"/>
                    <a:pt x="160" y="1099"/>
                  </a:cubicBezTo>
                  <a:cubicBezTo>
                    <a:pt x="160" y="1102"/>
                    <a:pt x="160" y="1104"/>
                    <a:pt x="159" y="1108"/>
                  </a:cubicBezTo>
                  <a:cubicBezTo>
                    <a:pt x="159" y="1108"/>
                    <a:pt x="160" y="1109"/>
                    <a:pt x="160" y="1110"/>
                  </a:cubicBezTo>
                  <a:cubicBezTo>
                    <a:pt x="160" y="1110"/>
                    <a:pt x="159" y="1111"/>
                    <a:pt x="159" y="1111"/>
                  </a:cubicBezTo>
                  <a:cubicBezTo>
                    <a:pt x="159" y="1113"/>
                    <a:pt x="159" y="1115"/>
                    <a:pt x="159" y="1117"/>
                  </a:cubicBezTo>
                  <a:cubicBezTo>
                    <a:pt x="159" y="1119"/>
                    <a:pt x="158" y="1122"/>
                    <a:pt x="158" y="1124"/>
                  </a:cubicBezTo>
                  <a:cubicBezTo>
                    <a:pt x="158" y="1126"/>
                    <a:pt x="158" y="1127"/>
                    <a:pt x="158" y="1128"/>
                  </a:cubicBezTo>
                  <a:cubicBezTo>
                    <a:pt x="158" y="1131"/>
                    <a:pt x="158" y="1132"/>
                    <a:pt x="158" y="1136"/>
                  </a:cubicBezTo>
                  <a:cubicBezTo>
                    <a:pt x="158" y="1138"/>
                    <a:pt x="158" y="1140"/>
                    <a:pt x="160" y="1142"/>
                  </a:cubicBezTo>
                  <a:cubicBezTo>
                    <a:pt x="159" y="1144"/>
                    <a:pt x="156" y="1146"/>
                    <a:pt x="154" y="1148"/>
                  </a:cubicBezTo>
                  <a:cubicBezTo>
                    <a:pt x="153" y="1148"/>
                    <a:pt x="154" y="1147"/>
                    <a:pt x="153" y="1147"/>
                  </a:cubicBezTo>
                  <a:cubicBezTo>
                    <a:pt x="151" y="1147"/>
                    <a:pt x="148" y="1148"/>
                    <a:pt x="147" y="1150"/>
                  </a:cubicBezTo>
                  <a:close/>
                  <a:moveTo>
                    <a:pt x="143" y="784"/>
                  </a:moveTo>
                  <a:cubicBezTo>
                    <a:pt x="143" y="783"/>
                    <a:pt x="144" y="785"/>
                    <a:pt x="144" y="784"/>
                  </a:cubicBezTo>
                  <a:cubicBezTo>
                    <a:pt x="144" y="783"/>
                    <a:pt x="144" y="781"/>
                    <a:pt x="143" y="780"/>
                  </a:cubicBezTo>
                  <a:cubicBezTo>
                    <a:pt x="144" y="779"/>
                    <a:pt x="144" y="777"/>
                    <a:pt x="142" y="778"/>
                  </a:cubicBezTo>
                  <a:cubicBezTo>
                    <a:pt x="143" y="778"/>
                    <a:pt x="142" y="778"/>
                    <a:pt x="142" y="779"/>
                  </a:cubicBezTo>
                  <a:cubicBezTo>
                    <a:pt x="142" y="779"/>
                    <a:pt x="142" y="779"/>
                    <a:pt x="142" y="779"/>
                  </a:cubicBezTo>
                  <a:cubicBezTo>
                    <a:pt x="143" y="779"/>
                    <a:pt x="143" y="779"/>
                    <a:pt x="143" y="780"/>
                  </a:cubicBezTo>
                  <a:cubicBezTo>
                    <a:pt x="143" y="780"/>
                    <a:pt x="143" y="780"/>
                    <a:pt x="143" y="780"/>
                  </a:cubicBezTo>
                  <a:cubicBezTo>
                    <a:pt x="143" y="780"/>
                    <a:pt x="143" y="780"/>
                    <a:pt x="143" y="780"/>
                  </a:cubicBezTo>
                  <a:cubicBezTo>
                    <a:pt x="143" y="781"/>
                    <a:pt x="144" y="783"/>
                    <a:pt x="143" y="784"/>
                  </a:cubicBezTo>
                  <a:close/>
                  <a:moveTo>
                    <a:pt x="145" y="794"/>
                  </a:moveTo>
                  <a:cubicBezTo>
                    <a:pt x="144" y="793"/>
                    <a:pt x="145" y="792"/>
                    <a:pt x="144" y="793"/>
                  </a:cubicBezTo>
                  <a:cubicBezTo>
                    <a:pt x="145" y="793"/>
                    <a:pt x="144" y="794"/>
                    <a:pt x="145" y="794"/>
                  </a:cubicBezTo>
                  <a:close/>
                  <a:moveTo>
                    <a:pt x="145" y="811"/>
                  </a:moveTo>
                  <a:cubicBezTo>
                    <a:pt x="145" y="811"/>
                    <a:pt x="146" y="810"/>
                    <a:pt x="145" y="810"/>
                  </a:cubicBezTo>
                  <a:cubicBezTo>
                    <a:pt x="145" y="810"/>
                    <a:pt x="145" y="812"/>
                    <a:pt x="145" y="811"/>
                  </a:cubicBezTo>
                  <a:close/>
                  <a:moveTo>
                    <a:pt x="137" y="826"/>
                  </a:moveTo>
                  <a:cubicBezTo>
                    <a:pt x="137" y="826"/>
                    <a:pt x="137" y="826"/>
                    <a:pt x="137" y="826"/>
                  </a:cubicBezTo>
                  <a:cubicBezTo>
                    <a:pt x="137" y="826"/>
                    <a:pt x="137" y="826"/>
                    <a:pt x="137" y="826"/>
                  </a:cubicBezTo>
                  <a:close/>
                  <a:moveTo>
                    <a:pt x="137" y="827"/>
                  </a:moveTo>
                  <a:cubicBezTo>
                    <a:pt x="137" y="827"/>
                    <a:pt x="137" y="827"/>
                    <a:pt x="137" y="827"/>
                  </a:cubicBezTo>
                  <a:cubicBezTo>
                    <a:pt x="137" y="827"/>
                    <a:pt x="137" y="827"/>
                    <a:pt x="137" y="827"/>
                  </a:cubicBezTo>
                  <a:cubicBezTo>
                    <a:pt x="137" y="827"/>
                    <a:pt x="137" y="826"/>
                    <a:pt x="137" y="827"/>
                  </a:cubicBezTo>
                  <a:cubicBezTo>
                    <a:pt x="137" y="827"/>
                    <a:pt x="137" y="827"/>
                    <a:pt x="137" y="827"/>
                  </a:cubicBezTo>
                  <a:cubicBezTo>
                    <a:pt x="137" y="827"/>
                    <a:pt x="137" y="827"/>
                    <a:pt x="137" y="827"/>
                  </a:cubicBezTo>
                  <a:close/>
                  <a:moveTo>
                    <a:pt x="162" y="947"/>
                  </a:moveTo>
                  <a:cubicBezTo>
                    <a:pt x="162" y="947"/>
                    <a:pt x="162" y="946"/>
                    <a:pt x="162" y="947"/>
                  </a:cubicBezTo>
                  <a:cubicBezTo>
                    <a:pt x="162" y="947"/>
                    <a:pt x="161" y="948"/>
                    <a:pt x="162" y="947"/>
                  </a:cubicBezTo>
                  <a:close/>
                  <a:moveTo>
                    <a:pt x="186" y="850"/>
                  </a:moveTo>
                  <a:cubicBezTo>
                    <a:pt x="186" y="849"/>
                    <a:pt x="186" y="848"/>
                    <a:pt x="186" y="849"/>
                  </a:cubicBezTo>
                  <a:cubicBezTo>
                    <a:pt x="186" y="849"/>
                    <a:pt x="186" y="850"/>
                    <a:pt x="186" y="850"/>
                  </a:cubicBezTo>
                  <a:close/>
                  <a:moveTo>
                    <a:pt x="186" y="833"/>
                  </a:moveTo>
                  <a:cubicBezTo>
                    <a:pt x="186" y="833"/>
                    <a:pt x="186" y="832"/>
                    <a:pt x="186" y="833"/>
                  </a:cubicBezTo>
                  <a:cubicBezTo>
                    <a:pt x="186" y="833"/>
                    <a:pt x="185" y="834"/>
                    <a:pt x="186" y="833"/>
                  </a:cubicBezTo>
                  <a:close/>
                  <a:moveTo>
                    <a:pt x="194" y="794"/>
                  </a:moveTo>
                  <a:cubicBezTo>
                    <a:pt x="192" y="794"/>
                    <a:pt x="192" y="797"/>
                    <a:pt x="193" y="798"/>
                  </a:cubicBezTo>
                  <a:cubicBezTo>
                    <a:pt x="193" y="798"/>
                    <a:pt x="193" y="798"/>
                    <a:pt x="193" y="798"/>
                  </a:cubicBezTo>
                  <a:cubicBezTo>
                    <a:pt x="193" y="798"/>
                    <a:pt x="193" y="798"/>
                    <a:pt x="193" y="798"/>
                  </a:cubicBezTo>
                  <a:cubicBezTo>
                    <a:pt x="193" y="799"/>
                    <a:pt x="193" y="799"/>
                    <a:pt x="193" y="799"/>
                  </a:cubicBezTo>
                  <a:cubicBezTo>
                    <a:pt x="193" y="799"/>
                    <a:pt x="193" y="800"/>
                    <a:pt x="193" y="800"/>
                  </a:cubicBezTo>
                  <a:cubicBezTo>
                    <a:pt x="193" y="800"/>
                    <a:pt x="194" y="799"/>
                    <a:pt x="194" y="799"/>
                  </a:cubicBezTo>
                  <a:cubicBezTo>
                    <a:pt x="194" y="799"/>
                    <a:pt x="194" y="799"/>
                    <a:pt x="194" y="799"/>
                  </a:cubicBezTo>
                  <a:cubicBezTo>
                    <a:pt x="194" y="798"/>
                    <a:pt x="194" y="798"/>
                    <a:pt x="194" y="797"/>
                  </a:cubicBezTo>
                  <a:cubicBezTo>
                    <a:pt x="194" y="797"/>
                    <a:pt x="194" y="797"/>
                    <a:pt x="194" y="797"/>
                  </a:cubicBezTo>
                  <a:cubicBezTo>
                    <a:pt x="195" y="796"/>
                    <a:pt x="194" y="795"/>
                    <a:pt x="194" y="794"/>
                  </a:cubicBezTo>
                  <a:cubicBezTo>
                    <a:pt x="194" y="794"/>
                    <a:pt x="194" y="794"/>
                    <a:pt x="194" y="794"/>
                  </a:cubicBezTo>
                  <a:close/>
                  <a:moveTo>
                    <a:pt x="192" y="780"/>
                  </a:moveTo>
                  <a:cubicBezTo>
                    <a:pt x="192" y="780"/>
                    <a:pt x="192" y="780"/>
                    <a:pt x="191" y="780"/>
                  </a:cubicBezTo>
                  <a:cubicBezTo>
                    <a:pt x="191" y="781"/>
                    <a:pt x="193" y="782"/>
                    <a:pt x="192" y="783"/>
                  </a:cubicBezTo>
                  <a:cubicBezTo>
                    <a:pt x="192" y="783"/>
                    <a:pt x="192" y="784"/>
                    <a:pt x="192" y="783"/>
                  </a:cubicBezTo>
                  <a:cubicBezTo>
                    <a:pt x="192" y="783"/>
                    <a:pt x="192" y="783"/>
                    <a:pt x="192" y="783"/>
                  </a:cubicBezTo>
                  <a:cubicBezTo>
                    <a:pt x="192" y="784"/>
                    <a:pt x="192" y="784"/>
                    <a:pt x="192" y="785"/>
                  </a:cubicBezTo>
                  <a:cubicBezTo>
                    <a:pt x="192" y="785"/>
                    <a:pt x="192" y="785"/>
                    <a:pt x="192" y="785"/>
                  </a:cubicBezTo>
                  <a:cubicBezTo>
                    <a:pt x="192" y="785"/>
                    <a:pt x="192" y="785"/>
                    <a:pt x="192" y="785"/>
                  </a:cubicBezTo>
                  <a:cubicBezTo>
                    <a:pt x="192" y="787"/>
                    <a:pt x="192" y="788"/>
                    <a:pt x="192" y="790"/>
                  </a:cubicBezTo>
                  <a:cubicBezTo>
                    <a:pt x="192" y="790"/>
                    <a:pt x="192" y="790"/>
                    <a:pt x="192" y="790"/>
                  </a:cubicBezTo>
                  <a:cubicBezTo>
                    <a:pt x="192" y="790"/>
                    <a:pt x="192" y="790"/>
                    <a:pt x="192" y="791"/>
                  </a:cubicBezTo>
                  <a:cubicBezTo>
                    <a:pt x="192" y="791"/>
                    <a:pt x="192" y="791"/>
                    <a:pt x="193" y="792"/>
                  </a:cubicBezTo>
                  <a:cubicBezTo>
                    <a:pt x="192" y="792"/>
                    <a:pt x="192" y="792"/>
                    <a:pt x="192" y="793"/>
                  </a:cubicBezTo>
                  <a:cubicBezTo>
                    <a:pt x="193" y="793"/>
                    <a:pt x="193" y="793"/>
                    <a:pt x="193" y="794"/>
                  </a:cubicBezTo>
                  <a:cubicBezTo>
                    <a:pt x="193" y="794"/>
                    <a:pt x="193" y="794"/>
                    <a:pt x="194" y="794"/>
                  </a:cubicBezTo>
                  <a:cubicBezTo>
                    <a:pt x="194" y="794"/>
                    <a:pt x="194" y="794"/>
                    <a:pt x="194" y="794"/>
                  </a:cubicBezTo>
                  <a:cubicBezTo>
                    <a:pt x="194" y="794"/>
                    <a:pt x="194" y="794"/>
                    <a:pt x="194" y="794"/>
                  </a:cubicBezTo>
                  <a:cubicBezTo>
                    <a:pt x="194" y="793"/>
                    <a:pt x="194" y="791"/>
                    <a:pt x="193" y="791"/>
                  </a:cubicBezTo>
                  <a:cubicBezTo>
                    <a:pt x="193" y="791"/>
                    <a:pt x="193" y="791"/>
                    <a:pt x="193" y="791"/>
                  </a:cubicBezTo>
                  <a:cubicBezTo>
                    <a:pt x="193" y="791"/>
                    <a:pt x="193" y="790"/>
                    <a:pt x="193" y="790"/>
                  </a:cubicBezTo>
                  <a:cubicBezTo>
                    <a:pt x="193" y="790"/>
                    <a:pt x="194" y="790"/>
                    <a:pt x="194" y="790"/>
                  </a:cubicBezTo>
                  <a:cubicBezTo>
                    <a:pt x="193" y="789"/>
                    <a:pt x="193" y="787"/>
                    <a:pt x="193" y="785"/>
                  </a:cubicBezTo>
                  <a:cubicBezTo>
                    <a:pt x="193" y="785"/>
                    <a:pt x="193" y="785"/>
                    <a:pt x="193" y="785"/>
                  </a:cubicBezTo>
                  <a:cubicBezTo>
                    <a:pt x="193" y="785"/>
                    <a:pt x="193" y="785"/>
                    <a:pt x="193" y="785"/>
                  </a:cubicBezTo>
                  <a:cubicBezTo>
                    <a:pt x="193" y="784"/>
                    <a:pt x="193" y="784"/>
                    <a:pt x="193" y="783"/>
                  </a:cubicBezTo>
                  <a:cubicBezTo>
                    <a:pt x="193" y="783"/>
                    <a:pt x="193" y="783"/>
                    <a:pt x="193" y="783"/>
                  </a:cubicBezTo>
                  <a:cubicBezTo>
                    <a:pt x="193" y="782"/>
                    <a:pt x="193" y="780"/>
                    <a:pt x="193" y="780"/>
                  </a:cubicBezTo>
                  <a:cubicBezTo>
                    <a:pt x="192" y="780"/>
                    <a:pt x="192" y="780"/>
                    <a:pt x="192" y="780"/>
                  </a:cubicBezTo>
                  <a:close/>
                  <a:moveTo>
                    <a:pt x="160" y="827"/>
                  </a:moveTo>
                  <a:cubicBezTo>
                    <a:pt x="160" y="828"/>
                    <a:pt x="160" y="825"/>
                    <a:pt x="160" y="827"/>
                  </a:cubicBezTo>
                  <a:close/>
                  <a:moveTo>
                    <a:pt x="160" y="823"/>
                  </a:moveTo>
                  <a:cubicBezTo>
                    <a:pt x="160" y="821"/>
                    <a:pt x="160" y="824"/>
                    <a:pt x="160" y="823"/>
                  </a:cubicBezTo>
                  <a:close/>
                  <a:moveTo>
                    <a:pt x="160" y="813"/>
                  </a:moveTo>
                  <a:cubicBezTo>
                    <a:pt x="159" y="810"/>
                    <a:pt x="159" y="813"/>
                    <a:pt x="160" y="813"/>
                  </a:cubicBezTo>
                  <a:close/>
                  <a:moveTo>
                    <a:pt x="181" y="756"/>
                  </a:moveTo>
                  <a:cubicBezTo>
                    <a:pt x="182" y="757"/>
                    <a:pt x="181" y="758"/>
                    <a:pt x="182" y="758"/>
                  </a:cubicBezTo>
                  <a:cubicBezTo>
                    <a:pt x="181" y="757"/>
                    <a:pt x="182" y="756"/>
                    <a:pt x="181" y="756"/>
                  </a:cubicBezTo>
                  <a:close/>
                  <a:moveTo>
                    <a:pt x="139" y="719"/>
                  </a:moveTo>
                  <a:cubicBezTo>
                    <a:pt x="139" y="719"/>
                    <a:pt x="138" y="720"/>
                    <a:pt x="139" y="720"/>
                  </a:cubicBezTo>
                  <a:cubicBezTo>
                    <a:pt x="139" y="720"/>
                    <a:pt x="138" y="718"/>
                    <a:pt x="139" y="719"/>
                  </a:cubicBezTo>
                  <a:close/>
                  <a:moveTo>
                    <a:pt x="179" y="640"/>
                  </a:moveTo>
                  <a:cubicBezTo>
                    <a:pt x="180" y="641"/>
                    <a:pt x="179" y="641"/>
                    <a:pt x="179" y="641"/>
                  </a:cubicBezTo>
                  <a:cubicBezTo>
                    <a:pt x="179" y="642"/>
                    <a:pt x="179" y="642"/>
                    <a:pt x="180" y="642"/>
                  </a:cubicBezTo>
                  <a:cubicBezTo>
                    <a:pt x="180" y="642"/>
                    <a:pt x="180" y="640"/>
                    <a:pt x="179" y="640"/>
                  </a:cubicBezTo>
                  <a:close/>
                  <a:moveTo>
                    <a:pt x="177" y="606"/>
                  </a:moveTo>
                  <a:cubicBezTo>
                    <a:pt x="176" y="606"/>
                    <a:pt x="177" y="607"/>
                    <a:pt x="177" y="607"/>
                  </a:cubicBezTo>
                  <a:cubicBezTo>
                    <a:pt x="177" y="607"/>
                    <a:pt x="177" y="607"/>
                    <a:pt x="177" y="607"/>
                  </a:cubicBezTo>
                  <a:cubicBezTo>
                    <a:pt x="177" y="607"/>
                    <a:pt x="177" y="606"/>
                    <a:pt x="177" y="606"/>
                  </a:cubicBezTo>
                  <a:close/>
                  <a:moveTo>
                    <a:pt x="177" y="607"/>
                  </a:moveTo>
                  <a:cubicBezTo>
                    <a:pt x="177" y="607"/>
                    <a:pt x="177" y="607"/>
                    <a:pt x="177" y="607"/>
                  </a:cubicBezTo>
                  <a:cubicBezTo>
                    <a:pt x="177" y="607"/>
                    <a:pt x="177" y="608"/>
                    <a:pt x="177" y="607"/>
                  </a:cubicBezTo>
                  <a:close/>
                  <a:moveTo>
                    <a:pt x="184" y="592"/>
                  </a:moveTo>
                  <a:cubicBezTo>
                    <a:pt x="185" y="591"/>
                    <a:pt x="185" y="592"/>
                    <a:pt x="185" y="591"/>
                  </a:cubicBezTo>
                  <a:cubicBezTo>
                    <a:pt x="185" y="591"/>
                    <a:pt x="185" y="591"/>
                    <a:pt x="185" y="591"/>
                  </a:cubicBezTo>
                  <a:cubicBezTo>
                    <a:pt x="185" y="591"/>
                    <a:pt x="185" y="591"/>
                    <a:pt x="185" y="590"/>
                  </a:cubicBezTo>
                  <a:cubicBezTo>
                    <a:pt x="184" y="590"/>
                    <a:pt x="183" y="591"/>
                    <a:pt x="184" y="592"/>
                  </a:cubicBezTo>
                  <a:close/>
                  <a:moveTo>
                    <a:pt x="184" y="584"/>
                  </a:moveTo>
                  <a:cubicBezTo>
                    <a:pt x="184" y="584"/>
                    <a:pt x="185" y="583"/>
                    <a:pt x="184" y="583"/>
                  </a:cubicBezTo>
                  <a:cubicBezTo>
                    <a:pt x="184" y="583"/>
                    <a:pt x="184" y="584"/>
                    <a:pt x="184" y="584"/>
                  </a:cubicBezTo>
                  <a:close/>
                  <a:moveTo>
                    <a:pt x="183" y="567"/>
                  </a:moveTo>
                  <a:cubicBezTo>
                    <a:pt x="183" y="567"/>
                    <a:pt x="183" y="568"/>
                    <a:pt x="183" y="567"/>
                  </a:cubicBezTo>
                  <a:cubicBezTo>
                    <a:pt x="183" y="567"/>
                    <a:pt x="183" y="567"/>
                    <a:pt x="183" y="567"/>
                  </a:cubicBezTo>
                  <a:cubicBezTo>
                    <a:pt x="183" y="567"/>
                    <a:pt x="183" y="567"/>
                    <a:pt x="183" y="567"/>
                  </a:cubicBezTo>
                  <a:cubicBezTo>
                    <a:pt x="183" y="568"/>
                    <a:pt x="183" y="568"/>
                    <a:pt x="183" y="568"/>
                  </a:cubicBezTo>
                  <a:cubicBezTo>
                    <a:pt x="183" y="568"/>
                    <a:pt x="183" y="568"/>
                    <a:pt x="183" y="568"/>
                  </a:cubicBezTo>
                  <a:cubicBezTo>
                    <a:pt x="183" y="568"/>
                    <a:pt x="183" y="569"/>
                    <a:pt x="183" y="569"/>
                  </a:cubicBezTo>
                  <a:cubicBezTo>
                    <a:pt x="183" y="569"/>
                    <a:pt x="184" y="569"/>
                    <a:pt x="184" y="568"/>
                  </a:cubicBezTo>
                  <a:cubicBezTo>
                    <a:pt x="184" y="568"/>
                    <a:pt x="184" y="568"/>
                    <a:pt x="184" y="568"/>
                  </a:cubicBezTo>
                  <a:cubicBezTo>
                    <a:pt x="184" y="568"/>
                    <a:pt x="184" y="567"/>
                    <a:pt x="184" y="567"/>
                  </a:cubicBezTo>
                  <a:cubicBezTo>
                    <a:pt x="184" y="567"/>
                    <a:pt x="184" y="567"/>
                    <a:pt x="184" y="567"/>
                  </a:cubicBezTo>
                  <a:cubicBezTo>
                    <a:pt x="184" y="566"/>
                    <a:pt x="184" y="565"/>
                    <a:pt x="184" y="564"/>
                  </a:cubicBezTo>
                  <a:cubicBezTo>
                    <a:pt x="183" y="565"/>
                    <a:pt x="183" y="564"/>
                    <a:pt x="182" y="564"/>
                  </a:cubicBezTo>
                  <a:cubicBezTo>
                    <a:pt x="183" y="565"/>
                    <a:pt x="183" y="566"/>
                    <a:pt x="183" y="567"/>
                  </a:cubicBezTo>
                  <a:close/>
                  <a:moveTo>
                    <a:pt x="127" y="616"/>
                  </a:moveTo>
                  <a:cubicBezTo>
                    <a:pt x="127" y="616"/>
                    <a:pt x="126" y="617"/>
                    <a:pt x="127" y="617"/>
                  </a:cubicBezTo>
                  <a:cubicBezTo>
                    <a:pt x="127" y="616"/>
                    <a:pt x="127" y="615"/>
                    <a:pt x="127" y="616"/>
                  </a:cubicBezTo>
                  <a:close/>
                  <a:moveTo>
                    <a:pt x="175" y="554"/>
                  </a:moveTo>
                  <a:cubicBezTo>
                    <a:pt x="175" y="554"/>
                    <a:pt x="174" y="555"/>
                    <a:pt x="175" y="555"/>
                  </a:cubicBezTo>
                  <a:cubicBezTo>
                    <a:pt x="175" y="555"/>
                    <a:pt x="175" y="553"/>
                    <a:pt x="175" y="554"/>
                  </a:cubicBezTo>
                  <a:close/>
                  <a:moveTo>
                    <a:pt x="173" y="525"/>
                  </a:moveTo>
                  <a:cubicBezTo>
                    <a:pt x="174" y="525"/>
                    <a:pt x="173" y="525"/>
                    <a:pt x="174" y="526"/>
                  </a:cubicBezTo>
                  <a:cubicBezTo>
                    <a:pt x="174" y="525"/>
                    <a:pt x="174" y="524"/>
                    <a:pt x="173" y="525"/>
                  </a:cubicBezTo>
                  <a:close/>
                  <a:moveTo>
                    <a:pt x="181" y="512"/>
                  </a:moveTo>
                  <a:cubicBezTo>
                    <a:pt x="181" y="512"/>
                    <a:pt x="181" y="511"/>
                    <a:pt x="181" y="511"/>
                  </a:cubicBezTo>
                  <a:cubicBezTo>
                    <a:pt x="181" y="512"/>
                    <a:pt x="180" y="512"/>
                    <a:pt x="181" y="512"/>
                  </a:cubicBezTo>
                  <a:close/>
                  <a:moveTo>
                    <a:pt x="169" y="510"/>
                  </a:moveTo>
                  <a:cubicBezTo>
                    <a:pt x="169" y="509"/>
                    <a:pt x="170" y="509"/>
                    <a:pt x="169" y="509"/>
                  </a:cubicBezTo>
                  <a:cubicBezTo>
                    <a:pt x="169" y="509"/>
                    <a:pt x="169" y="510"/>
                    <a:pt x="169" y="510"/>
                  </a:cubicBezTo>
                  <a:close/>
                  <a:moveTo>
                    <a:pt x="178" y="448"/>
                  </a:moveTo>
                  <a:cubicBezTo>
                    <a:pt x="178" y="448"/>
                    <a:pt x="179" y="448"/>
                    <a:pt x="179" y="448"/>
                  </a:cubicBezTo>
                  <a:cubicBezTo>
                    <a:pt x="178" y="447"/>
                    <a:pt x="179" y="447"/>
                    <a:pt x="178" y="447"/>
                  </a:cubicBezTo>
                  <a:cubicBezTo>
                    <a:pt x="177" y="447"/>
                    <a:pt x="178" y="449"/>
                    <a:pt x="178" y="448"/>
                  </a:cubicBezTo>
                  <a:close/>
                  <a:moveTo>
                    <a:pt x="164" y="448"/>
                  </a:moveTo>
                  <a:cubicBezTo>
                    <a:pt x="164" y="448"/>
                    <a:pt x="165" y="448"/>
                    <a:pt x="164" y="447"/>
                  </a:cubicBezTo>
                  <a:cubicBezTo>
                    <a:pt x="164" y="447"/>
                    <a:pt x="164" y="449"/>
                    <a:pt x="164" y="448"/>
                  </a:cubicBezTo>
                  <a:close/>
                  <a:moveTo>
                    <a:pt x="168" y="399"/>
                  </a:moveTo>
                  <a:cubicBezTo>
                    <a:pt x="168" y="399"/>
                    <a:pt x="169" y="398"/>
                    <a:pt x="168" y="398"/>
                  </a:cubicBezTo>
                  <a:cubicBezTo>
                    <a:pt x="167" y="399"/>
                    <a:pt x="168" y="399"/>
                    <a:pt x="168" y="399"/>
                  </a:cubicBezTo>
                  <a:close/>
                  <a:moveTo>
                    <a:pt x="160" y="340"/>
                  </a:moveTo>
                  <a:cubicBezTo>
                    <a:pt x="160" y="340"/>
                    <a:pt x="160" y="340"/>
                    <a:pt x="161" y="340"/>
                  </a:cubicBezTo>
                  <a:cubicBezTo>
                    <a:pt x="161" y="340"/>
                    <a:pt x="161" y="338"/>
                    <a:pt x="160" y="339"/>
                  </a:cubicBezTo>
                  <a:cubicBezTo>
                    <a:pt x="160" y="339"/>
                    <a:pt x="160" y="340"/>
                    <a:pt x="160" y="340"/>
                  </a:cubicBezTo>
                  <a:close/>
                  <a:moveTo>
                    <a:pt x="159" y="286"/>
                  </a:moveTo>
                  <a:cubicBezTo>
                    <a:pt x="159" y="286"/>
                    <a:pt x="160" y="284"/>
                    <a:pt x="159" y="284"/>
                  </a:cubicBezTo>
                  <a:cubicBezTo>
                    <a:pt x="159" y="285"/>
                    <a:pt x="159" y="286"/>
                    <a:pt x="159" y="286"/>
                  </a:cubicBezTo>
                  <a:close/>
                  <a:moveTo>
                    <a:pt x="106" y="294"/>
                  </a:moveTo>
                  <a:cubicBezTo>
                    <a:pt x="106" y="294"/>
                    <a:pt x="106" y="293"/>
                    <a:pt x="106" y="293"/>
                  </a:cubicBezTo>
                  <a:cubicBezTo>
                    <a:pt x="106" y="294"/>
                    <a:pt x="105" y="295"/>
                    <a:pt x="106" y="294"/>
                  </a:cubicBezTo>
                  <a:close/>
                  <a:moveTo>
                    <a:pt x="162" y="188"/>
                  </a:moveTo>
                  <a:cubicBezTo>
                    <a:pt x="162" y="188"/>
                    <a:pt x="163" y="187"/>
                    <a:pt x="162" y="187"/>
                  </a:cubicBezTo>
                  <a:cubicBezTo>
                    <a:pt x="162" y="188"/>
                    <a:pt x="162" y="189"/>
                    <a:pt x="162" y="188"/>
                  </a:cubicBezTo>
                  <a:close/>
                  <a:moveTo>
                    <a:pt x="145" y="1177"/>
                  </a:moveTo>
                  <a:cubicBezTo>
                    <a:pt x="145" y="1177"/>
                    <a:pt x="145" y="1177"/>
                    <a:pt x="145" y="1177"/>
                  </a:cubicBezTo>
                  <a:cubicBezTo>
                    <a:pt x="145" y="1177"/>
                    <a:pt x="145" y="1177"/>
                    <a:pt x="145" y="1177"/>
                  </a:cubicBezTo>
                  <a:cubicBezTo>
                    <a:pt x="145" y="1178"/>
                    <a:pt x="145" y="1178"/>
                    <a:pt x="145" y="1178"/>
                  </a:cubicBezTo>
                  <a:cubicBezTo>
                    <a:pt x="145" y="1178"/>
                    <a:pt x="145" y="1178"/>
                    <a:pt x="145" y="1178"/>
                  </a:cubicBezTo>
                  <a:cubicBezTo>
                    <a:pt x="145" y="1179"/>
                    <a:pt x="145" y="1179"/>
                    <a:pt x="145" y="1178"/>
                  </a:cubicBezTo>
                  <a:cubicBezTo>
                    <a:pt x="146" y="1178"/>
                    <a:pt x="146" y="1178"/>
                    <a:pt x="146" y="1177"/>
                  </a:cubicBezTo>
                  <a:cubicBezTo>
                    <a:pt x="146" y="1177"/>
                    <a:pt x="146" y="1177"/>
                    <a:pt x="146" y="1177"/>
                  </a:cubicBezTo>
                  <a:cubicBezTo>
                    <a:pt x="146" y="1177"/>
                    <a:pt x="146" y="1177"/>
                    <a:pt x="146" y="1177"/>
                  </a:cubicBezTo>
                  <a:cubicBezTo>
                    <a:pt x="146" y="1177"/>
                    <a:pt x="146" y="1176"/>
                    <a:pt x="146" y="1176"/>
                  </a:cubicBezTo>
                  <a:cubicBezTo>
                    <a:pt x="146" y="1176"/>
                    <a:pt x="146" y="1176"/>
                    <a:pt x="145" y="1176"/>
                  </a:cubicBezTo>
                  <a:lnTo>
                    <a:pt x="145" y="1177"/>
                  </a:lnTo>
                  <a:close/>
                  <a:moveTo>
                    <a:pt x="144" y="1158"/>
                  </a:moveTo>
                  <a:cubicBezTo>
                    <a:pt x="144" y="1158"/>
                    <a:pt x="144" y="1158"/>
                    <a:pt x="144" y="1159"/>
                  </a:cubicBezTo>
                  <a:cubicBezTo>
                    <a:pt x="144" y="1159"/>
                    <a:pt x="144" y="1159"/>
                    <a:pt x="144" y="1160"/>
                  </a:cubicBezTo>
                  <a:cubicBezTo>
                    <a:pt x="144" y="1160"/>
                    <a:pt x="144" y="1160"/>
                    <a:pt x="144" y="1160"/>
                  </a:cubicBezTo>
                  <a:cubicBezTo>
                    <a:pt x="144" y="1160"/>
                    <a:pt x="144" y="1160"/>
                    <a:pt x="144" y="1160"/>
                  </a:cubicBezTo>
                  <a:cubicBezTo>
                    <a:pt x="145" y="1159"/>
                    <a:pt x="145" y="1159"/>
                    <a:pt x="145" y="1158"/>
                  </a:cubicBezTo>
                  <a:cubicBezTo>
                    <a:pt x="145" y="1158"/>
                    <a:pt x="144" y="1158"/>
                    <a:pt x="144" y="1158"/>
                  </a:cubicBezTo>
                  <a:cubicBezTo>
                    <a:pt x="144" y="1158"/>
                    <a:pt x="144" y="1158"/>
                    <a:pt x="144" y="1158"/>
                  </a:cubicBezTo>
                  <a:close/>
                  <a:moveTo>
                    <a:pt x="113" y="1166"/>
                  </a:moveTo>
                  <a:cubicBezTo>
                    <a:pt x="113" y="1166"/>
                    <a:pt x="113" y="1165"/>
                    <a:pt x="112" y="1165"/>
                  </a:cubicBezTo>
                  <a:cubicBezTo>
                    <a:pt x="112" y="1165"/>
                    <a:pt x="112" y="1165"/>
                    <a:pt x="112" y="1165"/>
                  </a:cubicBezTo>
                  <a:cubicBezTo>
                    <a:pt x="112" y="1165"/>
                    <a:pt x="112" y="1165"/>
                    <a:pt x="112" y="1165"/>
                  </a:cubicBezTo>
                  <a:cubicBezTo>
                    <a:pt x="112" y="1165"/>
                    <a:pt x="112" y="1166"/>
                    <a:pt x="112" y="1166"/>
                  </a:cubicBezTo>
                  <a:cubicBezTo>
                    <a:pt x="112" y="1166"/>
                    <a:pt x="112" y="1167"/>
                    <a:pt x="112" y="1167"/>
                  </a:cubicBezTo>
                  <a:cubicBezTo>
                    <a:pt x="112" y="1167"/>
                    <a:pt x="113" y="1167"/>
                    <a:pt x="113" y="1167"/>
                  </a:cubicBezTo>
                  <a:cubicBezTo>
                    <a:pt x="113" y="1167"/>
                    <a:pt x="113" y="1167"/>
                    <a:pt x="113" y="1167"/>
                  </a:cubicBezTo>
                  <a:cubicBezTo>
                    <a:pt x="113" y="1166"/>
                    <a:pt x="113" y="1166"/>
                    <a:pt x="113" y="1166"/>
                  </a:cubicBezTo>
                  <a:close/>
                  <a:moveTo>
                    <a:pt x="117" y="1085"/>
                  </a:moveTo>
                  <a:cubicBezTo>
                    <a:pt x="117" y="1085"/>
                    <a:pt x="117" y="1085"/>
                    <a:pt x="117" y="1085"/>
                  </a:cubicBezTo>
                  <a:cubicBezTo>
                    <a:pt x="117" y="1085"/>
                    <a:pt x="117" y="1085"/>
                    <a:pt x="117" y="1085"/>
                  </a:cubicBezTo>
                  <a:cubicBezTo>
                    <a:pt x="117" y="1085"/>
                    <a:pt x="117" y="1085"/>
                    <a:pt x="117" y="1085"/>
                  </a:cubicBezTo>
                  <a:cubicBezTo>
                    <a:pt x="117" y="1085"/>
                    <a:pt x="117" y="1086"/>
                    <a:pt x="117" y="1087"/>
                  </a:cubicBezTo>
                  <a:cubicBezTo>
                    <a:pt x="117" y="1088"/>
                    <a:pt x="117" y="1089"/>
                    <a:pt x="116" y="1091"/>
                  </a:cubicBezTo>
                  <a:cubicBezTo>
                    <a:pt x="116" y="1091"/>
                    <a:pt x="116" y="1091"/>
                    <a:pt x="117" y="1091"/>
                  </a:cubicBezTo>
                  <a:cubicBezTo>
                    <a:pt x="117" y="1091"/>
                    <a:pt x="117" y="1091"/>
                    <a:pt x="117" y="1091"/>
                  </a:cubicBezTo>
                  <a:cubicBezTo>
                    <a:pt x="117" y="1089"/>
                    <a:pt x="117" y="1088"/>
                    <a:pt x="117" y="1087"/>
                  </a:cubicBezTo>
                  <a:cubicBezTo>
                    <a:pt x="117" y="1086"/>
                    <a:pt x="117" y="1085"/>
                    <a:pt x="117" y="1085"/>
                  </a:cubicBezTo>
                  <a:close/>
                  <a:moveTo>
                    <a:pt x="117" y="1083"/>
                  </a:moveTo>
                  <a:cubicBezTo>
                    <a:pt x="117" y="1082"/>
                    <a:pt x="117" y="1082"/>
                    <a:pt x="117" y="1081"/>
                  </a:cubicBezTo>
                  <a:cubicBezTo>
                    <a:pt x="117" y="1080"/>
                    <a:pt x="118" y="1080"/>
                    <a:pt x="118" y="1080"/>
                  </a:cubicBezTo>
                  <a:cubicBezTo>
                    <a:pt x="118" y="1080"/>
                    <a:pt x="118" y="1079"/>
                    <a:pt x="117" y="1079"/>
                  </a:cubicBezTo>
                  <a:cubicBezTo>
                    <a:pt x="117" y="1079"/>
                    <a:pt x="117" y="1079"/>
                    <a:pt x="117" y="1079"/>
                  </a:cubicBezTo>
                  <a:cubicBezTo>
                    <a:pt x="117" y="1080"/>
                    <a:pt x="117" y="1080"/>
                    <a:pt x="117" y="1080"/>
                  </a:cubicBezTo>
                  <a:cubicBezTo>
                    <a:pt x="117" y="1080"/>
                    <a:pt x="117" y="1080"/>
                    <a:pt x="117" y="1081"/>
                  </a:cubicBezTo>
                  <a:cubicBezTo>
                    <a:pt x="117" y="1081"/>
                    <a:pt x="117" y="1082"/>
                    <a:pt x="117" y="1083"/>
                  </a:cubicBezTo>
                  <a:cubicBezTo>
                    <a:pt x="117" y="1083"/>
                    <a:pt x="117" y="1083"/>
                    <a:pt x="117" y="1083"/>
                  </a:cubicBezTo>
                  <a:cubicBezTo>
                    <a:pt x="117" y="1083"/>
                    <a:pt x="117" y="1083"/>
                    <a:pt x="117" y="1083"/>
                  </a:cubicBezTo>
                  <a:close/>
                  <a:moveTo>
                    <a:pt x="118" y="1063"/>
                  </a:moveTo>
                  <a:cubicBezTo>
                    <a:pt x="118" y="1063"/>
                    <a:pt x="118" y="1063"/>
                    <a:pt x="118" y="1063"/>
                  </a:cubicBezTo>
                  <a:cubicBezTo>
                    <a:pt x="118" y="1063"/>
                    <a:pt x="118" y="1063"/>
                    <a:pt x="118" y="1063"/>
                  </a:cubicBezTo>
                  <a:cubicBezTo>
                    <a:pt x="118" y="1063"/>
                    <a:pt x="118" y="1063"/>
                    <a:pt x="118" y="1063"/>
                  </a:cubicBezTo>
                  <a:cubicBezTo>
                    <a:pt x="118" y="1063"/>
                    <a:pt x="118" y="1063"/>
                    <a:pt x="118" y="1063"/>
                  </a:cubicBezTo>
                  <a:cubicBezTo>
                    <a:pt x="117" y="1063"/>
                    <a:pt x="117" y="1063"/>
                    <a:pt x="117" y="1063"/>
                  </a:cubicBezTo>
                  <a:cubicBezTo>
                    <a:pt x="117" y="1064"/>
                    <a:pt x="117" y="1065"/>
                    <a:pt x="117" y="1066"/>
                  </a:cubicBezTo>
                  <a:cubicBezTo>
                    <a:pt x="117" y="1066"/>
                    <a:pt x="118" y="1066"/>
                    <a:pt x="118" y="1066"/>
                  </a:cubicBezTo>
                  <a:cubicBezTo>
                    <a:pt x="118" y="1066"/>
                    <a:pt x="118" y="1066"/>
                    <a:pt x="118" y="1066"/>
                  </a:cubicBezTo>
                  <a:cubicBezTo>
                    <a:pt x="117" y="1065"/>
                    <a:pt x="118" y="1064"/>
                    <a:pt x="118" y="1063"/>
                  </a:cubicBezTo>
                  <a:close/>
                  <a:moveTo>
                    <a:pt x="182" y="733"/>
                  </a:moveTo>
                  <a:cubicBezTo>
                    <a:pt x="182" y="733"/>
                    <a:pt x="182" y="733"/>
                    <a:pt x="182" y="732"/>
                  </a:cubicBezTo>
                  <a:cubicBezTo>
                    <a:pt x="182" y="732"/>
                    <a:pt x="182" y="732"/>
                    <a:pt x="181" y="731"/>
                  </a:cubicBezTo>
                  <a:cubicBezTo>
                    <a:pt x="181" y="731"/>
                    <a:pt x="181" y="731"/>
                    <a:pt x="181" y="731"/>
                  </a:cubicBezTo>
                  <a:cubicBezTo>
                    <a:pt x="181" y="731"/>
                    <a:pt x="181" y="731"/>
                    <a:pt x="181" y="731"/>
                  </a:cubicBezTo>
                  <a:cubicBezTo>
                    <a:pt x="181" y="731"/>
                    <a:pt x="181" y="732"/>
                    <a:pt x="181" y="732"/>
                  </a:cubicBezTo>
                  <a:cubicBezTo>
                    <a:pt x="181" y="732"/>
                    <a:pt x="181" y="732"/>
                    <a:pt x="181" y="732"/>
                  </a:cubicBezTo>
                  <a:cubicBezTo>
                    <a:pt x="181" y="732"/>
                    <a:pt x="181" y="733"/>
                    <a:pt x="181" y="733"/>
                  </a:cubicBezTo>
                  <a:cubicBezTo>
                    <a:pt x="181" y="733"/>
                    <a:pt x="181" y="734"/>
                    <a:pt x="181" y="734"/>
                  </a:cubicBezTo>
                  <a:cubicBezTo>
                    <a:pt x="181" y="734"/>
                    <a:pt x="181" y="734"/>
                    <a:pt x="181" y="734"/>
                  </a:cubicBezTo>
                  <a:cubicBezTo>
                    <a:pt x="181" y="734"/>
                    <a:pt x="181" y="734"/>
                    <a:pt x="181" y="734"/>
                  </a:cubicBezTo>
                  <a:cubicBezTo>
                    <a:pt x="181" y="734"/>
                    <a:pt x="182" y="733"/>
                    <a:pt x="182" y="733"/>
                  </a:cubicBezTo>
                  <a:close/>
                  <a:moveTo>
                    <a:pt x="181" y="710"/>
                  </a:moveTo>
                  <a:cubicBezTo>
                    <a:pt x="181" y="710"/>
                    <a:pt x="181" y="710"/>
                    <a:pt x="180" y="710"/>
                  </a:cubicBezTo>
                  <a:cubicBezTo>
                    <a:pt x="180" y="710"/>
                    <a:pt x="180" y="710"/>
                    <a:pt x="180" y="710"/>
                  </a:cubicBezTo>
                  <a:cubicBezTo>
                    <a:pt x="181" y="710"/>
                    <a:pt x="180" y="711"/>
                    <a:pt x="180" y="711"/>
                  </a:cubicBezTo>
                  <a:cubicBezTo>
                    <a:pt x="180" y="711"/>
                    <a:pt x="180" y="711"/>
                    <a:pt x="181" y="711"/>
                  </a:cubicBezTo>
                  <a:cubicBezTo>
                    <a:pt x="181" y="711"/>
                    <a:pt x="181" y="711"/>
                    <a:pt x="181" y="711"/>
                  </a:cubicBezTo>
                  <a:cubicBezTo>
                    <a:pt x="181" y="710"/>
                    <a:pt x="181" y="710"/>
                    <a:pt x="181" y="710"/>
                  </a:cubicBezTo>
                  <a:close/>
                  <a:moveTo>
                    <a:pt x="130" y="718"/>
                  </a:moveTo>
                  <a:cubicBezTo>
                    <a:pt x="130" y="718"/>
                    <a:pt x="129" y="718"/>
                    <a:pt x="129" y="718"/>
                  </a:cubicBezTo>
                  <a:cubicBezTo>
                    <a:pt x="129" y="718"/>
                    <a:pt x="129" y="718"/>
                    <a:pt x="129" y="718"/>
                  </a:cubicBezTo>
                  <a:cubicBezTo>
                    <a:pt x="129" y="721"/>
                    <a:pt x="130" y="723"/>
                    <a:pt x="130" y="725"/>
                  </a:cubicBezTo>
                  <a:cubicBezTo>
                    <a:pt x="130" y="728"/>
                    <a:pt x="130" y="730"/>
                    <a:pt x="130" y="733"/>
                  </a:cubicBezTo>
                  <a:cubicBezTo>
                    <a:pt x="130" y="733"/>
                    <a:pt x="130" y="733"/>
                    <a:pt x="131" y="733"/>
                  </a:cubicBezTo>
                  <a:cubicBezTo>
                    <a:pt x="131" y="733"/>
                    <a:pt x="131" y="733"/>
                    <a:pt x="131" y="733"/>
                  </a:cubicBezTo>
                  <a:cubicBezTo>
                    <a:pt x="131" y="730"/>
                    <a:pt x="131" y="728"/>
                    <a:pt x="130" y="725"/>
                  </a:cubicBezTo>
                  <a:cubicBezTo>
                    <a:pt x="130" y="723"/>
                    <a:pt x="130" y="721"/>
                    <a:pt x="130" y="718"/>
                  </a:cubicBezTo>
                  <a:cubicBezTo>
                    <a:pt x="130" y="718"/>
                    <a:pt x="130" y="718"/>
                    <a:pt x="130" y="718"/>
                  </a:cubicBezTo>
                  <a:close/>
                  <a:moveTo>
                    <a:pt x="138" y="711"/>
                  </a:moveTo>
                  <a:cubicBezTo>
                    <a:pt x="138" y="712"/>
                    <a:pt x="138" y="712"/>
                    <a:pt x="138" y="713"/>
                  </a:cubicBezTo>
                  <a:cubicBezTo>
                    <a:pt x="138" y="713"/>
                    <a:pt x="138" y="713"/>
                    <a:pt x="138" y="714"/>
                  </a:cubicBezTo>
                  <a:cubicBezTo>
                    <a:pt x="138" y="714"/>
                    <a:pt x="138" y="714"/>
                    <a:pt x="138" y="714"/>
                  </a:cubicBezTo>
                  <a:cubicBezTo>
                    <a:pt x="138" y="714"/>
                    <a:pt x="138" y="714"/>
                    <a:pt x="138" y="714"/>
                  </a:cubicBezTo>
                  <a:cubicBezTo>
                    <a:pt x="138" y="713"/>
                    <a:pt x="138" y="713"/>
                    <a:pt x="138" y="713"/>
                  </a:cubicBezTo>
                  <a:cubicBezTo>
                    <a:pt x="138" y="712"/>
                    <a:pt x="138" y="712"/>
                    <a:pt x="138" y="711"/>
                  </a:cubicBezTo>
                  <a:cubicBezTo>
                    <a:pt x="138" y="711"/>
                    <a:pt x="138" y="711"/>
                    <a:pt x="138" y="711"/>
                  </a:cubicBezTo>
                  <a:cubicBezTo>
                    <a:pt x="138" y="711"/>
                    <a:pt x="138" y="711"/>
                    <a:pt x="138" y="711"/>
                  </a:cubicBezTo>
                  <a:cubicBezTo>
                    <a:pt x="138" y="711"/>
                    <a:pt x="138" y="711"/>
                    <a:pt x="138" y="711"/>
                  </a:cubicBezTo>
                  <a:close/>
                  <a:moveTo>
                    <a:pt x="130" y="715"/>
                  </a:moveTo>
                  <a:cubicBezTo>
                    <a:pt x="130" y="715"/>
                    <a:pt x="130" y="715"/>
                    <a:pt x="129" y="715"/>
                  </a:cubicBezTo>
                  <a:cubicBezTo>
                    <a:pt x="129" y="715"/>
                    <a:pt x="129" y="715"/>
                    <a:pt x="129" y="715"/>
                  </a:cubicBezTo>
                  <a:cubicBezTo>
                    <a:pt x="129" y="715"/>
                    <a:pt x="129" y="715"/>
                    <a:pt x="129" y="715"/>
                  </a:cubicBezTo>
                  <a:cubicBezTo>
                    <a:pt x="129" y="715"/>
                    <a:pt x="129" y="715"/>
                    <a:pt x="129" y="716"/>
                  </a:cubicBezTo>
                  <a:cubicBezTo>
                    <a:pt x="129" y="716"/>
                    <a:pt x="129" y="716"/>
                    <a:pt x="130" y="716"/>
                  </a:cubicBezTo>
                  <a:cubicBezTo>
                    <a:pt x="130" y="716"/>
                    <a:pt x="130" y="716"/>
                    <a:pt x="130" y="716"/>
                  </a:cubicBezTo>
                  <a:cubicBezTo>
                    <a:pt x="130" y="715"/>
                    <a:pt x="130" y="715"/>
                    <a:pt x="130" y="715"/>
                  </a:cubicBezTo>
                  <a:close/>
                  <a:moveTo>
                    <a:pt x="129" y="708"/>
                  </a:moveTo>
                  <a:cubicBezTo>
                    <a:pt x="129" y="708"/>
                    <a:pt x="129" y="708"/>
                    <a:pt x="129" y="708"/>
                  </a:cubicBezTo>
                  <a:cubicBezTo>
                    <a:pt x="129" y="708"/>
                    <a:pt x="129" y="709"/>
                    <a:pt x="129" y="709"/>
                  </a:cubicBezTo>
                  <a:cubicBezTo>
                    <a:pt x="129" y="709"/>
                    <a:pt x="129" y="710"/>
                    <a:pt x="129" y="710"/>
                  </a:cubicBezTo>
                  <a:cubicBezTo>
                    <a:pt x="129" y="711"/>
                    <a:pt x="129" y="711"/>
                    <a:pt x="129" y="712"/>
                  </a:cubicBezTo>
                  <a:cubicBezTo>
                    <a:pt x="129" y="712"/>
                    <a:pt x="129" y="712"/>
                    <a:pt x="129" y="712"/>
                  </a:cubicBezTo>
                  <a:cubicBezTo>
                    <a:pt x="129" y="712"/>
                    <a:pt x="130" y="712"/>
                    <a:pt x="130" y="712"/>
                  </a:cubicBezTo>
                  <a:cubicBezTo>
                    <a:pt x="129" y="711"/>
                    <a:pt x="129" y="711"/>
                    <a:pt x="130" y="710"/>
                  </a:cubicBezTo>
                  <a:cubicBezTo>
                    <a:pt x="129" y="710"/>
                    <a:pt x="130" y="709"/>
                    <a:pt x="129" y="709"/>
                  </a:cubicBezTo>
                  <a:cubicBezTo>
                    <a:pt x="129" y="708"/>
                    <a:pt x="129" y="708"/>
                    <a:pt x="129" y="708"/>
                  </a:cubicBezTo>
                  <a:close/>
                  <a:moveTo>
                    <a:pt x="176" y="646"/>
                  </a:moveTo>
                  <a:cubicBezTo>
                    <a:pt x="176" y="646"/>
                    <a:pt x="176" y="646"/>
                    <a:pt x="176" y="647"/>
                  </a:cubicBezTo>
                  <a:cubicBezTo>
                    <a:pt x="177" y="647"/>
                    <a:pt x="177" y="647"/>
                    <a:pt x="177" y="647"/>
                  </a:cubicBezTo>
                  <a:cubicBezTo>
                    <a:pt x="177" y="647"/>
                    <a:pt x="177" y="647"/>
                    <a:pt x="177" y="647"/>
                  </a:cubicBezTo>
                  <a:cubicBezTo>
                    <a:pt x="177" y="646"/>
                    <a:pt x="177" y="646"/>
                    <a:pt x="177" y="646"/>
                  </a:cubicBezTo>
                  <a:cubicBezTo>
                    <a:pt x="177" y="646"/>
                    <a:pt x="177" y="645"/>
                    <a:pt x="177" y="645"/>
                  </a:cubicBezTo>
                  <a:cubicBezTo>
                    <a:pt x="177" y="645"/>
                    <a:pt x="176" y="645"/>
                    <a:pt x="176" y="645"/>
                  </a:cubicBezTo>
                  <a:cubicBezTo>
                    <a:pt x="176" y="645"/>
                    <a:pt x="176" y="645"/>
                    <a:pt x="176" y="646"/>
                  </a:cubicBezTo>
                  <a:close/>
                  <a:moveTo>
                    <a:pt x="187" y="634"/>
                  </a:moveTo>
                  <a:cubicBezTo>
                    <a:pt x="187" y="635"/>
                    <a:pt x="187" y="635"/>
                    <a:pt x="187" y="635"/>
                  </a:cubicBezTo>
                  <a:cubicBezTo>
                    <a:pt x="187" y="635"/>
                    <a:pt x="187" y="635"/>
                    <a:pt x="187" y="635"/>
                  </a:cubicBezTo>
                  <a:cubicBezTo>
                    <a:pt x="187" y="635"/>
                    <a:pt x="187" y="635"/>
                    <a:pt x="187" y="635"/>
                  </a:cubicBezTo>
                  <a:cubicBezTo>
                    <a:pt x="187" y="635"/>
                    <a:pt x="187" y="635"/>
                    <a:pt x="187" y="635"/>
                  </a:cubicBezTo>
                  <a:cubicBezTo>
                    <a:pt x="187" y="635"/>
                    <a:pt x="187" y="635"/>
                    <a:pt x="187" y="635"/>
                  </a:cubicBezTo>
                  <a:cubicBezTo>
                    <a:pt x="187" y="635"/>
                    <a:pt x="187" y="635"/>
                    <a:pt x="187" y="635"/>
                  </a:cubicBezTo>
                  <a:cubicBezTo>
                    <a:pt x="187" y="635"/>
                    <a:pt x="187" y="635"/>
                    <a:pt x="187" y="635"/>
                  </a:cubicBezTo>
                  <a:cubicBezTo>
                    <a:pt x="187" y="635"/>
                    <a:pt x="187" y="635"/>
                    <a:pt x="187" y="634"/>
                  </a:cubicBezTo>
                  <a:cubicBezTo>
                    <a:pt x="187" y="634"/>
                    <a:pt x="187" y="634"/>
                    <a:pt x="187" y="634"/>
                  </a:cubicBezTo>
                  <a:cubicBezTo>
                    <a:pt x="187" y="634"/>
                    <a:pt x="187" y="634"/>
                    <a:pt x="187" y="634"/>
                  </a:cubicBezTo>
                  <a:cubicBezTo>
                    <a:pt x="187" y="634"/>
                    <a:pt x="187" y="634"/>
                    <a:pt x="187" y="634"/>
                  </a:cubicBezTo>
                  <a:close/>
                  <a:moveTo>
                    <a:pt x="178" y="617"/>
                  </a:moveTo>
                  <a:cubicBezTo>
                    <a:pt x="178" y="617"/>
                    <a:pt x="178" y="617"/>
                    <a:pt x="178" y="617"/>
                  </a:cubicBezTo>
                  <a:cubicBezTo>
                    <a:pt x="178" y="618"/>
                    <a:pt x="178" y="620"/>
                    <a:pt x="178" y="621"/>
                  </a:cubicBezTo>
                  <a:cubicBezTo>
                    <a:pt x="178" y="621"/>
                    <a:pt x="178" y="621"/>
                    <a:pt x="178" y="621"/>
                  </a:cubicBezTo>
                  <a:cubicBezTo>
                    <a:pt x="179" y="621"/>
                    <a:pt x="179" y="621"/>
                    <a:pt x="179" y="621"/>
                  </a:cubicBezTo>
                  <a:cubicBezTo>
                    <a:pt x="179" y="620"/>
                    <a:pt x="179" y="618"/>
                    <a:pt x="179" y="617"/>
                  </a:cubicBezTo>
                  <a:cubicBezTo>
                    <a:pt x="179" y="617"/>
                    <a:pt x="179" y="617"/>
                    <a:pt x="178" y="617"/>
                  </a:cubicBezTo>
                  <a:cubicBezTo>
                    <a:pt x="178" y="617"/>
                    <a:pt x="178" y="617"/>
                    <a:pt x="178" y="617"/>
                  </a:cubicBezTo>
                  <a:close/>
                  <a:moveTo>
                    <a:pt x="177" y="595"/>
                  </a:moveTo>
                  <a:cubicBezTo>
                    <a:pt x="177" y="595"/>
                    <a:pt x="177" y="595"/>
                    <a:pt x="177" y="595"/>
                  </a:cubicBezTo>
                  <a:cubicBezTo>
                    <a:pt x="177" y="595"/>
                    <a:pt x="177" y="595"/>
                    <a:pt x="177" y="595"/>
                  </a:cubicBezTo>
                  <a:cubicBezTo>
                    <a:pt x="177" y="596"/>
                    <a:pt x="177" y="597"/>
                    <a:pt x="177" y="598"/>
                  </a:cubicBezTo>
                  <a:cubicBezTo>
                    <a:pt x="177" y="599"/>
                    <a:pt x="177" y="601"/>
                    <a:pt x="178" y="602"/>
                  </a:cubicBezTo>
                  <a:cubicBezTo>
                    <a:pt x="178" y="602"/>
                    <a:pt x="178" y="602"/>
                    <a:pt x="178" y="602"/>
                  </a:cubicBezTo>
                  <a:cubicBezTo>
                    <a:pt x="178" y="602"/>
                    <a:pt x="178" y="602"/>
                    <a:pt x="178" y="602"/>
                  </a:cubicBezTo>
                  <a:cubicBezTo>
                    <a:pt x="178" y="601"/>
                    <a:pt x="178" y="599"/>
                    <a:pt x="178" y="598"/>
                  </a:cubicBezTo>
                  <a:cubicBezTo>
                    <a:pt x="178" y="597"/>
                    <a:pt x="178" y="596"/>
                    <a:pt x="177" y="595"/>
                  </a:cubicBezTo>
                  <a:cubicBezTo>
                    <a:pt x="177" y="595"/>
                    <a:pt x="177" y="595"/>
                    <a:pt x="177" y="595"/>
                  </a:cubicBezTo>
                  <a:cubicBezTo>
                    <a:pt x="178" y="595"/>
                    <a:pt x="178" y="595"/>
                    <a:pt x="177" y="595"/>
                  </a:cubicBezTo>
                  <a:cubicBezTo>
                    <a:pt x="177" y="595"/>
                    <a:pt x="177" y="595"/>
                    <a:pt x="177" y="595"/>
                  </a:cubicBezTo>
                  <a:cubicBezTo>
                    <a:pt x="177" y="595"/>
                    <a:pt x="177" y="595"/>
                    <a:pt x="177" y="595"/>
                  </a:cubicBezTo>
                  <a:close/>
                  <a:moveTo>
                    <a:pt x="127" y="628"/>
                  </a:moveTo>
                  <a:cubicBezTo>
                    <a:pt x="127" y="629"/>
                    <a:pt x="128" y="629"/>
                    <a:pt x="127" y="630"/>
                  </a:cubicBezTo>
                  <a:cubicBezTo>
                    <a:pt x="127" y="630"/>
                    <a:pt x="127" y="630"/>
                    <a:pt x="127" y="630"/>
                  </a:cubicBezTo>
                  <a:cubicBezTo>
                    <a:pt x="128" y="630"/>
                    <a:pt x="128" y="630"/>
                    <a:pt x="128" y="630"/>
                  </a:cubicBezTo>
                  <a:cubicBezTo>
                    <a:pt x="128" y="629"/>
                    <a:pt x="128" y="629"/>
                    <a:pt x="128" y="628"/>
                  </a:cubicBezTo>
                  <a:lnTo>
                    <a:pt x="127" y="628"/>
                  </a:lnTo>
                  <a:close/>
                  <a:moveTo>
                    <a:pt x="181" y="515"/>
                  </a:moveTo>
                  <a:cubicBezTo>
                    <a:pt x="181" y="515"/>
                    <a:pt x="180" y="515"/>
                    <a:pt x="181" y="515"/>
                  </a:cubicBezTo>
                  <a:cubicBezTo>
                    <a:pt x="181" y="515"/>
                    <a:pt x="181" y="516"/>
                    <a:pt x="181" y="516"/>
                  </a:cubicBezTo>
                  <a:cubicBezTo>
                    <a:pt x="181" y="517"/>
                    <a:pt x="181" y="517"/>
                    <a:pt x="181" y="517"/>
                  </a:cubicBezTo>
                  <a:cubicBezTo>
                    <a:pt x="181" y="517"/>
                    <a:pt x="181" y="516"/>
                    <a:pt x="181" y="516"/>
                  </a:cubicBezTo>
                  <a:cubicBezTo>
                    <a:pt x="181" y="516"/>
                    <a:pt x="181" y="515"/>
                    <a:pt x="181" y="515"/>
                  </a:cubicBezTo>
                  <a:cubicBezTo>
                    <a:pt x="181" y="515"/>
                    <a:pt x="181" y="514"/>
                    <a:pt x="181" y="515"/>
                  </a:cubicBezTo>
                  <a:cubicBezTo>
                    <a:pt x="181" y="515"/>
                    <a:pt x="181" y="515"/>
                    <a:pt x="181" y="515"/>
                  </a:cubicBezTo>
                  <a:close/>
                  <a:moveTo>
                    <a:pt x="173" y="508"/>
                  </a:moveTo>
                  <a:cubicBezTo>
                    <a:pt x="173" y="507"/>
                    <a:pt x="173" y="507"/>
                    <a:pt x="173" y="507"/>
                  </a:cubicBezTo>
                  <a:cubicBezTo>
                    <a:pt x="173" y="507"/>
                    <a:pt x="173" y="507"/>
                    <a:pt x="173" y="507"/>
                  </a:cubicBezTo>
                  <a:cubicBezTo>
                    <a:pt x="173" y="507"/>
                    <a:pt x="173" y="507"/>
                    <a:pt x="173" y="507"/>
                  </a:cubicBezTo>
                  <a:cubicBezTo>
                    <a:pt x="173" y="508"/>
                    <a:pt x="173" y="508"/>
                    <a:pt x="173" y="508"/>
                  </a:cubicBezTo>
                  <a:cubicBezTo>
                    <a:pt x="173" y="508"/>
                    <a:pt x="173" y="509"/>
                    <a:pt x="173" y="509"/>
                  </a:cubicBezTo>
                  <a:cubicBezTo>
                    <a:pt x="173" y="509"/>
                    <a:pt x="173" y="509"/>
                    <a:pt x="173" y="509"/>
                  </a:cubicBezTo>
                  <a:cubicBezTo>
                    <a:pt x="173" y="509"/>
                    <a:pt x="173" y="509"/>
                    <a:pt x="173" y="509"/>
                  </a:cubicBezTo>
                  <a:cubicBezTo>
                    <a:pt x="173" y="509"/>
                    <a:pt x="173" y="508"/>
                    <a:pt x="173" y="508"/>
                  </a:cubicBezTo>
                  <a:cubicBezTo>
                    <a:pt x="173" y="508"/>
                    <a:pt x="173" y="508"/>
                    <a:pt x="173" y="508"/>
                  </a:cubicBezTo>
                  <a:close/>
                  <a:moveTo>
                    <a:pt x="167" y="503"/>
                  </a:moveTo>
                  <a:cubicBezTo>
                    <a:pt x="167" y="503"/>
                    <a:pt x="167" y="503"/>
                    <a:pt x="166" y="503"/>
                  </a:cubicBezTo>
                  <a:cubicBezTo>
                    <a:pt x="166" y="503"/>
                    <a:pt x="166" y="503"/>
                    <a:pt x="166" y="503"/>
                  </a:cubicBezTo>
                  <a:cubicBezTo>
                    <a:pt x="166" y="503"/>
                    <a:pt x="166" y="503"/>
                    <a:pt x="166" y="503"/>
                  </a:cubicBezTo>
                  <a:cubicBezTo>
                    <a:pt x="166" y="503"/>
                    <a:pt x="166" y="504"/>
                    <a:pt x="166" y="505"/>
                  </a:cubicBezTo>
                  <a:cubicBezTo>
                    <a:pt x="166" y="506"/>
                    <a:pt x="167" y="507"/>
                    <a:pt x="166" y="508"/>
                  </a:cubicBezTo>
                  <a:cubicBezTo>
                    <a:pt x="166" y="508"/>
                    <a:pt x="166" y="508"/>
                    <a:pt x="166" y="508"/>
                  </a:cubicBezTo>
                  <a:cubicBezTo>
                    <a:pt x="166" y="508"/>
                    <a:pt x="167" y="508"/>
                    <a:pt x="167" y="508"/>
                  </a:cubicBezTo>
                  <a:cubicBezTo>
                    <a:pt x="167" y="507"/>
                    <a:pt x="167" y="506"/>
                    <a:pt x="167" y="505"/>
                  </a:cubicBezTo>
                  <a:cubicBezTo>
                    <a:pt x="167" y="504"/>
                    <a:pt x="167" y="503"/>
                    <a:pt x="167" y="503"/>
                  </a:cubicBezTo>
                  <a:close/>
                  <a:moveTo>
                    <a:pt x="167" y="487"/>
                  </a:moveTo>
                  <a:cubicBezTo>
                    <a:pt x="167" y="487"/>
                    <a:pt x="167" y="487"/>
                    <a:pt x="167" y="487"/>
                  </a:cubicBezTo>
                  <a:cubicBezTo>
                    <a:pt x="167" y="488"/>
                    <a:pt x="167" y="488"/>
                    <a:pt x="167" y="489"/>
                  </a:cubicBezTo>
                  <a:cubicBezTo>
                    <a:pt x="167" y="489"/>
                    <a:pt x="167" y="489"/>
                    <a:pt x="167" y="489"/>
                  </a:cubicBezTo>
                  <a:cubicBezTo>
                    <a:pt x="167" y="489"/>
                    <a:pt x="167" y="489"/>
                    <a:pt x="167" y="489"/>
                  </a:cubicBezTo>
                  <a:cubicBezTo>
                    <a:pt x="167" y="489"/>
                    <a:pt x="167" y="489"/>
                    <a:pt x="167" y="489"/>
                  </a:cubicBezTo>
                  <a:cubicBezTo>
                    <a:pt x="167" y="489"/>
                    <a:pt x="167" y="489"/>
                    <a:pt x="167" y="489"/>
                  </a:cubicBezTo>
                  <a:cubicBezTo>
                    <a:pt x="167" y="488"/>
                    <a:pt x="168" y="488"/>
                    <a:pt x="167" y="487"/>
                  </a:cubicBezTo>
                  <a:cubicBezTo>
                    <a:pt x="167" y="487"/>
                    <a:pt x="167" y="487"/>
                    <a:pt x="167" y="487"/>
                  </a:cubicBezTo>
                  <a:cubicBezTo>
                    <a:pt x="167" y="487"/>
                    <a:pt x="167" y="487"/>
                    <a:pt x="167" y="487"/>
                  </a:cubicBezTo>
                  <a:close/>
                  <a:moveTo>
                    <a:pt x="165" y="465"/>
                  </a:moveTo>
                  <a:cubicBezTo>
                    <a:pt x="165" y="465"/>
                    <a:pt x="165" y="465"/>
                    <a:pt x="165" y="465"/>
                  </a:cubicBezTo>
                  <a:cubicBezTo>
                    <a:pt x="165" y="465"/>
                    <a:pt x="165" y="465"/>
                    <a:pt x="165" y="465"/>
                  </a:cubicBezTo>
                  <a:cubicBezTo>
                    <a:pt x="165" y="465"/>
                    <a:pt x="165" y="465"/>
                    <a:pt x="165" y="465"/>
                  </a:cubicBezTo>
                  <a:cubicBezTo>
                    <a:pt x="165" y="465"/>
                    <a:pt x="165" y="466"/>
                    <a:pt x="165" y="466"/>
                  </a:cubicBezTo>
                  <a:cubicBezTo>
                    <a:pt x="165" y="466"/>
                    <a:pt x="165" y="466"/>
                    <a:pt x="165" y="466"/>
                  </a:cubicBezTo>
                  <a:cubicBezTo>
                    <a:pt x="165" y="467"/>
                    <a:pt x="165" y="467"/>
                    <a:pt x="165" y="467"/>
                  </a:cubicBezTo>
                  <a:cubicBezTo>
                    <a:pt x="165" y="467"/>
                    <a:pt x="165" y="467"/>
                    <a:pt x="165" y="467"/>
                  </a:cubicBezTo>
                  <a:cubicBezTo>
                    <a:pt x="165" y="466"/>
                    <a:pt x="165" y="466"/>
                    <a:pt x="165" y="466"/>
                  </a:cubicBezTo>
                  <a:cubicBezTo>
                    <a:pt x="165" y="465"/>
                    <a:pt x="165" y="465"/>
                    <a:pt x="165" y="465"/>
                  </a:cubicBezTo>
                  <a:close/>
                  <a:moveTo>
                    <a:pt x="161" y="368"/>
                  </a:moveTo>
                  <a:cubicBezTo>
                    <a:pt x="161" y="368"/>
                    <a:pt x="161" y="368"/>
                    <a:pt x="161" y="369"/>
                  </a:cubicBezTo>
                  <a:cubicBezTo>
                    <a:pt x="161" y="375"/>
                    <a:pt x="161" y="382"/>
                    <a:pt x="162" y="390"/>
                  </a:cubicBezTo>
                  <a:cubicBezTo>
                    <a:pt x="162" y="390"/>
                    <a:pt x="162" y="390"/>
                    <a:pt x="162" y="390"/>
                  </a:cubicBezTo>
                  <a:cubicBezTo>
                    <a:pt x="162" y="390"/>
                    <a:pt x="163" y="390"/>
                    <a:pt x="163" y="390"/>
                  </a:cubicBezTo>
                  <a:cubicBezTo>
                    <a:pt x="162" y="382"/>
                    <a:pt x="162" y="375"/>
                    <a:pt x="161" y="369"/>
                  </a:cubicBezTo>
                  <a:cubicBezTo>
                    <a:pt x="161" y="368"/>
                    <a:pt x="161" y="368"/>
                    <a:pt x="161" y="368"/>
                  </a:cubicBezTo>
                  <a:cubicBezTo>
                    <a:pt x="161" y="368"/>
                    <a:pt x="161" y="368"/>
                    <a:pt x="161" y="368"/>
                  </a:cubicBezTo>
                  <a:close/>
                  <a:moveTo>
                    <a:pt x="159" y="266"/>
                  </a:moveTo>
                  <a:cubicBezTo>
                    <a:pt x="159" y="268"/>
                    <a:pt x="159" y="270"/>
                    <a:pt x="159" y="271"/>
                  </a:cubicBezTo>
                  <a:cubicBezTo>
                    <a:pt x="159" y="274"/>
                    <a:pt x="159" y="276"/>
                    <a:pt x="159" y="278"/>
                  </a:cubicBezTo>
                  <a:cubicBezTo>
                    <a:pt x="159" y="278"/>
                    <a:pt x="159" y="279"/>
                    <a:pt x="159" y="279"/>
                  </a:cubicBezTo>
                  <a:cubicBezTo>
                    <a:pt x="160" y="279"/>
                    <a:pt x="160" y="279"/>
                    <a:pt x="160" y="278"/>
                  </a:cubicBezTo>
                  <a:cubicBezTo>
                    <a:pt x="160" y="276"/>
                    <a:pt x="160" y="274"/>
                    <a:pt x="160" y="271"/>
                  </a:cubicBezTo>
                  <a:cubicBezTo>
                    <a:pt x="160" y="270"/>
                    <a:pt x="160" y="268"/>
                    <a:pt x="160" y="266"/>
                  </a:cubicBezTo>
                  <a:cubicBezTo>
                    <a:pt x="160" y="266"/>
                    <a:pt x="160" y="266"/>
                    <a:pt x="159" y="266"/>
                  </a:cubicBezTo>
                  <a:cubicBezTo>
                    <a:pt x="159" y="266"/>
                    <a:pt x="159" y="266"/>
                    <a:pt x="159" y="266"/>
                  </a:cubicBezTo>
                  <a:cubicBezTo>
                    <a:pt x="159" y="266"/>
                    <a:pt x="159" y="266"/>
                    <a:pt x="159" y="266"/>
                  </a:cubicBezTo>
                  <a:close/>
                  <a:moveTo>
                    <a:pt x="162" y="156"/>
                  </a:moveTo>
                  <a:cubicBezTo>
                    <a:pt x="162" y="157"/>
                    <a:pt x="162" y="157"/>
                    <a:pt x="162" y="158"/>
                  </a:cubicBezTo>
                  <a:cubicBezTo>
                    <a:pt x="162" y="158"/>
                    <a:pt x="162" y="158"/>
                    <a:pt x="163" y="158"/>
                  </a:cubicBezTo>
                  <a:cubicBezTo>
                    <a:pt x="163" y="158"/>
                    <a:pt x="163" y="158"/>
                    <a:pt x="163" y="158"/>
                  </a:cubicBezTo>
                  <a:cubicBezTo>
                    <a:pt x="163" y="157"/>
                    <a:pt x="163" y="157"/>
                    <a:pt x="163" y="156"/>
                  </a:cubicBezTo>
                  <a:cubicBezTo>
                    <a:pt x="163" y="156"/>
                    <a:pt x="163" y="156"/>
                    <a:pt x="163" y="156"/>
                  </a:cubicBezTo>
                  <a:cubicBezTo>
                    <a:pt x="162" y="156"/>
                    <a:pt x="162" y="156"/>
                    <a:pt x="162" y="156"/>
                  </a:cubicBezTo>
                  <a:cubicBezTo>
                    <a:pt x="162" y="156"/>
                    <a:pt x="162" y="156"/>
                    <a:pt x="162" y="156"/>
                  </a:cubicBezTo>
                  <a:close/>
                  <a:moveTo>
                    <a:pt x="178" y="666"/>
                  </a:moveTo>
                  <a:cubicBezTo>
                    <a:pt x="177" y="669"/>
                    <a:pt x="178" y="672"/>
                    <a:pt x="177" y="675"/>
                  </a:cubicBezTo>
                  <a:cubicBezTo>
                    <a:pt x="178" y="677"/>
                    <a:pt x="178" y="679"/>
                    <a:pt x="177" y="681"/>
                  </a:cubicBezTo>
                  <a:cubicBezTo>
                    <a:pt x="178" y="686"/>
                    <a:pt x="178" y="690"/>
                    <a:pt x="177" y="694"/>
                  </a:cubicBezTo>
                  <a:cubicBezTo>
                    <a:pt x="178" y="697"/>
                    <a:pt x="178" y="700"/>
                    <a:pt x="178" y="703"/>
                  </a:cubicBezTo>
                  <a:cubicBezTo>
                    <a:pt x="178" y="704"/>
                    <a:pt x="178" y="705"/>
                    <a:pt x="177" y="706"/>
                  </a:cubicBezTo>
                  <a:cubicBezTo>
                    <a:pt x="179" y="710"/>
                    <a:pt x="177" y="713"/>
                    <a:pt x="178" y="717"/>
                  </a:cubicBezTo>
                  <a:cubicBezTo>
                    <a:pt x="178" y="717"/>
                    <a:pt x="178" y="718"/>
                    <a:pt x="178" y="718"/>
                  </a:cubicBezTo>
                  <a:cubicBezTo>
                    <a:pt x="178" y="720"/>
                    <a:pt x="178" y="722"/>
                    <a:pt x="178" y="724"/>
                  </a:cubicBezTo>
                  <a:cubicBezTo>
                    <a:pt x="180" y="727"/>
                    <a:pt x="179" y="731"/>
                    <a:pt x="179" y="734"/>
                  </a:cubicBezTo>
                  <a:cubicBezTo>
                    <a:pt x="179" y="734"/>
                    <a:pt x="179" y="735"/>
                    <a:pt x="179" y="735"/>
                  </a:cubicBezTo>
                  <a:cubicBezTo>
                    <a:pt x="179" y="737"/>
                    <a:pt x="179" y="739"/>
                    <a:pt x="179" y="740"/>
                  </a:cubicBezTo>
                  <a:cubicBezTo>
                    <a:pt x="180" y="741"/>
                    <a:pt x="179" y="742"/>
                    <a:pt x="179" y="744"/>
                  </a:cubicBezTo>
                  <a:cubicBezTo>
                    <a:pt x="179" y="744"/>
                    <a:pt x="180" y="744"/>
                    <a:pt x="180" y="744"/>
                  </a:cubicBezTo>
                  <a:cubicBezTo>
                    <a:pt x="180" y="745"/>
                    <a:pt x="180" y="745"/>
                    <a:pt x="180" y="746"/>
                  </a:cubicBezTo>
                  <a:cubicBezTo>
                    <a:pt x="180" y="747"/>
                    <a:pt x="180" y="747"/>
                    <a:pt x="180" y="748"/>
                  </a:cubicBezTo>
                  <a:cubicBezTo>
                    <a:pt x="180" y="749"/>
                    <a:pt x="180" y="749"/>
                    <a:pt x="180" y="750"/>
                  </a:cubicBezTo>
                  <a:cubicBezTo>
                    <a:pt x="180" y="754"/>
                    <a:pt x="182" y="757"/>
                    <a:pt x="180" y="761"/>
                  </a:cubicBezTo>
                  <a:cubicBezTo>
                    <a:pt x="181" y="761"/>
                    <a:pt x="181" y="761"/>
                    <a:pt x="181" y="762"/>
                  </a:cubicBezTo>
                  <a:cubicBezTo>
                    <a:pt x="181" y="767"/>
                    <a:pt x="182" y="772"/>
                    <a:pt x="182" y="777"/>
                  </a:cubicBezTo>
                  <a:cubicBezTo>
                    <a:pt x="183" y="778"/>
                    <a:pt x="183" y="778"/>
                    <a:pt x="183" y="779"/>
                  </a:cubicBezTo>
                  <a:cubicBezTo>
                    <a:pt x="183" y="781"/>
                    <a:pt x="183" y="783"/>
                    <a:pt x="184" y="786"/>
                  </a:cubicBezTo>
                  <a:cubicBezTo>
                    <a:pt x="183" y="786"/>
                    <a:pt x="183" y="786"/>
                    <a:pt x="183" y="786"/>
                  </a:cubicBezTo>
                  <a:cubicBezTo>
                    <a:pt x="184" y="786"/>
                    <a:pt x="184" y="786"/>
                    <a:pt x="184" y="786"/>
                  </a:cubicBezTo>
                  <a:cubicBezTo>
                    <a:pt x="183" y="787"/>
                    <a:pt x="183" y="789"/>
                    <a:pt x="185" y="789"/>
                  </a:cubicBezTo>
                  <a:cubicBezTo>
                    <a:pt x="184" y="788"/>
                    <a:pt x="184" y="787"/>
                    <a:pt x="184" y="786"/>
                  </a:cubicBezTo>
                  <a:cubicBezTo>
                    <a:pt x="184" y="786"/>
                    <a:pt x="184" y="786"/>
                    <a:pt x="184" y="786"/>
                  </a:cubicBezTo>
                  <a:cubicBezTo>
                    <a:pt x="184" y="785"/>
                    <a:pt x="184" y="785"/>
                    <a:pt x="184" y="785"/>
                  </a:cubicBezTo>
                  <a:cubicBezTo>
                    <a:pt x="185" y="783"/>
                    <a:pt x="183" y="780"/>
                    <a:pt x="184" y="778"/>
                  </a:cubicBezTo>
                  <a:cubicBezTo>
                    <a:pt x="183" y="773"/>
                    <a:pt x="184" y="767"/>
                    <a:pt x="182" y="762"/>
                  </a:cubicBezTo>
                  <a:cubicBezTo>
                    <a:pt x="183" y="762"/>
                    <a:pt x="183" y="761"/>
                    <a:pt x="183" y="761"/>
                  </a:cubicBezTo>
                  <a:cubicBezTo>
                    <a:pt x="183" y="755"/>
                    <a:pt x="182" y="750"/>
                    <a:pt x="182" y="744"/>
                  </a:cubicBezTo>
                  <a:cubicBezTo>
                    <a:pt x="182" y="744"/>
                    <a:pt x="182" y="744"/>
                    <a:pt x="182" y="744"/>
                  </a:cubicBezTo>
                  <a:cubicBezTo>
                    <a:pt x="182" y="744"/>
                    <a:pt x="182" y="744"/>
                    <a:pt x="182" y="744"/>
                  </a:cubicBezTo>
                  <a:cubicBezTo>
                    <a:pt x="182" y="744"/>
                    <a:pt x="183" y="744"/>
                    <a:pt x="183" y="744"/>
                  </a:cubicBezTo>
                  <a:cubicBezTo>
                    <a:pt x="183" y="750"/>
                    <a:pt x="184" y="756"/>
                    <a:pt x="184" y="761"/>
                  </a:cubicBezTo>
                  <a:cubicBezTo>
                    <a:pt x="184" y="761"/>
                    <a:pt x="184" y="761"/>
                    <a:pt x="184" y="761"/>
                  </a:cubicBezTo>
                  <a:cubicBezTo>
                    <a:pt x="184" y="764"/>
                    <a:pt x="185" y="767"/>
                    <a:pt x="184" y="770"/>
                  </a:cubicBezTo>
                  <a:cubicBezTo>
                    <a:pt x="185" y="774"/>
                    <a:pt x="186" y="778"/>
                    <a:pt x="185" y="782"/>
                  </a:cubicBezTo>
                  <a:cubicBezTo>
                    <a:pt x="187" y="786"/>
                    <a:pt x="186" y="789"/>
                    <a:pt x="186" y="793"/>
                  </a:cubicBezTo>
                  <a:cubicBezTo>
                    <a:pt x="186" y="795"/>
                    <a:pt x="187" y="796"/>
                    <a:pt x="186" y="798"/>
                  </a:cubicBezTo>
                  <a:cubicBezTo>
                    <a:pt x="187" y="803"/>
                    <a:pt x="187" y="808"/>
                    <a:pt x="187" y="812"/>
                  </a:cubicBezTo>
                  <a:cubicBezTo>
                    <a:pt x="187" y="812"/>
                    <a:pt x="187" y="812"/>
                    <a:pt x="187" y="813"/>
                  </a:cubicBezTo>
                  <a:cubicBezTo>
                    <a:pt x="187" y="813"/>
                    <a:pt x="187" y="814"/>
                    <a:pt x="187" y="815"/>
                  </a:cubicBezTo>
                  <a:cubicBezTo>
                    <a:pt x="187" y="816"/>
                    <a:pt x="187" y="817"/>
                    <a:pt x="187" y="817"/>
                  </a:cubicBezTo>
                  <a:cubicBezTo>
                    <a:pt x="187" y="817"/>
                    <a:pt x="187" y="817"/>
                    <a:pt x="187" y="818"/>
                  </a:cubicBezTo>
                  <a:cubicBezTo>
                    <a:pt x="187" y="819"/>
                    <a:pt x="187" y="821"/>
                    <a:pt x="188" y="822"/>
                  </a:cubicBezTo>
                  <a:cubicBezTo>
                    <a:pt x="188" y="824"/>
                    <a:pt x="188" y="826"/>
                    <a:pt x="188" y="828"/>
                  </a:cubicBezTo>
                  <a:cubicBezTo>
                    <a:pt x="188" y="828"/>
                    <a:pt x="188" y="828"/>
                    <a:pt x="188" y="828"/>
                  </a:cubicBezTo>
                  <a:cubicBezTo>
                    <a:pt x="188" y="830"/>
                    <a:pt x="188" y="833"/>
                    <a:pt x="188" y="835"/>
                  </a:cubicBezTo>
                  <a:cubicBezTo>
                    <a:pt x="188" y="837"/>
                    <a:pt x="188" y="839"/>
                    <a:pt x="188" y="840"/>
                  </a:cubicBezTo>
                  <a:cubicBezTo>
                    <a:pt x="188" y="840"/>
                    <a:pt x="188" y="841"/>
                    <a:pt x="188" y="841"/>
                  </a:cubicBezTo>
                  <a:cubicBezTo>
                    <a:pt x="189" y="845"/>
                    <a:pt x="188" y="849"/>
                    <a:pt x="188" y="853"/>
                  </a:cubicBezTo>
                  <a:cubicBezTo>
                    <a:pt x="188" y="853"/>
                    <a:pt x="188" y="853"/>
                    <a:pt x="188" y="853"/>
                  </a:cubicBezTo>
                  <a:cubicBezTo>
                    <a:pt x="188" y="856"/>
                    <a:pt x="188" y="858"/>
                    <a:pt x="188" y="862"/>
                  </a:cubicBezTo>
                  <a:cubicBezTo>
                    <a:pt x="189" y="862"/>
                    <a:pt x="189" y="862"/>
                    <a:pt x="188" y="862"/>
                  </a:cubicBezTo>
                  <a:cubicBezTo>
                    <a:pt x="189" y="863"/>
                    <a:pt x="189" y="865"/>
                    <a:pt x="188" y="866"/>
                  </a:cubicBezTo>
                  <a:cubicBezTo>
                    <a:pt x="188" y="866"/>
                    <a:pt x="188" y="866"/>
                    <a:pt x="188" y="866"/>
                  </a:cubicBezTo>
                  <a:cubicBezTo>
                    <a:pt x="188" y="866"/>
                    <a:pt x="188" y="867"/>
                    <a:pt x="188" y="867"/>
                  </a:cubicBezTo>
                  <a:cubicBezTo>
                    <a:pt x="188" y="867"/>
                    <a:pt x="188" y="868"/>
                    <a:pt x="188" y="868"/>
                  </a:cubicBezTo>
                  <a:cubicBezTo>
                    <a:pt x="189" y="868"/>
                    <a:pt x="189" y="868"/>
                    <a:pt x="189" y="868"/>
                  </a:cubicBezTo>
                  <a:cubicBezTo>
                    <a:pt x="189" y="870"/>
                    <a:pt x="188" y="872"/>
                    <a:pt x="189" y="874"/>
                  </a:cubicBezTo>
                  <a:cubicBezTo>
                    <a:pt x="189" y="874"/>
                    <a:pt x="189" y="875"/>
                    <a:pt x="189" y="875"/>
                  </a:cubicBezTo>
                  <a:cubicBezTo>
                    <a:pt x="188" y="875"/>
                    <a:pt x="188" y="876"/>
                    <a:pt x="189" y="876"/>
                  </a:cubicBezTo>
                  <a:cubicBezTo>
                    <a:pt x="189" y="877"/>
                    <a:pt x="189" y="877"/>
                    <a:pt x="189" y="878"/>
                  </a:cubicBezTo>
                  <a:cubicBezTo>
                    <a:pt x="189" y="879"/>
                    <a:pt x="189" y="879"/>
                    <a:pt x="189" y="880"/>
                  </a:cubicBezTo>
                  <a:cubicBezTo>
                    <a:pt x="189" y="880"/>
                    <a:pt x="189" y="880"/>
                    <a:pt x="189" y="880"/>
                  </a:cubicBezTo>
                  <a:cubicBezTo>
                    <a:pt x="189" y="882"/>
                    <a:pt x="189" y="884"/>
                    <a:pt x="189" y="886"/>
                  </a:cubicBezTo>
                  <a:cubicBezTo>
                    <a:pt x="189" y="888"/>
                    <a:pt x="189" y="891"/>
                    <a:pt x="189" y="893"/>
                  </a:cubicBezTo>
                  <a:cubicBezTo>
                    <a:pt x="189" y="893"/>
                    <a:pt x="189" y="893"/>
                    <a:pt x="189" y="893"/>
                  </a:cubicBezTo>
                  <a:cubicBezTo>
                    <a:pt x="189" y="895"/>
                    <a:pt x="190" y="896"/>
                    <a:pt x="189" y="897"/>
                  </a:cubicBezTo>
                  <a:cubicBezTo>
                    <a:pt x="189" y="897"/>
                    <a:pt x="189" y="897"/>
                    <a:pt x="189" y="898"/>
                  </a:cubicBezTo>
                  <a:cubicBezTo>
                    <a:pt x="190" y="898"/>
                    <a:pt x="189" y="899"/>
                    <a:pt x="189" y="900"/>
                  </a:cubicBezTo>
                  <a:cubicBezTo>
                    <a:pt x="189" y="900"/>
                    <a:pt x="189" y="900"/>
                    <a:pt x="189" y="900"/>
                  </a:cubicBezTo>
                  <a:cubicBezTo>
                    <a:pt x="189" y="901"/>
                    <a:pt x="189" y="902"/>
                    <a:pt x="189" y="904"/>
                  </a:cubicBezTo>
                  <a:cubicBezTo>
                    <a:pt x="189" y="904"/>
                    <a:pt x="189" y="904"/>
                    <a:pt x="189" y="904"/>
                  </a:cubicBezTo>
                  <a:cubicBezTo>
                    <a:pt x="189" y="905"/>
                    <a:pt x="189" y="906"/>
                    <a:pt x="189" y="907"/>
                  </a:cubicBezTo>
                  <a:cubicBezTo>
                    <a:pt x="189" y="907"/>
                    <a:pt x="189" y="907"/>
                    <a:pt x="189" y="907"/>
                  </a:cubicBezTo>
                  <a:cubicBezTo>
                    <a:pt x="189" y="907"/>
                    <a:pt x="189" y="907"/>
                    <a:pt x="189" y="907"/>
                  </a:cubicBezTo>
                  <a:cubicBezTo>
                    <a:pt x="190" y="910"/>
                    <a:pt x="190" y="913"/>
                    <a:pt x="189" y="915"/>
                  </a:cubicBezTo>
                  <a:cubicBezTo>
                    <a:pt x="189" y="915"/>
                    <a:pt x="189" y="915"/>
                    <a:pt x="189" y="915"/>
                  </a:cubicBezTo>
                  <a:cubicBezTo>
                    <a:pt x="189" y="916"/>
                    <a:pt x="189" y="916"/>
                    <a:pt x="189" y="916"/>
                  </a:cubicBezTo>
                  <a:cubicBezTo>
                    <a:pt x="189" y="917"/>
                    <a:pt x="189" y="917"/>
                    <a:pt x="189" y="918"/>
                  </a:cubicBezTo>
                  <a:cubicBezTo>
                    <a:pt x="189" y="917"/>
                    <a:pt x="189" y="917"/>
                    <a:pt x="189" y="917"/>
                  </a:cubicBezTo>
                  <a:cubicBezTo>
                    <a:pt x="190" y="920"/>
                    <a:pt x="189" y="922"/>
                    <a:pt x="189" y="924"/>
                  </a:cubicBezTo>
                  <a:cubicBezTo>
                    <a:pt x="189" y="924"/>
                    <a:pt x="190" y="925"/>
                    <a:pt x="190" y="926"/>
                  </a:cubicBezTo>
                  <a:cubicBezTo>
                    <a:pt x="190" y="927"/>
                    <a:pt x="189" y="928"/>
                    <a:pt x="189" y="930"/>
                  </a:cubicBezTo>
                  <a:cubicBezTo>
                    <a:pt x="189" y="931"/>
                    <a:pt x="190" y="932"/>
                    <a:pt x="190" y="933"/>
                  </a:cubicBezTo>
                  <a:cubicBezTo>
                    <a:pt x="190" y="933"/>
                    <a:pt x="190" y="933"/>
                    <a:pt x="190" y="934"/>
                  </a:cubicBezTo>
                  <a:cubicBezTo>
                    <a:pt x="190" y="935"/>
                    <a:pt x="190" y="936"/>
                    <a:pt x="189" y="937"/>
                  </a:cubicBezTo>
                  <a:cubicBezTo>
                    <a:pt x="190" y="938"/>
                    <a:pt x="190" y="938"/>
                    <a:pt x="190" y="939"/>
                  </a:cubicBezTo>
                  <a:cubicBezTo>
                    <a:pt x="189" y="941"/>
                    <a:pt x="191" y="943"/>
                    <a:pt x="189" y="945"/>
                  </a:cubicBezTo>
                  <a:cubicBezTo>
                    <a:pt x="191" y="949"/>
                    <a:pt x="190" y="953"/>
                    <a:pt x="190" y="956"/>
                  </a:cubicBezTo>
                  <a:cubicBezTo>
                    <a:pt x="191" y="958"/>
                    <a:pt x="190" y="960"/>
                    <a:pt x="189" y="962"/>
                  </a:cubicBezTo>
                  <a:cubicBezTo>
                    <a:pt x="189" y="964"/>
                    <a:pt x="190" y="967"/>
                    <a:pt x="190" y="970"/>
                  </a:cubicBezTo>
                  <a:cubicBezTo>
                    <a:pt x="190" y="971"/>
                    <a:pt x="189" y="973"/>
                    <a:pt x="190" y="975"/>
                  </a:cubicBezTo>
                  <a:cubicBezTo>
                    <a:pt x="190" y="976"/>
                    <a:pt x="190" y="977"/>
                    <a:pt x="189" y="977"/>
                  </a:cubicBezTo>
                  <a:cubicBezTo>
                    <a:pt x="189" y="978"/>
                    <a:pt x="190" y="978"/>
                    <a:pt x="190" y="979"/>
                  </a:cubicBezTo>
                  <a:cubicBezTo>
                    <a:pt x="189" y="982"/>
                    <a:pt x="190" y="986"/>
                    <a:pt x="190" y="989"/>
                  </a:cubicBezTo>
                  <a:cubicBezTo>
                    <a:pt x="191" y="991"/>
                    <a:pt x="189" y="994"/>
                    <a:pt x="190" y="996"/>
                  </a:cubicBezTo>
                  <a:cubicBezTo>
                    <a:pt x="190" y="996"/>
                    <a:pt x="190" y="996"/>
                    <a:pt x="190" y="997"/>
                  </a:cubicBezTo>
                  <a:cubicBezTo>
                    <a:pt x="190" y="998"/>
                    <a:pt x="190" y="1000"/>
                    <a:pt x="190" y="1002"/>
                  </a:cubicBezTo>
                  <a:cubicBezTo>
                    <a:pt x="190" y="1003"/>
                    <a:pt x="190" y="1003"/>
                    <a:pt x="190" y="1003"/>
                  </a:cubicBezTo>
                  <a:cubicBezTo>
                    <a:pt x="190" y="1004"/>
                    <a:pt x="190" y="1004"/>
                    <a:pt x="190" y="1004"/>
                  </a:cubicBezTo>
                  <a:cubicBezTo>
                    <a:pt x="190" y="1005"/>
                    <a:pt x="190" y="1005"/>
                    <a:pt x="190" y="1005"/>
                  </a:cubicBezTo>
                  <a:cubicBezTo>
                    <a:pt x="190" y="1007"/>
                    <a:pt x="189" y="1009"/>
                    <a:pt x="190" y="1011"/>
                  </a:cubicBezTo>
                  <a:cubicBezTo>
                    <a:pt x="190" y="1011"/>
                    <a:pt x="190" y="1011"/>
                    <a:pt x="190" y="1011"/>
                  </a:cubicBezTo>
                  <a:cubicBezTo>
                    <a:pt x="191" y="1015"/>
                    <a:pt x="190" y="1023"/>
                    <a:pt x="190" y="1028"/>
                  </a:cubicBezTo>
                  <a:cubicBezTo>
                    <a:pt x="190" y="1028"/>
                    <a:pt x="190" y="1029"/>
                    <a:pt x="190" y="1029"/>
                  </a:cubicBezTo>
                  <a:cubicBezTo>
                    <a:pt x="191" y="1032"/>
                    <a:pt x="190" y="1034"/>
                    <a:pt x="190" y="1037"/>
                  </a:cubicBezTo>
                  <a:cubicBezTo>
                    <a:pt x="191" y="1039"/>
                    <a:pt x="189" y="1041"/>
                    <a:pt x="190" y="1043"/>
                  </a:cubicBezTo>
                  <a:cubicBezTo>
                    <a:pt x="190" y="1044"/>
                    <a:pt x="190" y="1044"/>
                    <a:pt x="190" y="1045"/>
                  </a:cubicBezTo>
                  <a:cubicBezTo>
                    <a:pt x="191" y="1048"/>
                    <a:pt x="190" y="1051"/>
                    <a:pt x="190" y="1054"/>
                  </a:cubicBezTo>
                  <a:cubicBezTo>
                    <a:pt x="190" y="1057"/>
                    <a:pt x="190" y="1060"/>
                    <a:pt x="190" y="1063"/>
                  </a:cubicBezTo>
                  <a:cubicBezTo>
                    <a:pt x="190" y="1064"/>
                    <a:pt x="190" y="1066"/>
                    <a:pt x="190" y="1067"/>
                  </a:cubicBezTo>
                  <a:cubicBezTo>
                    <a:pt x="190" y="1068"/>
                    <a:pt x="190" y="1068"/>
                    <a:pt x="190" y="1068"/>
                  </a:cubicBezTo>
                  <a:cubicBezTo>
                    <a:pt x="190" y="1070"/>
                    <a:pt x="190" y="1071"/>
                    <a:pt x="190" y="1072"/>
                  </a:cubicBezTo>
                  <a:cubicBezTo>
                    <a:pt x="190" y="1074"/>
                    <a:pt x="190" y="1075"/>
                    <a:pt x="190" y="1077"/>
                  </a:cubicBezTo>
                  <a:cubicBezTo>
                    <a:pt x="191" y="1077"/>
                    <a:pt x="190" y="1075"/>
                    <a:pt x="191" y="1074"/>
                  </a:cubicBezTo>
                  <a:cubicBezTo>
                    <a:pt x="192" y="1073"/>
                    <a:pt x="192" y="1072"/>
                    <a:pt x="192" y="1071"/>
                  </a:cubicBezTo>
                  <a:cubicBezTo>
                    <a:pt x="192" y="1071"/>
                    <a:pt x="192" y="1072"/>
                    <a:pt x="192" y="1072"/>
                  </a:cubicBezTo>
                  <a:cubicBezTo>
                    <a:pt x="192" y="1072"/>
                    <a:pt x="192" y="1072"/>
                    <a:pt x="192" y="1072"/>
                  </a:cubicBezTo>
                  <a:cubicBezTo>
                    <a:pt x="191" y="1072"/>
                    <a:pt x="191" y="1072"/>
                    <a:pt x="191" y="1072"/>
                  </a:cubicBezTo>
                  <a:cubicBezTo>
                    <a:pt x="191" y="1072"/>
                    <a:pt x="191" y="1072"/>
                    <a:pt x="191" y="1072"/>
                  </a:cubicBezTo>
                  <a:cubicBezTo>
                    <a:pt x="191" y="1072"/>
                    <a:pt x="191" y="1072"/>
                    <a:pt x="191" y="1072"/>
                  </a:cubicBezTo>
                  <a:cubicBezTo>
                    <a:pt x="192" y="1071"/>
                    <a:pt x="192" y="1071"/>
                    <a:pt x="192" y="1071"/>
                  </a:cubicBezTo>
                  <a:cubicBezTo>
                    <a:pt x="192" y="1071"/>
                    <a:pt x="192" y="1071"/>
                    <a:pt x="192" y="1071"/>
                  </a:cubicBezTo>
                  <a:cubicBezTo>
                    <a:pt x="192" y="1071"/>
                    <a:pt x="192" y="1071"/>
                    <a:pt x="192" y="1071"/>
                  </a:cubicBezTo>
                  <a:cubicBezTo>
                    <a:pt x="193" y="1070"/>
                    <a:pt x="192" y="1070"/>
                    <a:pt x="193" y="1069"/>
                  </a:cubicBezTo>
                  <a:cubicBezTo>
                    <a:pt x="192" y="1068"/>
                    <a:pt x="194" y="1067"/>
                    <a:pt x="192" y="1065"/>
                  </a:cubicBezTo>
                  <a:cubicBezTo>
                    <a:pt x="192" y="1065"/>
                    <a:pt x="194" y="1065"/>
                    <a:pt x="194" y="1064"/>
                  </a:cubicBezTo>
                  <a:cubicBezTo>
                    <a:pt x="193" y="1063"/>
                    <a:pt x="193" y="1065"/>
                    <a:pt x="192" y="1064"/>
                  </a:cubicBezTo>
                  <a:cubicBezTo>
                    <a:pt x="192" y="1063"/>
                    <a:pt x="193" y="1063"/>
                    <a:pt x="192" y="1061"/>
                  </a:cubicBezTo>
                  <a:cubicBezTo>
                    <a:pt x="193" y="1061"/>
                    <a:pt x="193" y="1061"/>
                    <a:pt x="193" y="1061"/>
                  </a:cubicBezTo>
                  <a:cubicBezTo>
                    <a:pt x="193" y="1058"/>
                    <a:pt x="193" y="1056"/>
                    <a:pt x="192" y="1054"/>
                  </a:cubicBezTo>
                  <a:cubicBezTo>
                    <a:pt x="194" y="1053"/>
                    <a:pt x="192" y="1051"/>
                    <a:pt x="194" y="1050"/>
                  </a:cubicBezTo>
                  <a:cubicBezTo>
                    <a:pt x="193" y="1050"/>
                    <a:pt x="193" y="1050"/>
                    <a:pt x="193" y="1049"/>
                  </a:cubicBezTo>
                  <a:cubicBezTo>
                    <a:pt x="194" y="1049"/>
                    <a:pt x="193" y="1048"/>
                    <a:pt x="193" y="1047"/>
                  </a:cubicBezTo>
                  <a:cubicBezTo>
                    <a:pt x="193" y="1046"/>
                    <a:pt x="194" y="1045"/>
                    <a:pt x="193" y="1044"/>
                  </a:cubicBezTo>
                  <a:cubicBezTo>
                    <a:pt x="193" y="1043"/>
                    <a:pt x="193" y="1043"/>
                    <a:pt x="194" y="1042"/>
                  </a:cubicBezTo>
                  <a:cubicBezTo>
                    <a:pt x="193" y="1041"/>
                    <a:pt x="194" y="1041"/>
                    <a:pt x="193" y="1040"/>
                  </a:cubicBezTo>
                  <a:cubicBezTo>
                    <a:pt x="193" y="1040"/>
                    <a:pt x="193" y="1040"/>
                    <a:pt x="193" y="1040"/>
                  </a:cubicBezTo>
                  <a:cubicBezTo>
                    <a:pt x="193" y="1040"/>
                    <a:pt x="193" y="1040"/>
                    <a:pt x="193" y="1040"/>
                  </a:cubicBezTo>
                  <a:cubicBezTo>
                    <a:pt x="193" y="1039"/>
                    <a:pt x="192" y="1038"/>
                    <a:pt x="194" y="1038"/>
                  </a:cubicBezTo>
                  <a:cubicBezTo>
                    <a:pt x="193" y="1035"/>
                    <a:pt x="194" y="1032"/>
                    <a:pt x="193" y="1029"/>
                  </a:cubicBezTo>
                  <a:cubicBezTo>
                    <a:pt x="194" y="1026"/>
                    <a:pt x="193" y="1024"/>
                    <a:pt x="193" y="1021"/>
                  </a:cubicBezTo>
                  <a:cubicBezTo>
                    <a:pt x="192" y="1021"/>
                    <a:pt x="193" y="1018"/>
                    <a:pt x="193" y="1017"/>
                  </a:cubicBezTo>
                  <a:cubicBezTo>
                    <a:pt x="194" y="1016"/>
                    <a:pt x="192" y="1016"/>
                    <a:pt x="193" y="1016"/>
                  </a:cubicBezTo>
                  <a:cubicBezTo>
                    <a:pt x="193" y="1015"/>
                    <a:pt x="193" y="1014"/>
                    <a:pt x="193" y="1013"/>
                  </a:cubicBezTo>
                  <a:cubicBezTo>
                    <a:pt x="193" y="1012"/>
                    <a:pt x="194" y="1011"/>
                    <a:pt x="193" y="1011"/>
                  </a:cubicBezTo>
                  <a:cubicBezTo>
                    <a:pt x="193" y="1010"/>
                    <a:pt x="193" y="1010"/>
                    <a:pt x="194" y="1009"/>
                  </a:cubicBezTo>
                  <a:cubicBezTo>
                    <a:pt x="194" y="1007"/>
                    <a:pt x="193" y="1005"/>
                    <a:pt x="194" y="1002"/>
                  </a:cubicBezTo>
                  <a:cubicBezTo>
                    <a:pt x="194" y="998"/>
                    <a:pt x="194" y="994"/>
                    <a:pt x="194" y="990"/>
                  </a:cubicBezTo>
                  <a:cubicBezTo>
                    <a:pt x="194" y="990"/>
                    <a:pt x="194" y="991"/>
                    <a:pt x="194" y="990"/>
                  </a:cubicBezTo>
                  <a:cubicBezTo>
                    <a:pt x="195" y="990"/>
                    <a:pt x="194" y="989"/>
                    <a:pt x="194" y="990"/>
                  </a:cubicBezTo>
                  <a:cubicBezTo>
                    <a:pt x="194" y="989"/>
                    <a:pt x="194" y="988"/>
                    <a:pt x="195" y="988"/>
                  </a:cubicBezTo>
                  <a:cubicBezTo>
                    <a:pt x="194" y="987"/>
                    <a:pt x="194" y="987"/>
                    <a:pt x="194" y="987"/>
                  </a:cubicBezTo>
                  <a:cubicBezTo>
                    <a:pt x="194" y="985"/>
                    <a:pt x="194" y="983"/>
                    <a:pt x="194" y="981"/>
                  </a:cubicBezTo>
                  <a:cubicBezTo>
                    <a:pt x="194" y="981"/>
                    <a:pt x="194" y="980"/>
                    <a:pt x="194" y="980"/>
                  </a:cubicBezTo>
                  <a:cubicBezTo>
                    <a:pt x="194" y="979"/>
                    <a:pt x="194" y="979"/>
                    <a:pt x="194" y="979"/>
                  </a:cubicBezTo>
                  <a:cubicBezTo>
                    <a:pt x="194" y="977"/>
                    <a:pt x="194" y="975"/>
                    <a:pt x="194" y="973"/>
                  </a:cubicBezTo>
                  <a:cubicBezTo>
                    <a:pt x="194" y="972"/>
                    <a:pt x="194" y="972"/>
                    <a:pt x="194" y="972"/>
                  </a:cubicBezTo>
                  <a:cubicBezTo>
                    <a:pt x="194" y="971"/>
                    <a:pt x="193" y="970"/>
                    <a:pt x="195" y="970"/>
                  </a:cubicBezTo>
                  <a:cubicBezTo>
                    <a:pt x="193" y="968"/>
                    <a:pt x="195" y="966"/>
                    <a:pt x="194" y="964"/>
                  </a:cubicBezTo>
                  <a:cubicBezTo>
                    <a:pt x="194" y="964"/>
                    <a:pt x="194" y="964"/>
                    <a:pt x="195" y="963"/>
                  </a:cubicBezTo>
                  <a:cubicBezTo>
                    <a:pt x="193" y="961"/>
                    <a:pt x="195" y="959"/>
                    <a:pt x="194" y="957"/>
                  </a:cubicBezTo>
                  <a:cubicBezTo>
                    <a:pt x="194" y="957"/>
                    <a:pt x="195" y="957"/>
                    <a:pt x="195" y="956"/>
                  </a:cubicBezTo>
                  <a:cubicBezTo>
                    <a:pt x="195" y="955"/>
                    <a:pt x="194" y="953"/>
                    <a:pt x="195" y="952"/>
                  </a:cubicBezTo>
                  <a:cubicBezTo>
                    <a:pt x="195" y="952"/>
                    <a:pt x="194" y="952"/>
                    <a:pt x="194" y="951"/>
                  </a:cubicBezTo>
                  <a:cubicBezTo>
                    <a:pt x="195" y="948"/>
                    <a:pt x="194" y="945"/>
                    <a:pt x="195" y="942"/>
                  </a:cubicBezTo>
                  <a:cubicBezTo>
                    <a:pt x="195" y="941"/>
                    <a:pt x="195" y="941"/>
                    <a:pt x="195" y="940"/>
                  </a:cubicBezTo>
                  <a:cubicBezTo>
                    <a:pt x="195" y="939"/>
                    <a:pt x="195" y="939"/>
                    <a:pt x="195" y="939"/>
                  </a:cubicBezTo>
                  <a:cubicBezTo>
                    <a:pt x="195" y="937"/>
                    <a:pt x="196" y="935"/>
                    <a:pt x="195" y="933"/>
                  </a:cubicBezTo>
                  <a:cubicBezTo>
                    <a:pt x="196" y="932"/>
                    <a:pt x="194" y="932"/>
                    <a:pt x="195" y="931"/>
                  </a:cubicBezTo>
                  <a:cubicBezTo>
                    <a:pt x="195" y="931"/>
                    <a:pt x="194" y="930"/>
                    <a:pt x="194" y="930"/>
                  </a:cubicBezTo>
                  <a:cubicBezTo>
                    <a:pt x="195" y="929"/>
                    <a:pt x="195" y="928"/>
                    <a:pt x="196" y="928"/>
                  </a:cubicBezTo>
                  <a:cubicBezTo>
                    <a:pt x="194" y="925"/>
                    <a:pt x="195" y="923"/>
                    <a:pt x="195" y="921"/>
                  </a:cubicBezTo>
                  <a:cubicBezTo>
                    <a:pt x="194" y="918"/>
                    <a:pt x="194" y="916"/>
                    <a:pt x="195" y="914"/>
                  </a:cubicBezTo>
                  <a:cubicBezTo>
                    <a:pt x="195" y="913"/>
                    <a:pt x="195" y="913"/>
                    <a:pt x="194" y="912"/>
                  </a:cubicBezTo>
                  <a:cubicBezTo>
                    <a:pt x="195" y="911"/>
                    <a:pt x="194" y="911"/>
                    <a:pt x="195" y="911"/>
                  </a:cubicBezTo>
                  <a:cubicBezTo>
                    <a:pt x="194" y="909"/>
                    <a:pt x="194" y="906"/>
                    <a:pt x="195" y="904"/>
                  </a:cubicBezTo>
                  <a:cubicBezTo>
                    <a:pt x="194" y="903"/>
                    <a:pt x="195" y="902"/>
                    <a:pt x="194" y="901"/>
                  </a:cubicBezTo>
                  <a:cubicBezTo>
                    <a:pt x="196" y="899"/>
                    <a:pt x="194" y="897"/>
                    <a:pt x="195" y="895"/>
                  </a:cubicBezTo>
                  <a:cubicBezTo>
                    <a:pt x="195" y="895"/>
                    <a:pt x="195" y="894"/>
                    <a:pt x="195" y="894"/>
                  </a:cubicBezTo>
                  <a:cubicBezTo>
                    <a:pt x="195" y="893"/>
                    <a:pt x="195" y="892"/>
                    <a:pt x="195" y="892"/>
                  </a:cubicBezTo>
                  <a:cubicBezTo>
                    <a:pt x="195" y="890"/>
                    <a:pt x="194" y="888"/>
                    <a:pt x="195" y="887"/>
                  </a:cubicBezTo>
                  <a:cubicBezTo>
                    <a:pt x="194" y="880"/>
                    <a:pt x="195" y="874"/>
                    <a:pt x="194" y="868"/>
                  </a:cubicBezTo>
                  <a:cubicBezTo>
                    <a:pt x="195" y="865"/>
                    <a:pt x="195" y="862"/>
                    <a:pt x="194" y="859"/>
                  </a:cubicBezTo>
                  <a:cubicBezTo>
                    <a:pt x="195" y="858"/>
                    <a:pt x="195" y="857"/>
                    <a:pt x="195" y="856"/>
                  </a:cubicBezTo>
                  <a:cubicBezTo>
                    <a:pt x="195" y="854"/>
                    <a:pt x="194" y="853"/>
                    <a:pt x="195" y="852"/>
                  </a:cubicBezTo>
                  <a:cubicBezTo>
                    <a:pt x="195" y="852"/>
                    <a:pt x="195" y="851"/>
                    <a:pt x="194" y="852"/>
                  </a:cubicBezTo>
                  <a:cubicBezTo>
                    <a:pt x="195" y="850"/>
                    <a:pt x="195" y="849"/>
                    <a:pt x="194" y="848"/>
                  </a:cubicBezTo>
                  <a:cubicBezTo>
                    <a:pt x="195" y="847"/>
                    <a:pt x="195" y="846"/>
                    <a:pt x="195" y="845"/>
                  </a:cubicBezTo>
                  <a:cubicBezTo>
                    <a:pt x="195" y="845"/>
                    <a:pt x="195" y="845"/>
                    <a:pt x="195" y="845"/>
                  </a:cubicBezTo>
                  <a:cubicBezTo>
                    <a:pt x="195" y="845"/>
                    <a:pt x="195" y="845"/>
                    <a:pt x="194" y="845"/>
                  </a:cubicBezTo>
                  <a:cubicBezTo>
                    <a:pt x="195" y="841"/>
                    <a:pt x="194" y="838"/>
                    <a:pt x="195" y="834"/>
                  </a:cubicBezTo>
                  <a:cubicBezTo>
                    <a:pt x="195" y="834"/>
                    <a:pt x="195" y="834"/>
                    <a:pt x="195" y="834"/>
                  </a:cubicBezTo>
                  <a:cubicBezTo>
                    <a:pt x="194" y="828"/>
                    <a:pt x="194" y="821"/>
                    <a:pt x="194" y="815"/>
                  </a:cubicBezTo>
                  <a:cubicBezTo>
                    <a:pt x="194" y="812"/>
                    <a:pt x="194" y="810"/>
                    <a:pt x="193" y="807"/>
                  </a:cubicBezTo>
                  <a:cubicBezTo>
                    <a:pt x="193" y="807"/>
                    <a:pt x="193" y="807"/>
                    <a:pt x="193" y="807"/>
                  </a:cubicBezTo>
                  <a:cubicBezTo>
                    <a:pt x="193" y="807"/>
                    <a:pt x="193" y="806"/>
                    <a:pt x="194" y="806"/>
                  </a:cubicBezTo>
                  <a:cubicBezTo>
                    <a:pt x="194" y="806"/>
                    <a:pt x="195" y="807"/>
                    <a:pt x="194" y="807"/>
                  </a:cubicBezTo>
                  <a:cubicBezTo>
                    <a:pt x="194" y="810"/>
                    <a:pt x="195" y="812"/>
                    <a:pt x="195" y="815"/>
                  </a:cubicBezTo>
                  <a:cubicBezTo>
                    <a:pt x="195" y="821"/>
                    <a:pt x="195" y="828"/>
                    <a:pt x="196" y="834"/>
                  </a:cubicBezTo>
                  <a:cubicBezTo>
                    <a:pt x="196" y="834"/>
                    <a:pt x="196" y="834"/>
                    <a:pt x="196" y="834"/>
                  </a:cubicBezTo>
                  <a:cubicBezTo>
                    <a:pt x="196" y="835"/>
                    <a:pt x="196" y="836"/>
                    <a:pt x="196" y="837"/>
                  </a:cubicBezTo>
                  <a:cubicBezTo>
                    <a:pt x="196" y="838"/>
                    <a:pt x="196" y="839"/>
                    <a:pt x="196" y="840"/>
                  </a:cubicBezTo>
                  <a:cubicBezTo>
                    <a:pt x="196" y="842"/>
                    <a:pt x="197" y="843"/>
                    <a:pt x="196" y="845"/>
                  </a:cubicBezTo>
                  <a:cubicBezTo>
                    <a:pt x="196" y="845"/>
                    <a:pt x="196" y="845"/>
                    <a:pt x="196" y="845"/>
                  </a:cubicBezTo>
                  <a:cubicBezTo>
                    <a:pt x="196" y="845"/>
                    <a:pt x="196" y="845"/>
                    <a:pt x="196" y="846"/>
                  </a:cubicBezTo>
                  <a:cubicBezTo>
                    <a:pt x="196" y="846"/>
                    <a:pt x="196" y="846"/>
                    <a:pt x="196" y="846"/>
                  </a:cubicBezTo>
                  <a:cubicBezTo>
                    <a:pt x="196" y="846"/>
                    <a:pt x="197" y="847"/>
                    <a:pt x="196" y="848"/>
                  </a:cubicBezTo>
                  <a:cubicBezTo>
                    <a:pt x="197" y="850"/>
                    <a:pt x="196" y="853"/>
                    <a:pt x="197" y="854"/>
                  </a:cubicBezTo>
                  <a:cubicBezTo>
                    <a:pt x="197" y="859"/>
                    <a:pt x="197" y="863"/>
                    <a:pt x="197" y="868"/>
                  </a:cubicBezTo>
                  <a:cubicBezTo>
                    <a:pt x="197" y="868"/>
                    <a:pt x="198" y="868"/>
                    <a:pt x="197" y="868"/>
                  </a:cubicBezTo>
                  <a:cubicBezTo>
                    <a:pt x="198" y="869"/>
                    <a:pt x="198" y="871"/>
                    <a:pt x="197" y="872"/>
                  </a:cubicBezTo>
                  <a:cubicBezTo>
                    <a:pt x="198" y="876"/>
                    <a:pt x="199" y="880"/>
                    <a:pt x="198" y="884"/>
                  </a:cubicBezTo>
                  <a:cubicBezTo>
                    <a:pt x="198" y="885"/>
                    <a:pt x="199" y="885"/>
                    <a:pt x="199" y="885"/>
                  </a:cubicBezTo>
                  <a:cubicBezTo>
                    <a:pt x="198" y="887"/>
                    <a:pt x="198" y="888"/>
                    <a:pt x="199" y="890"/>
                  </a:cubicBezTo>
                  <a:cubicBezTo>
                    <a:pt x="198" y="894"/>
                    <a:pt x="199" y="898"/>
                    <a:pt x="199" y="902"/>
                  </a:cubicBezTo>
                  <a:cubicBezTo>
                    <a:pt x="198" y="902"/>
                    <a:pt x="199" y="903"/>
                    <a:pt x="198" y="903"/>
                  </a:cubicBezTo>
                  <a:cubicBezTo>
                    <a:pt x="199" y="904"/>
                    <a:pt x="198" y="906"/>
                    <a:pt x="199" y="907"/>
                  </a:cubicBezTo>
                  <a:cubicBezTo>
                    <a:pt x="199" y="907"/>
                    <a:pt x="198" y="907"/>
                    <a:pt x="198" y="908"/>
                  </a:cubicBezTo>
                  <a:cubicBezTo>
                    <a:pt x="200" y="911"/>
                    <a:pt x="198" y="916"/>
                    <a:pt x="199" y="919"/>
                  </a:cubicBezTo>
                  <a:cubicBezTo>
                    <a:pt x="198" y="920"/>
                    <a:pt x="199" y="921"/>
                    <a:pt x="198" y="922"/>
                  </a:cubicBezTo>
                  <a:cubicBezTo>
                    <a:pt x="198" y="923"/>
                    <a:pt x="198" y="924"/>
                    <a:pt x="199" y="924"/>
                  </a:cubicBezTo>
                  <a:cubicBezTo>
                    <a:pt x="197" y="927"/>
                    <a:pt x="199" y="930"/>
                    <a:pt x="197" y="932"/>
                  </a:cubicBezTo>
                  <a:cubicBezTo>
                    <a:pt x="197" y="933"/>
                    <a:pt x="198" y="933"/>
                    <a:pt x="198" y="933"/>
                  </a:cubicBezTo>
                  <a:cubicBezTo>
                    <a:pt x="197" y="934"/>
                    <a:pt x="198" y="936"/>
                    <a:pt x="197" y="937"/>
                  </a:cubicBezTo>
                  <a:cubicBezTo>
                    <a:pt x="197" y="940"/>
                    <a:pt x="199" y="942"/>
                    <a:pt x="198" y="945"/>
                  </a:cubicBezTo>
                  <a:cubicBezTo>
                    <a:pt x="200" y="948"/>
                    <a:pt x="197" y="951"/>
                    <a:pt x="199" y="955"/>
                  </a:cubicBezTo>
                  <a:cubicBezTo>
                    <a:pt x="198" y="956"/>
                    <a:pt x="198" y="957"/>
                    <a:pt x="198" y="958"/>
                  </a:cubicBezTo>
                  <a:cubicBezTo>
                    <a:pt x="199" y="960"/>
                    <a:pt x="199" y="961"/>
                    <a:pt x="198" y="963"/>
                  </a:cubicBezTo>
                  <a:cubicBezTo>
                    <a:pt x="198" y="963"/>
                    <a:pt x="199" y="963"/>
                    <a:pt x="199" y="964"/>
                  </a:cubicBezTo>
                  <a:cubicBezTo>
                    <a:pt x="199" y="966"/>
                    <a:pt x="198" y="968"/>
                    <a:pt x="198" y="969"/>
                  </a:cubicBezTo>
                  <a:cubicBezTo>
                    <a:pt x="198" y="971"/>
                    <a:pt x="199" y="973"/>
                    <a:pt x="199" y="974"/>
                  </a:cubicBezTo>
                  <a:cubicBezTo>
                    <a:pt x="199" y="974"/>
                    <a:pt x="198" y="974"/>
                    <a:pt x="198" y="974"/>
                  </a:cubicBezTo>
                  <a:cubicBezTo>
                    <a:pt x="198" y="974"/>
                    <a:pt x="199" y="974"/>
                    <a:pt x="199" y="974"/>
                  </a:cubicBezTo>
                  <a:cubicBezTo>
                    <a:pt x="198" y="979"/>
                    <a:pt x="198" y="984"/>
                    <a:pt x="199" y="989"/>
                  </a:cubicBezTo>
                  <a:cubicBezTo>
                    <a:pt x="197" y="992"/>
                    <a:pt x="200" y="994"/>
                    <a:pt x="198" y="997"/>
                  </a:cubicBezTo>
                  <a:cubicBezTo>
                    <a:pt x="198" y="1000"/>
                    <a:pt x="199" y="1003"/>
                    <a:pt x="198" y="1006"/>
                  </a:cubicBezTo>
                  <a:cubicBezTo>
                    <a:pt x="199" y="1011"/>
                    <a:pt x="198" y="1017"/>
                    <a:pt x="199" y="1022"/>
                  </a:cubicBezTo>
                  <a:cubicBezTo>
                    <a:pt x="198" y="1025"/>
                    <a:pt x="198" y="1028"/>
                    <a:pt x="199" y="1031"/>
                  </a:cubicBezTo>
                  <a:cubicBezTo>
                    <a:pt x="198" y="1032"/>
                    <a:pt x="199" y="1032"/>
                    <a:pt x="198" y="1033"/>
                  </a:cubicBezTo>
                  <a:cubicBezTo>
                    <a:pt x="198" y="1033"/>
                    <a:pt x="198" y="1034"/>
                    <a:pt x="199" y="1034"/>
                  </a:cubicBezTo>
                  <a:cubicBezTo>
                    <a:pt x="197" y="1040"/>
                    <a:pt x="200" y="1045"/>
                    <a:pt x="198" y="1050"/>
                  </a:cubicBezTo>
                  <a:cubicBezTo>
                    <a:pt x="199" y="1052"/>
                    <a:pt x="199" y="1054"/>
                    <a:pt x="199" y="1056"/>
                  </a:cubicBezTo>
                  <a:cubicBezTo>
                    <a:pt x="199" y="1057"/>
                    <a:pt x="199" y="1058"/>
                    <a:pt x="198" y="1059"/>
                  </a:cubicBezTo>
                  <a:cubicBezTo>
                    <a:pt x="200" y="1062"/>
                    <a:pt x="198" y="1064"/>
                    <a:pt x="199" y="1067"/>
                  </a:cubicBezTo>
                  <a:cubicBezTo>
                    <a:pt x="198" y="1068"/>
                    <a:pt x="199" y="1069"/>
                    <a:pt x="198" y="1070"/>
                  </a:cubicBezTo>
                  <a:cubicBezTo>
                    <a:pt x="198" y="1070"/>
                    <a:pt x="198" y="1070"/>
                    <a:pt x="199" y="1070"/>
                  </a:cubicBezTo>
                  <a:cubicBezTo>
                    <a:pt x="198" y="1071"/>
                    <a:pt x="199" y="1071"/>
                    <a:pt x="198" y="1072"/>
                  </a:cubicBezTo>
                  <a:cubicBezTo>
                    <a:pt x="199" y="1073"/>
                    <a:pt x="198" y="1075"/>
                    <a:pt x="198" y="1077"/>
                  </a:cubicBezTo>
                  <a:cubicBezTo>
                    <a:pt x="198" y="1079"/>
                    <a:pt x="198" y="1082"/>
                    <a:pt x="198" y="1084"/>
                  </a:cubicBezTo>
                  <a:cubicBezTo>
                    <a:pt x="198" y="1087"/>
                    <a:pt x="199" y="1090"/>
                    <a:pt x="197" y="1093"/>
                  </a:cubicBezTo>
                  <a:cubicBezTo>
                    <a:pt x="197" y="1093"/>
                    <a:pt x="198" y="1093"/>
                    <a:pt x="198" y="1094"/>
                  </a:cubicBezTo>
                  <a:cubicBezTo>
                    <a:pt x="197" y="1100"/>
                    <a:pt x="198" y="1106"/>
                    <a:pt x="196" y="1111"/>
                  </a:cubicBezTo>
                  <a:cubicBezTo>
                    <a:pt x="196" y="1118"/>
                    <a:pt x="196" y="1125"/>
                    <a:pt x="195" y="1131"/>
                  </a:cubicBezTo>
                  <a:cubicBezTo>
                    <a:pt x="195" y="1133"/>
                    <a:pt x="195" y="1135"/>
                    <a:pt x="195" y="1137"/>
                  </a:cubicBezTo>
                  <a:cubicBezTo>
                    <a:pt x="195" y="1140"/>
                    <a:pt x="195" y="1142"/>
                    <a:pt x="194" y="1145"/>
                  </a:cubicBezTo>
                  <a:cubicBezTo>
                    <a:pt x="194" y="1146"/>
                    <a:pt x="194" y="1146"/>
                    <a:pt x="194" y="1147"/>
                  </a:cubicBezTo>
                  <a:cubicBezTo>
                    <a:pt x="194" y="1147"/>
                    <a:pt x="195" y="1148"/>
                    <a:pt x="195" y="1148"/>
                  </a:cubicBezTo>
                  <a:cubicBezTo>
                    <a:pt x="195" y="1149"/>
                    <a:pt x="194" y="1150"/>
                    <a:pt x="194" y="1151"/>
                  </a:cubicBezTo>
                  <a:cubicBezTo>
                    <a:pt x="194" y="1153"/>
                    <a:pt x="195" y="1156"/>
                    <a:pt x="193" y="1159"/>
                  </a:cubicBezTo>
                  <a:cubicBezTo>
                    <a:pt x="193" y="1160"/>
                    <a:pt x="194" y="1160"/>
                    <a:pt x="194" y="1160"/>
                  </a:cubicBezTo>
                  <a:cubicBezTo>
                    <a:pt x="194" y="1164"/>
                    <a:pt x="194" y="1168"/>
                    <a:pt x="194" y="1172"/>
                  </a:cubicBezTo>
                  <a:cubicBezTo>
                    <a:pt x="193" y="1173"/>
                    <a:pt x="192" y="1174"/>
                    <a:pt x="192" y="1176"/>
                  </a:cubicBezTo>
                  <a:cubicBezTo>
                    <a:pt x="191" y="1177"/>
                    <a:pt x="191" y="1176"/>
                    <a:pt x="191" y="1176"/>
                  </a:cubicBezTo>
                  <a:cubicBezTo>
                    <a:pt x="190" y="1175"/>
                    <a:pt x="189" y="1176"/>
                    <a:pt x="188" y="1174"/>
                  </a:cubicBezTo>
                  <a:cubicBezTo>
                    <a:pt x="188" y="1174"/>
                    <a:pt x="187" y="1174"/>
                    <a:pt x="187" y="1175"/>
                  </a:cubicBezTo>
                  <a:cubicBezTo>
                    <a:pt x="187" y="1175"/>
                    <a:pt x="186" y="1174"/>
                    <a:pt x="186" y="1173"/>
                  </a:cubicBezTo>
                  <a:cubicBezTo>
                    <a:pt x="185" y="1174"/>
                    <a:pt x="184" y="1175"/>
                    <a:pt x="184" y="1175"/>
                  </a:cubicBezTo>
                  <a:cubicBezTo>
                    <a:pt x="182" y="1176"/>
                    <a:pt x="179" y="1178"/>
                    <a:pt x="177" y="1177"/>
                  </a:cubicBezTo>
                  <a:cubicBezTo>
                    <a:pt x="177" y="1177"/>
                    <a:pt x="177" y="1177"/>
                    <a:pt x="177" y="1177"/>
                  </a:cubicBezTo>
                  <a:cubicBezTo>
                    <a:pt x="177" y="1177"/>
                    <a:pt x="177" y="1177"/>
                    <a:pt x="177" y="1177"/>
                  </a:cubicBezTo>
                  <a:cubicBezTo>
                    <a:pt x="177" y="1177"/>
                    <a:pt x="176" y="1178"/>
                    <a:pt x="176" y="1177"/>
                  </a:cubicBezTo>
                  <a:cubicBezTo>
                    <a:pt x="176" y="1177"/>
                    <a:pt x="176" y="1177"/>
                    <a:pt x="176" y="1177"/>
                  </a:cubicBezTo>
                  <a:cubicBezTo>
                    <a:pt x="176" y="1177"/>
                    <a:pt x="176" y="1177"/>
                    <a:pt x="176" y="1177"/>
                  </a:cubicBezTo>
                  <a:cubicBezTo>
                    <a:pt x="177" y="1174"/>
                    <a:pt x="174" y="1174"/>
                    <a:pt x="172" y="1173"/>
                  </a:cubicBezTo>
                  <a:cubicBezTo>
                    <a:pt x="171" y="1172"/>
                    <a:pt x="172" y="1171"/>
                    <a:pt x="172" y="1171"/>
                  </a:cubicBezTo>
                  <a:cubicBezTo>
                    <a:pt x="171" y="1169"/>
                    <a:pt x="173" y="1167"/>
                    <a:pt x="172" y="1164"/>
                  </a:cubicBezTo>
                  <a:cubicBezTo>
                    <a:pt x="172" y="1163"/>
                    <a:pt x="172" y="1161"/>
                    <a:pt x="172" y="1160"/>
                  </a:cubicBezTo>
                  <a:cubicBezTo>
                    <a:pt x="173" y="1158"/>
                    <a:pt x="172" y="1155"/>
                    <a:pt x="173" y="1153"/>
                  </a:cubicBezTo>
                  <a:cubicBezTo>
                    <a:pt x="172" y="1150"/>
                    <a:pt x="173" y="1147"/>
                    <a:pt x="173" y="1143"/>
                  </a:cubicBezTo>
                  <a:cubicBezTo>
                    <a:pt x="173" y="1139"/>
                    <a:pt x="174" y="1135"/>
                    <a:pt x="174" y="1130"/>
                  </a:cubicBezTo>
                  <a:cubicBezTo>
                    <a:pt x="175" y="1123"/>
                    <a:pt x="175" y="1115"/>
                    <a:pt x="176" y="1108"/>
                  </a:cubicBezTo>
                  <a:cubicBezTo>
                    <a:pt x="177" y="1102"/>
                    <a:pt x="177" y="1096"/>
                    <a:pt x="177" y="1089"/>
                  </a:cubicBezTo>
                  <a:cubicBezTo>
                    <a:pt x="177" y="1087"/>
                    <a:pt x="178" y="1085"/>
                    <a:pt x="178" y="1082"/>
                  </a:cubicBezTo>
                  <a:cubicBezTo>
                    <a:pt x="178" y="1079"/>
                    <a:pt x="178" y="1076"/>
                    <a:pt x="178" y="1072"/>
                  </a:cubicBezTo>
                  <a:cubicBezTo>
                    <a:pt x="178" y="1067"/>
                    <a:pt x="178" y="1063"/>
                    <a:pt x="178" y="1058"/>
                  </a:cubicBezTo>
                  <a:cubicBezTo>
                    <a:pt x="179" y="1057"/>
                    <a:pt x="179" y="1058"/>
                    <a:pt x="180" y="1057"/>
                  </a:cubicBezTo>
                  <a:cubicBezTo>
                    <a:pt x="180" y="1056"/>
                    <a:pt x="179" y="1055"/>
                    <a:pt x="181" y="1053"/>
                  </a:cubicBezTo>
                  <a:cubicBezTo>
                    <a:pt x="181" y="1039"/>
                    <a:pt x="181" y="1024"/>
                    <a:pt x="181" y="1009"/>
                  </a:cubicBezTo>
                  <a:cubicBezTo>
                    <a:pt x="181" y="990"/>
                    <a:pt x="181" y="970"/>
                    <a:pt x="182" y="951"/>
                  </a:cubicBezTo>
                  <a:cubicBezTo>
                    <a:pt x="182" y="950"/>
                    <a:pt x="182" y="949"/>
                    <a:pt x="182" y="948"/>
                  </a:cubicBezTo>
                  <a:cubicBezTo>
                    <a:pt x="183" y="939"/>
                    <a:pt x="181" y="930"/>
                    <a:pt x="182" y="920"/>
                  </a:cubicBezTo>
                  <a:cubicBezTo>
                    <a:pt x="182" y="917"/>
                    <a:pt x="182" y="913"/>
                    <a:pt x="182" y="909"/>
                  </a:cubicBezTo>
                  <a:cubicBezTo>
                    <a:pt x="182" y="907"/>
                    <a:pt x="182" y="906"/>
                    <a:pt x="182" y="904"/>
                  </a:cubicBezTo>
                  <a:cubicBezTo>
                    <a:pt x="182" y="900"/>
                    <a:pt x="182" y="896"/>
                    <a:pt x="182" y="892"/>
                  </a:cubicBezTo>
                  <a:cubicBezTo>
                    <a:pt x="182" y="890"/>
                    <a:pt x="182" y="889"/>
                    <a:pt x="182" y="888"/>
                  </a:cubicBezTo>
                  <a:cubicBezTo>
                    <a:pt x="182" y="882"/>
                    <a:pt x="182" y="876"/>
                    <a:pt x="182" y="869"/>
                  </a:cubicBezTo>
                  <a:cubicBezTo>
                    <a:pt x="182" y="866"/>
                    <a:pt x="181" y="862"/>
                    <a:pt x="182" y="857"/>
                  </a:cubicBezTo>
                  <a:cubicBezTo>
                    <a:pt x="181" y="854"/>
                    <a:pt x="181" y="849"/>
                    <a:pt x="181" y="845"/>
                  </a:cubicBezTo>
                  <a:cubicBezTo>
                    <a:pt x="181" y="834"/>
                    <a:pt x="181" y="822"/>
                    <a:pt x="180" y="811"/>
                  </a:cubicBezTo>
                  <a:cubicBezTo>
                    <a:pt x="180" y="811"/>
                    <a:pt x="180" y="811"/>
                    <a:pt x="180" y="811"/>
                  </a:cubicBezTo>
                  <a:cubicBezTo>
                    <a:pt x="179" y="803"/>
                    <a:pt x="179" y="796"/>
                    <a:pt x="179" y="788"/>
                  </a:cubicBezTo>
                  <a:cubicBezTo>
                    <a:pt x="178" y="783"/>
                    <a:pt x="178" y="779"/>
                    <a:pt x="178" y="774"/>
                  </a:cubicBezTo>
                  <a:cubicBezTo>
                    <a:pt x="178" y="772"/>
                    <a:pt x="177" y="770"/>
                    <a:pt x="177" y="768"/>
                  </a:cubicBezTo>
                  <a:cubicBezTo>
                    <a:pt x="177" y="763"/>
                    <a:pt x="177" y="758"/>
                    <a:pt x="176" y="753"/>
                  </a:cubicBezTo>
                  <a:cubicBezTo>
                    <a:pt x="176" y="751"/>
                    <a:pt x="176" y="748"/>
                    <a:pt x="176" y="745"/>
                  </a:cubicBezTo>
                  <a:cubicBezTo>
                    <a:pt x="175" y="742"/>
                    <a:pt x="176" y="739"/>
                    <a:pt x="176" y="735"/>
                  </a:cubicBezTo>
                  <a:cubicBezTo>
                    <a:pt x="175" y="734"/>
                    <a:pt x="175" y="734"/>
                    <a:pt x="175" y="733"/>
                  </a:cubicBezTo>
                  <a:cubicBezTo>
                    <a:pt x="175" y="732"/>
                    <a:pt x="175" y="730"/>
                    <a:pt x="175" y="729"/>
                  </a:cubicBezTo>
                  <a:cubicBezTo>
                    <a:pt x="175" y="726"/>
                    <a:pt x="175" y="723"/>
                    <a:pt x="175" y="720"/>
                  </a:cubicBezTo>
                  <a:cubicBezTo>
                    <a:pt x="174" y="718"/>
                    <a:pt x="174" y="716"/>
                    <a:pt x="174" y="713"/>
                  </a:cubicBezTo>
                  <a:cubicBezTo>
                    <a:pt x="174" y="713"/>
                    <a:pt x="174" y="712"/>
                    <a:pt x="174" y="712"/>
                  </a:cubicBezTo>
                  <a:cubicBezTo>
                    <a:pt x="174" y="706"/>
                    <a:pt x="173" y="700"/>
                    <a:pt x="174" y="694"/>
                  </a:cubicBezTo>
                  <a:cubicBezTo>
                    <a:pt x="173" y="687"/>
                    <a:pt x="175" y="681"/>
                    <a:pt x="174" y="675"/>
                  </a:cubicBezTo>
                  <a:cubicBezTo>
                    <a:pt x="174" y="674"/>
                    <a:pt x="174" y="674"/>
                    <a:pt x="174" y="673"/>
                  </a:cubicBezTo>
                  <a:cubicBezTo>
                    <a:pt x="174" y="669"/>
                    <a:pt x="174" y="665"/>
                    <a:pt x="174" y="660"/>
                  </a:cubicBezTo>
                  <a:cubicBezTo>
                    <a:pt x="174" y="660"/>
                    <a:pt x="174" y="660"/>
                    <a:pt x="174" y="660"/>
                  </a:cubicBezTo>
                  <a:cubicBezTo>
                    <a:pt x="174" y="660"/>
                    <a:pt x="174" y="660"/>
                    <a:pt x="174" y="659"/>
                  </a:cubicBezTo>
                  <a:cubicBezTo>
                    <a:pt x="174" y="659"/>
                    <a:pt x="174" y="659"/>
                    <a:pt x="174" y="659"/>
                  </a:cubicBezTo>
                  <a:cubicBezTo>
                    <a:pt x="174" y="659"/>
                    <a:pt x="174" y="658"/>
                    <a:pt x="174" y="658"/>
                  </a:cubicBezTo>
                  <a:cubicBezTo>
                    <a:pt x="174" y="658"/>
                    <a:pt x="174" y="658"/>
                    <a:pt x="174" y="658"/>
                  </a:cubicBezTo>
                  <a:cubicBezTo>
                    <a:pt x="174" y="658"/>
                    <a:pt x="174" y="658"/>
                    <a:pt x="175" y="658"/>
                  </a:cubicBezTo>
                  <a:cubicBezTo>
                    <a:pt x="175" y="659"/>
                    <a:pt x="175" y="659"/>
                    <a:pt x="175" y="659"/>
                  </a:cubicBezTo>
                  <a:cubicBezTo>
                    <a:pt x="175" y="660"/>
                    <a:pt x="175" y="660"/>
                    <a:pt x="175" y="660"/>
                  </a:cubicBezTo>
                  <a:cubicBezTo>
                    <a:pt x="175" y="660"/>
                    <a:pt x="175" y="660"/>
                    <a:pt x="175" y="660"/>
                  </a:cubicBezTo>
                  <a:cubicBezTo>
                    <a:pt x="176" y="660"/>
                    <a:pt x="175" y="658"/>
                    <a:pt x="176" y="657"/>
                  </a:cubicBezTo>
                  <a:cubicBezTo>
                    <a:pt x="176" y="657"/>
                    <a:pt x="176" y="657"/>
                    <a:pt x="176" y="657"/>
                  </a:cubicBezTo>
                  <a:cubicBezTo>
                    <a:pt x="176" y="656"/>
                    <a:pt x="176" y="655"/>
                    <a:pt x="176" y="655"/>
                  </a:cubicBezTo>
                  <a:cubicBezTo>
                    <a:pt x="176" y="654"/>
                    <a:pt x="176" y="654"/>
                    <a:pt x="176" y="653"/>
                  </a:cubicBezTo>
                  <a:cubicBezTo>
                    <a:pt x="176" y="653"/>
                    <a:pt x="176" y="653"/>
                    <a:pt x="176" y="653"/>
                  </a:cubicBezTo>
                  <a:cubicBezTo>
                    <a:pt x="176" y="653"/>
                    <a:pt x="176" y="653"/>
                    <a:pt x="176" y="653"/>
                  </a:cubicBezTo>
                  <a:cubicBezTo>
                    <a:pt x="177" y="652"/>
                    <a:pt x="177" y="653"/>
                    <a:pt x="177" y="653"/>
                  </a:cubicBezTo>
                  <a:cubicBezTo>
                    <a:pt x="177" y="654"/>
                    <a:pt x="177" y="654"/>
                    <a:pt x="177" y="655"/>
                  </a:cubicBezTo>
                  <a:cubicBezTo>
                    <a:pt x="177" y="655"/>
                    <a:pt x="177" y="656"/>
                    <a:pt x="177" y="656"/>
                  </a:cubicBezTo>
                  <a:cubicBezTo>
                    <a:pt x="177" y="658"/>
                    <a:pt x="177" y="659"/>
                    <a:pt x="177" y="660"/>
                  </a:cubicBezTo>
                  <a:cubicBezTo>
                    <a:pt x="177" y="661"/>
                    <a:pt x="177" y="661"/>
                    <a:pt x="177" y="661"/>
                  </a:cubicBezTo>
                  <a:cubicBezTo>
                    <a:pt x="177" y="662"/>
                    <a:pt x="177" y="664"/>
                    <a:pt x="177" y="665"/>
                  </a:cubicBezTo>
                  <a:cubicBezTo>
                    <a:pt x="177" y="665"/>
                    <a:pt x="177" y="665"/>
                    <a:pt x="178" y="666"/>
                  </a:cubicBezTo>
                  <a:close/>
                  <a:moveTo>
                    <a:pt x="187" y="925"/>
                  </a:moveTo>
                  <a:cubicBezTo>
                    <a:pt x="187" y="925"/>
                    <a:pt x="187" y="925"/>
                    <a:pt x="187" y="925"/>
                  </a:cubicBezTo>
                  <a:cubicBezTo>
                    <a:pt x="187" y="925"/>
                    <a:pt x="187" y="926"/>
                    <a:pt x="188" y="926"/>
                  </a:cubicBezTo>
                  <a:cubicBezTo>
                    <a:pt x="188" y="926"/>
                    <a:pt x="188" y="926"/>
                    <a:pt x="188" y="925"/>
                  </a:cubicBezTo>
                  <a:cubicBezTo>
                    <a:pt x="188" y="925"/>
                    <a:pt x="188" y="925"/>
                    <a:pt x="187" y="925"/>
                  </a:cubicBezTo>
                  <a:close/>
                  <a:moveTo>
                    <a:pt x="188" y="920"/>
                  </a:moveTo>
                  <a:cubicBezTo>
                    <a:pt x="187" y="920"/>
                    <a:pt x="187" y="922"/>
                    <a:pt x="188" y="922"/>
                  </a:cubicBezTo>
                  <a:cubicBezTo>
                    <a:pt x="188" y="921"/>
                    <a:pt x="189" y="920"/>
                    <a:pt x="188" y="920"/>
                  </a:cubicBezTo>
                  <a:close/>
                  <a:moveTo>
                    <a:pt x="188" y="909"/>
                  </a:moveTo>
                  <a:cubicBezTo>
                    <a:pt x="188" y="909"/>
                    <a:pt x="187" y="909"/>
                    <a:pt x="187" y="910"/>
                  </a:cubicBezTo>
                  <a:cubicBezTo>
                    <a:pt x="187" y="909"/>
                    <a:pt x="187" y="910"/>
                    <a:pt x="187" y="910"/>
                  </a:cubicBezTo>
                  <a:cubicBezTo>
                    <a:pt x="188" y="910"/>
                    <a:pt x="188" y="909"/>
                    <a:pt x="188" y="909"/>
                  </a:cubicBezTo>
                  <a:close/>
                  <a:moveTo>
                    <a:pt x="188" y="904"/>
                  </a:moveTo>
                  <a:cubicBezTo>
                    <a:pt x="188" y="904"/>
                    <a:pt x="188" y="905"/>
                    <a:pt x="187" y="905"/>
                  </a:cubicBezTo>
                  <a:cubicBezTo>
                    <a:pt x="187" y="905"/>
                    <a:pt x="187" y="905"/>
                    <a:pt x="187" y="905"/>
                  </a:cubicBezTo>
                  <a:cubicBezTo>
                    <a:pt x="187" y="905"/>
                    <a:pt x="187" y="905"/>
                    <a:pt x="187" y="905"/>
                  </a:cubicBezTo>
                  <a:cubicBezTo>
                    <a:pt x="187" y="906"/>
                    <a:pt x="187" y="906"/>
                    <a:pt x="187" y="906"/>
                  </a:cubicBezTo>
                  <a:cubicBezTo>
                    <a:pt x="187" y="907"/>
                    <a:pt x="188" y="907"/>
                    <a:pt x="188" y="907"/>
                  </a:cubicBezTo>
                  <a:cubicBezTo>
                    <a:pt x="188" y="907"/>
                    <a:pt x="188" y="907"/>
                    <a:pt x="188" y="907"/>
                  </a:cubicBezTo>
                  <a:cubicBezTo>
                    <a:pt x="188" y="907"/>
                    <a:pt x="188" y="907"/>
                    <a:pt x="188" y="907"/>
                  </a:cubicBezTo>
                  <a:cubicBezTo>
                    <a:pt x="188" y="906"/>
                    <a:pt x="188" y="905"/>
                    <a:pt x="188" y="904"/>
                  </a:cubicBezTo>
                  <a:close/>
                  <a:moveTo>
                    <a:pt x="185" y="800"/>
                  </a:moveTo>
                  <a:cubicBezTo>
                    <a:pt x="185" y="800"/>
                    <a:pt x="184" y="800"/>
                    <a:pt x="184" y="801"/>
                  </a:cubicBezTo>
                  <a:cubicBezTo>
                    <a:pt x="184" y="801"/>
                    <a:pt x="184" y="801"/>
                    <a:pt x="184" y="801"/>
                  </a:cubicBezTo>
                  <a:cubicBezTo>
                    <a:pt x="184" y="801"/>
                    <a:pt x="184" y="800"/>
                    <a:pt x="184" y="800"/>
                  </a:cubicBezTo>
                  <a:cubicBezTo>
                    <a:pt x="184" y="800"/>
                    <a:pt x="184" y="800"/>
                    <a:pt x="184" y="800"/>
                  </a:cubicBezTo>
                  <a:cubicBezTo>
                    <a:pt x="184" y="799"/>
                    <a:pt x="184" y="799"/>
                    <a:pt x="184" y="799"/>
                  </a:cubicBezTo>
                  <a:cubicBezTo>
                    <a:pt x="184" y="799"/>
                    <a:pt x="184" y="799"/>
                    <a:pt x="184" y="799"/>
                  </a:cubicBezTo>
                  <a:cubicBezTo>
                    <a:pt x="184" y="800"/>
                    <a:pt x="183" y="802"/>
                    <a:pt x="183" y="803"/>
                  </a:cubicBezTo>
                  <a:cubicBezTo>
                    <a:pt x="183" y="803"/>
                    <a:pt x="184" y="804"/>
                    <a:pt x="184" y="804"/>
                  </a:cubicBezTo>
                  <a:cubicBezTo>
                    <a:pt x="184" y="804"/>
                    <a:pt x="185" y="804"/>
                    <a:pt x="185" y="804"/>
                  </a:cubicBezTo>
                  <a:cubicBezTo>
                    <a:pt x="185" y="805"/>
                    <a:pt x="185" y="806"/>
                    <a:pt x="185" y="808"/>
                  </a:cubicBezTo>
                  <a:cubicBezTo>
                    <a:pt x="185" y="808"/>
                    <a:pt x="185" y="808"/>
                    <a:pt x="185" y="809"/>
                  </a:cubicBezTo>
                  <a:cubicBezTo>
                    <a:pt x="185" y="809"/>
                    <a:pt x="185" y="809"/>
                    <a:pt x="185" y="809"/>
                  </a:cubicBezTo>
                  <a:cubicBezTo>
                    <a:pt x="185" y="809"/>
                    <a:pt x="185" y="809"/>
                    <a:pt x="185" y="809"/>
                  </a:cubicBezTo>
                  <a:cubicBezTo>
                    <a:pt x="185" y="810"/>
                    <a:pt x="185" y="811"/>
                    <a:pt x="185" y="812"/>
                  </a:cubicBezTo>
                  <a:cubicBezTo>
                    <a:pt x="185" y="813"/>
                    <a:pt x="185" y="813"/>
                    <a:pt x="185" y="814"/>
                  </a:cubicBezTo>
                  <a:cubicBezTo>
                    <a:pt x="185" y="814"/>
                    <a:pt x="185" y="814"/>
                    <a:pt x="185" y="814"/>
                  </a:cubicBezTo>
                  <a:cubicBezTo>
                    <a:pt x="185" y="814"/>
                    <a:pt x="185" y="814"/>
                    <a:pt x="185" y="814"/>
                  </a:cubicBezTo>
                  <a:cubicBezTo>
                    <a:pt x="185" y="813"/>
                    <a:pt x="185" y="813"/>
                    <a:pt x="185" y="812"/>
                  </a:cubicBezTo>
                  <a:cubicBezTo>
                    <a:pt x="185" y="811"/>
                    <a:pt x="185" y="810"/>
                    <a:pt x="184" y="809"/>
                  </a:cubicBezTo>
                  <a:cubicBezTo>
                    <a:pt x="184" y="809"/>
                    <a:pt x="184" y="809"/>
                    <a:pt x="184" y="809"/>
                  </a:cubicBezTo>
                  <a:cubicBezTo>
                    <a:pt x="184" y="809"/>
                    <a:pt x="184" y="809"/>
                    <a:pt x="184" y="809"/>
                  </a:cubicBezTo>
                  <a:cubicBezTo>
                    <a:pt x="185" y="808"/>
                    <a:pt x="185" y="808"/>
                    <a:pt x="184" y="808"/>
                  </a:cubicBezTo>
                  <a:cubicBezTo>
                    <a:pt x="184" y="808"/>
                    <a:pt x="184" y="808"/>
                    <a:pt x="184" y="808"/>
                  </a:cubicBezTo>
                  <a:cubicBezTo>
                    <a:pt x="184" y="808"/>
                    <a:pt x="184" y="808"/>
                    <a:pt x="184" y="808"/>
                  </a:cubicBezTo>
                  <a:cubicBezTo>
                    <a:pt x="184" y="808"/>
                    <a:pt x="184" y="809"/>
                    <a:pt x="184" y="809"/>
                  </a:cubicBezTo>
                  <a:cubicBezTo>
                    <a:pt x="184" y="809"/>
                    <a:pt x="184" y="809"/>
                    <a:pt x="184" y="809"/>
                  </a:cubicBezTo>
                  <a:cubicBezTo>
                    <a:pt x="184" y="810"/>
                    <a:pt x="184" y="810"/>
                    <a:pt x="184" y="810"/>
                  </a:cubicBezTo>
                  <a:cubicBezTo>
                    <a:pt x="184" y="810"/>
                    <a:pt x="184" y="810"/>
                    <a:pt x="184" y="811"/>
                  </a:cubicBezTo>
                  <a:cubicBezTo>
                    <a:pt x="185" y="818"/>
                    <a:pt x="184" y="826"/>
                    <a:pt x="185" y="833"/>
                  </a:cubicBezTo>
                  <a:cubicBezTo>
                    <a:pt x="184" y="834"/>
                    <a:pt x="185" y="836"/>
                    <a:pt x="184" y="837"/>
                  </a:cubicBezTo>
                  <a:cubicBezTo>
                    <a:pt x="185" y="837"/>
                    <a:pt x="185" y="838"/>
                    <a:pt x="185" y="838"/>
                  </a:cubicBezTo>
                  <a:cubicBezTo>
                    <a:pt x="185" y="839"/>
                    <a:pt x="185" y="841"/>
                    <a:pt x="185" y="842"/>
                  </a:cubicBezTo>
                  <a:cubicBezTo>
                    <a:pt x="186" y="843"/>
                    <a:pt x="185" y="845"/>
                    <a:pt x="185" y="846"/>
                  </a:cubicBezTo>
                  <a:cubicBezTo>
                    <a:pt x="185" y="846"/>
                    <a:pt x="185" y="847"/>
                    <a:pt x="185" y="847"/>
                  </a:cubicBezTo>
                  <a:cubicBezTo>
                    <a:pt x="186" y="848"/>
                    <a:pt x="185" y="850"/>
                    <a:pt x="185" y="851"/>
                  </a:cubicBezTo>
                  <a:cubicBezTo>
                    <a:pt x="186" y="854"/>
                    <a:pt x="186" y="857"/>
                    <a:pt x="185" y="859"/>
                  </a:cubicBezTo>
                  <a:cubicBezTo>
                    <a:pt x="185" y="861"/>
                    <a:pt x="186" y="863"/>
                    <a:pt x="185" y="865"/>
                  </a:cubicBezTo>
                  <a:cubicBezTo>
                    <a:pt x="187" y="870"/>
                    <a:pt x="184" y="875"/>
                    <a:pt x="186" y="881"/>
                  </a:cubicBezTo>
                  <a:cubicBezTo>
                    <a:pt x="185" y="885"/>
                    <a:pt x="186" y="888"/>
                    <a:pt x="186" y="892"/>
                  </a:cubicBezTo>
                  <a:cubicBezTo>
                    <a:pt x="186" y="892"/>
                    <a:pt x="186" y="893"/>
                    <a:pt x="186" y="893"/>
                  </a:cubicBezTo>
                  <a:cubicBezTo>
                    <a:pt x="185" y="898"/>
                    <a:pt x="186" y="904"/>
                    <a:pt x="186" y="910"/>
                  </a:cubicBezTo>
                  <a:cubicBezTo>
                    <a:pt x="186" y="912"/>
                    <a:pt x="185" y="915"/>
                    <a:pt x="186" y="916"/>
                  </a:cubicBezTo>
                  <a:cubicBezTo>
                    <a:pt x="186" y="916"/>
                    <a:pt x="186" y="916"/>
                    <a:pt x="186" y="916"/>
                  </a:cubicBezTo>
                  <a:cubicBezTo>
                    <a:pt x="187" y="916"/>
                    <a:pt x="187" y="916"/>
                    <a:pt x="187" y="916"/>
                  </a:cubicBezTo>
                  <a:cubicBezTo>
                    <a:pt x="187" y="916"/>
                    <a:pt x="187" y="916"/>
                    <a:pt x="187" y="916"/>
                  </a:cubicBezTo>
                  <a:cubicBezTo>
                    <a:pt x="187" y="916"/>
                    <a:pt x="187" y="916"/>
                    <a:pt x="187" y="916"/>
                  </a:cubicBezTo>
                  <a:cubicBezTo>
                    <a:pt x="187" y="917"/>
                    <a:pt x="187" y="917"/>
                    <a:pt x="187" y="917"/>
                  </a:cubicBezTo>
                  <a:cubicBezTo>
                    <a:pt x="187" y="917"/>
                    <a:pt x="187" y="917"/>
                    <a:pt x="187" y="917"/>
                  </a:cubicBezTo>
                  <a:cubicBezTo>
                    <a:pt x="187" y="917"/>
                    <a:pt x="187" y="918"/>
                    <a:pt x="188" y="918"/>
                  </a:cubicBezTo>
                  <a:cubicBezTo>
                    <a:pt x="188" y="918"/>
                    <a:pt x="188" y="918"/>
                    <a:pt x="188" y="918"/>
                  </a:cubicBezTo>
                  <a:cubicBezTo>
                    <a:pt x="188" y="918"/>
                    <a:pt x="188" y="918"/>
                    <a:pt x="188" y="918"/>
                  </a:cubicBezTo>
                  <a:cubicBezTo>
                    <a:pt x="188" y="917"/>
                    <a:pt x="188" y="917"/>
                    <a:pt x="188" y="917"/>
                  </a:cubicBezTo>
                  <a:cubicBezTo>
                    <a:pt x="188" y="916"/>
                    <a:pt x="188" y="916"/>
                    <a:pt x="188" y="915"/>
                  </a:cubicBezTo>
                  <a:cubicBezTo>
                    <a:pt x="188" y="915"/>
                    <a:pt x="188" y="915"/>
                    <a:pt x="188" y="915"/>
                  </a:cubicBezTo>
                  <a:cubicBezTo>
                    <a:pt x="188" y="915"/>
                    <a:pt x="188" y="915"/>
                    <a:pt x="188" y="915"/>
                  </a:cubicBezTo>
                  <a:cubicBezTo>
                    <a:pt x="188" y="915"/>
                    <a:pt x="187" y="915"/>
                    <a:pt x="187" y="915"/>
                  </a:cubicBezTo>
                  <a:cubicBezTo>
                    <a:pt x="187" y="914"/>
                    <a:pt x="187" y="913"/>
                    <a:pt x="187" y="912"/>
                  </a:cubicBezTo>
                  <a:cubicBezTo>
                    <a:pt x="187" y="911"/>
                    <a:pt x="187" y="911"/>
                    <a:pt x="187" y="911"/>
                  </a:cubicBezTo>
                  <a:cubicBezTo>
                    <a:pt x="187" y="911"/>
                    <a:pt x="187" y="911"/>
                    <a:pt x="187" y="911"/>
                  </a:cubicBezTo>
                  <a:cubicBezTo>
                    <a:pt x="187" y="911"/>
                    <a:pt x="187" y="911"/>
                    <a:pt x="187" y="911"/>
                  </a:cubicBezTo>
                  <a:cubicBezTo>
                    <a:pt x="187" y="910"/>
                    <a:pt x="187" y="910"/>
                    <a:pt x="187" y="909"/>
                  </a:cubicBezTo>
                  <a:cubicBezTo>
                    <a:pt x="187" y="909"/>
                    <a:pt x="187" y="909"/>
                    <a:pt x="187" y="909"/>
                  </a:cubicBezTo>
                  <a:cubicBezTo>
                    <a:pt x="188" y="909"/>
                    <a:pt x="188" y="908"/>
                    <a:pt x="188" y="908"/>
                  </a:cubicBezTo>
                  <a:cubicBezTo>
                    <a:pt x="188" y="908"/>
                    <a:pt x="188" y="908"/>
                    <a:pt x="188" y="908"/>
                  </a:cubicBezTo>
                  <a:cubicBezTo>
                    <a:pt x="188" y="908"/>
                    <a:pt x="188" y="908"/>
                    <a:pt x="188" y="908"/>
                  </a:cubicBezTo>
                  <a:cubicBezTo>
                    <a:pt x="188" y="907"/>
                    <a:pt x="188" y="907"/>
                    <a:pt x="188" y="907"/>
                  </a:cubicBezTo>
                  <a:cubicBezTo>
                    <a:pt x="188" y="908"/>
                    <a:pt x="188" y="908"/>
                    <a:pt x="188" y="908"/>
                  </a:cubicBezTo>
                  <a:cubicBezTo>
                    <a:pt x="187" y="907"/>
                    <a:pt x="187" y="907"/>
                    <a:pt x="187" y="907"/>
                  </a:cubicBezTo>
                  <a:cubicBezTo>
                    <a:pt x="187" y="906"/>
                    <a:pt x="187" y="906"/>
                    <a:pt x="187" y="905"/>
                  </a:cubicBezTo>
                  <a:cubicBezTo>
                    <a:pt x="187" y="905"/>
                    <a:pt x="187" y="905"/>
                    <a:pt x="187" y="904"/>
                  </a:cubicBezTo>
                  <a:cubicBezTo>
                    <a:pt x="187" y="904"/>
                    <a:pt x="187" y="904"/>
                    <a:pt x="187" y="904"/>
                  </a:cubicBezTo>
                  <a:cubicBezTo>
                    <a:pt x="186" y="902"/>
                    <a:pt x="187" y="899"/>
                    <a:pt x="187" y="897"/>
                  </a:cubicBezTo>
                  <a:cubicBezTo>
                    <a:pt x="187" y="897"/>
                    <a:pt x="187" y="897"/>
                    <a:pt x="187" y="897"/>
                  </a:cubicBezTo>
                  <a:cubicBezTo>
                    <a:pt x="187" y="897"/>
                    <a:pt x="187" y="897"/>
                    <a:pt x="187" y="897"/>
                  </a:cubicBezTo>
                  <a:cubicBezTo>
                    <a:pt x="187" y="897"/>
                    <a:pt x="187" y="897"/>
                    <a:pt x="187" y="897"/>
                  </a:cubicBezTo>
                  <a:cubicBezTo>
                    <a:pt x="187" y="899"/>
                    <a:pt x="187" y="902"/>
                    <a:pt x="187" y="904"/>
                  </a:cubicBezTo>
                  <a:cubicBezTo>
                    <a:pt x="187" y="904"/>
                    <a:pt x="187" y="904"/>
                    <a:pt x="187" y="904"/>
                  </a:cubicBezTo>
                  <a:cubicBezTo>
                    <a:pt x="187" y="904"/>
                    <a:pt x="188" y="904"/>
                    <a:pt x="188" y="904"/>
                  </a:cubicBezTo>
                  <a:cubicBezTo>
                    <a:pt x="188" y="904"/>
                    <a:pt x="188" y="904"/>
                    <a:pt x="188" y="904"/>
                  </a:cubicBezTo>
                  <a:cubicBezTo>
                    <a:pt x="188" y="904"/>
                    <a:pt x="188" y="904"/>
                    <a:pt x="188" y="904"/>
                  </a:cubicBezTo>
                  <a:cubicBezTo>
                    <a:pt x="188" y="902"/>
                    <a:pt x="188" y="901"/>
                    <a:pt x="188" y="900"/>
                  </a:cubicBezTo>
                  <a:cubicBezTo>
                    <a:pt x="188" y="900"/>
                    <a:pt x="188" y="900"/>
                    <a:pt x="188" y="900"/>
                  </a:cubicBezTo>
                  <a:cubicBezTo>
                    <a:pt x="188" y="900"/>
                    <a:pt x="187" y="899"/>
                    <a:pt x="187" y="899"/>
                  </a:cubicBezTo>
                  <a:cubicBezTo>
                    <a:pt x="188" y="898"/>
                    <a:pt x="188" y="898"/>
                    <a:pt x="188" y="898"/>
                  </a:cubicBezTo>
                  <a:cubicBezTo>
                    <a:pt x="188" y="898"/>
                    <a:pt x="188" y="898"/>
                    <a:pt x="188" y="898"/>
                  </a:cubicBezTo>
                  <a:cubicBezTo>
                    <a:pt x="188" y="898"/>
                    <a:pt x="188" y="897"/>
                    <a:pt x="188" y="897"/>
                  </a:cubicBezTo>
                  <a:cubicBezTo>
                    <a:pt x="188" y="897"/>
                    <a:pt x="188" y="897"/>
                    <a:pt x="188" y="897"/>
                  </a:cubicBezTo>
                  <a:cubicBezTo>
                    <a:pt x="188" y="897"/>
                    <a:pt x="188" y="897"/>
                    <a:pt x="188" y="897"/>
                  </a:cubicBezTo>
                  <a:cubicBezTo>
                    <a:pt x="187" y="896"/>
                    <a:pt x="189" y="895"/>
                    <a:pt x="187" y="894"/>
                  </a:cubicBezTo>
                  <a:cubicBezTo>
                    <a:pt x="188" y="894"/>
                    <a:pt x="188" y="894"/>
                    <a:pt x="188" y="893"/>
                  </a:cubicBezTo>
                  <a:cubicBezTo>
                    <a:pt x="188" y="893"/>
                    <a:pt x="188" y="893"/>
                    <a:pt x="188" y="893"/>
                  </a:cubicBezTo>
                  <a:cubicBezTo>
                    <a:pt x="188" y="893"/>
                    <a:pt x="188" y="893"/>
                    <a:pt x="188" y="893"/>
                  </a:cubicBezTo>
                  <a:cubicBezTo>
                    <a:pt x="188" y="891"/>
                    <a:pt x="188" y="888"/>
                    <a:pt x="188" y="886"/>
                  </a:cubicBezTo>
                  <a:cubicBezTo>
                    <a:pt x="188" y="884"/>
                    <a:pt x="188" y="882"/>
                    <a:pt x="188" y="880"/>
                  </a:cubicBezTo>
                  <a:cubicBezTo>
                    <a:pt x="187" y="879"/>
                    <a:pt x="187" y="879"/>
                    <a:pt x="188" y="878"/>
                  </a:cubicBezTo>
                  <a:cubicBezTo>
                    <a:pt x="188" y="878"/>
                    <a:pt x="188" y="878"/>
                    <a:pt x="188" y="878"/>
                  </a:cubicBezTo>
                  <a:cubicBezTo>
                    <a:pt x="188" y="878"/>
                    <a:pt x="188" y="878"/>
                    <a:pt x="188" y="878"/>
                  </a:cubicBezTo>
                  <a:cubicBezTo>
                    <a:pt x="188" y="877"/>
                    <a:pt x="188" y="877"/>
                    <a:pt x="188" y="877"/>
                  </a:cubicBezTo>
                  <a:cubicBezTo>
                    <a:pt x="188" y="876"/>
                    <a:pt x="188" y="875"/>
                    <a:pt x="188" y="874"/>
                  </a:cubicBezTo>
                  <a:cubicBezTo>
                    <a:pt x="188" y="874"/>
                    <a:pt x="188" y="874"/>
                    <a:pt x="188" y="874"/>
                  </a:cubicBezTo>
                  <a:cubicBezTo>
                    <a:pt x="186" y="872"/>
                    <a:pt x="188" y="871"/>
                    <a:pt x="187" y="869"/>
                  </a:cubicBezTo>
                  <a:cubicBezTo>
                    <a:pt x="187" y="869"/>
                    <a:pt x="187" y="869"/>
                    <a:pt x="188" y="868"/>
                  </a:cubicBezTo>
                  <a:cubicBezTo>
                    <a:pt x="188" y="868"/>
                    <a:pt x="188" y="868"/>
                    <a:pt x="188" y="868"/>
                  </a:cubicBezTo>
                  <a:cubicBezTo>
                    <a:pt x="188" y="868"/>
                    <a:pt x="188" y="867"/>
                    <a:pt x="188" y="867"/>
                  </a:cubicBezTo>
                  <a:cubicBezTo>
                    <a:pt x="188" y="867"/>
                    <a:pt x="188" y="866"/>
                    <a:pt x="188" y="866"/>
                  </a:cubicBezTo>
                  <a:cubicBezTo>
                    <a:pt x="188" y="866"/>
                    <a:pt x="188" y="866"/>
                    <a:pt x="188" y="866"/>
                  </a:cubicBezTo>
                  <a:cubicBezTo>
                    <a:pt x="187" y="866"/>
                    <a:pt x="187" y="866"/>
                    <a:pt x="187" y="866"/>
                  </a:cubicBezTo>
                  <a:cubicBezTo>
                    <a:pt x="188" y="865"/>
                    <a:pt x="187" y="864"/>
                    <a:pt x="187" y="864"/>
                  </a:cubicBezTo>
                  <a:cubicBezTo>
                    <a:pt x="187" y="864"/>
                    <a:pt x="187" y="864"/>
                    <a:pt x="187" y="864"/>
                  </a:cubicBezTo>
                  <a:cubicBezTo>
                    <a:pt x="187" y="864"/>
                    <a:pt x="187" y="864"/>
                    <a:pt x="186" y="864"/>
                  </a:cubicBezTo>
                  <a:cubicBezTo>
                    <a:pt x="186" y="863"/>
                    <a:pt x="186" y="863"/>
                    <a:pt x="186" y="862"/>
                  </a:cubicBezTo>
                  <a:cubicBezTo>
                    <a:pt x="186" y="862"/>
                    <a:pt x="186" y="862"/>
                    <a:pt x="186" y="862"/>
                  </a:cubicBezTo>
                  <a:cubicBezTo>
                    <a:pt x="186" y="862"/>
                    <a:pt x="186" y="862"/>
                    <a:pt x="186" y="862"/>
                  </a:cubicBezTo>
                  <a:cubicBezTo>
                    <a:pt x="186" y="862"/>
                    <a:pt x="187" y="862"/>
                    <a:pt x="187" y="862"/>
                  </a:cubicBezTo>
                  <a:cubicBezTo>
                    <a:pt x="186" y="862"/>
                    <a:pt x="186" y="863"/>
                    <a:pt x="187" y="864"/>
                  </a:cubicBezTo>
                  <a:cubicBezTo>
                    <a:pt x="187" y="864"/>
                    <a:pt x="187" y="864"/>
                    <a:pt x="187" y="864"/>
                  </a:cubicBezTo>
                  <a:cubicBezTo>
                    <a:pt x="187" y="864"/>
                    <a:pt x="187" y="864"/>
                    <a:pt x="187" y="863"/>
                  </a:cubicBezTo>
                  <a:cubicBezTo>
                    <a:pt x="187" y="863"/>
                    <a:pt x="187" y="862"/>
                    <a:pt x="188" y="862"/>
                  </a:cubicBezTo>
                  <a:cubicBezTo>
                    <a:pt x="187" y="859"/>
                    <a:pt x="187" y="856"/>
                    <a:pt x="187" y="853"/>
                  </a:cubicBezTo>
                  <a:cubicBezTo>
                    <a:pt x="187" y="853"/>
                    <a:pt x="187" y="853"/>
                    <a:pt x="187" y="853"/>
                  </a:cubicBezTo>
                  <a:cubicBezTo>
                    <a:pt x="187" y="853"/>
                    <a:pt x="187" y="853"/>
                    <a:pt x="187" y="853"/>
                  </a:cubicBezTo>
                  <a:cubicBezTo>
                    <a:pt x="186" y="854"/>
                    <a:pt x="186" y="854"/>
                    <a:pt x="186" y="855"/>
                  </a:cubicBezTo>
                  <a:cubicBezTo>
                    <a:pt x="186" y="855"/>
                    <a:pt x="186" y="856"/>
                    <a:pt x="186" y="856"/>
                  </a:cubicBezTo>
                  <a:cubicBezTo>
                    <a:pt x="186" y="856"/>
                    <a:pt x="186" y="856"/>
                    <a:pt x="186" y="856"/>
                  </a:cubicBezTo>
                  <a:cubicBezTo>
                    <a:pt x="186" y="856"/>
                    <a:pt x="186" y="856"/>
                    <a:pt x="186" y="856"/>
                  </a:cubicBezTo>
                  <a:cubicBezTo>
                    <a:pt x="186" y="856"/>
                    <a:pt x="186" y="855"/>
                    <a:pt x="186" y="855"/>
                  </a:cubicBezTo>
                  <a:cubicBezTo>
                    <a:pt x="186" y="854"/>
                    <a:pt x="186" y="853"/>
                    <a:pt x="186" y="853"/>
                  </a:cubicBezTo>
                  <a:cubicBezTo>
                    <a:pt x="186" y="853"/>
                    <a:pt x="186" y="852"/>
                    <a:pt x="186" y="852"/>
                  </a:cubicBezTo>
                  <a:cubicBezTo>
                    <a:pt x="186" y="852"/>
                    <a:pt x="186" y="852"/>
                    <a:pt x="186" y="852"/>
                  </a:cubicBezTo>
                  <a:cubicBezTo>
                    <a:pt x="186" y="852"/>
                    <a:pt x="186" y="852"/>
                    <a:pt x="186" y="852"/>
                  </a:cubicBezTo>
                  <a:cubicBezTo>
                    <a:pt x="186" y="852"/>
                    <a:pt x="186" y="852"/>
                    <a:pt x="186" y="852"/>
                  </a:cubicBezTo>
                  <a:cubicBezTo>
                    <a:pt x="186" y="851"/>
                    <a:pt x="186" y="852"/>
                    <a:pt x="186" y="852"/>
                  </a:cubicBezTo>
                  <a:cubicBezTo>
                    <a:pt x="186" y="852"/>
                    <a:pt x="186" y="852"/>
                    <a:pt x="186" y="852"/>
                  </a:cubicBezTo>
                  <a:cubicBezTo>
                    <a:pt x="187" y="852"/>
                    <a:pt x="187" y="852"/>
                    <a:pt x="187" y="852"/>
                  </a:cubicBezTo>
                  <a:cubicBezTo>
                    <a:pt x="187" y="852"/>
                    <a:pt x="187" y="852"/>
                    <a:pt x="187" y="852"/>
                  </a:cubicBezTo>
                  <a:cubicBezTo>
                    <a:pt x="187" y="850"/>
                    <a:pt x="187" y="848"/>
                    <a:pt x="187" y="845"/>
                  </a:cubicBezTo>
                  <a:cubicBezTo>
                    <a:pt x="187" y="845"/>
                    <a:pt x="187" y="845"/>
                    <a:pt x="187" y="845"/>
                  </a:cubicBezTo>
                  <a:cubicBezTo>
                    <a:pt x="187" y="845"/>
                    <a:pt x="187" y="845"/>
                    <a:pt x="187" y="845"/>
                  </a:cubicBezTo>
                  <a:cubicBezTo>
                    <a:pt x="186" y="845"/>
                    <a:pt x="187" y="844"/>
                    <a:pt x="187" y="844"/>
                  </a:cubicBezTo>
                  <a:cubicBezTo>
                    <a:pt x="187" y="844"/>
                    <a:pt x="187" y="844"/>
                    <a:pt x="187" y="844"/>
                  </a:cubicBezTo>
                  <a:cubicBezTo>
                    <a:pt x="187" y="843"/>
                    <a:pt x="187" y="843"/>
                    <a:pt x="187" y="843"/>
                  </a:cubicBezTo>
                  <a:cubicBezTo>
                    <a:pt x="188" y="842"/>
                    <a:pt x="187" y="841"/>
                    <a:pt x="186" y="841"/>
                  </a:cubicBezTo>
                  <a:cubicBezTo>
                    <a:pt x="187" y="841"/>
                    <a:pt x="187" y="840"/>
                    <a:pt x="187" y="840"/>
                  </a:cubicBezTo>
                  <a:cubicBezTo>
                    <a:pt x="187" y="839"/>
                    <a:pt x="187" y="837"/>
                    <a:pt x="187" y="835"/>
                  </a:cubicBezTo>
                  <a:cubicBezTo>
                    <a:pt x="187" y="833"/>
                    <a:pt x="187" y="830"/>
                    <a:pt x="187" y="828"/>
                  </a:cubicBezTo>
                  <a:cubicBezTo>
                    <a:pt x="186" y="828"/>
                    <a:pt x="186" y="828"/>
                    <a:pt x="186" y="828"/>
                  </a:cubicBezTo>
                  <a:cubicBezTo>
                    <a:pt x="185" y="827"/>
                    <a:pt x="185" y="827"/>
                    <a:pt x="185" y="826"/>
                  </a:cubicBezTo>
                  <a:cubicBezTo>
                    <a:pt x="185" y="825"/>
                    <a:pt x="185" y="825"/>
                    <a:pt x="185" y="825"/>
                  </a:cubicBezTo>
                  <a:cubicBezTo>
                    <a:pt x="185" y="824"/>
                    <a:pt x="185" y="824"/>
                    <a:pt x="185" y="824"/>
                  </a:cubicBezTo>
                  <a:cubicBezTo>
                    <a:pt x="185" y="824"/>
                    <a:pt x="185" y="824"/>
                    <a:pt x="185" y="824"/>
                  </a:cubicBezTo>
                  <a:cubicBezTo>
                    <a:pt x="185" y="824"/>
                    <a:pt x="185" y="824"/>
                    <a:pt x="185" y="824"/>
                  </a:cubicBezTo>
                  <a:cubicBezTo>
                    <a:pt x="186" y="825"/>
                    <a:pt x="186" y="825"/>
                    <a:pt x="186" y="826"/>
                  </a:cubicBezTo>
                  <a:cubicBezTo>
                    <a:pt x="186" y="827"/>
                    <a:pt x="186" y="827"/>
                    <a:pt x="186" y="828"/>
                  </a:cubicBezTo>
                  <a:cubicBezTo>
                    <a:pt x="186" y="828"/>
                    <a:pt x="186" y="827"/>
                    <a:pt x="186" y="827"/>
                  </a:cubicBezTo>
                  <a:cubicBezTo>
                    <a:pt x="186" y="826"/>
                    <a:pt x="186" y="824"/>
                    <a:pt x="186" y="822"/>
                  </a:cubicBezTo>
                  <a:cubicBezTo>
                    <a:pt x="186" y="821"/>
                    <a:pt x="186" y="819"/>
                    <a:pt x="186" y="818"/>
                  </a:cubicBezTo>
                  <a:cubicBezTo>
                    <a:pt x="186" y="818"/>
                    <a:pt x="186" y="818"/>
                    <a:pt x="186" y="818"/>
                  </a:cubicBezTo>
                  <a:cubicBezTo>
                    <a:pt x="185" y="819"/>
                    <a:pt x="185" y="820"/>
                    <a:pt x="185" y="820"/>
                  </a:cubicBezTo>
                  <a:cubicBezTo>
                    <a:pt x="185" y="821"/>
                    <a:pt x="185" y="821"/>
                    <a:pt x="185" y="822"/>
                  </a:cubicBezTo>
                  <a:cubicBezTo>
                    <a:pt x="185" y="822"/>
                    <a:pt x="185" y="822"/>
                    <a:pt x="185" y="822"/>
                  </a:cubicBezTo>
                  <a:cubicBezTo>
                    <a:pt x="185" y="822"/>
                    <a:pt x="185" y="822"/>
                    <a:pt x="185" y="822"/>
                  </a:cubicBezTo>
                  <a:cubicBezTo>
                    <a:pt x="185" y="821"/>
                    <a:pt x="185" y="821"/>
                    <a:pt x="185" y="820"/>
                  </a:cubicBezTo>
                  <a:cubicBezTo>
                    <a:pt x="185" y="820"/>
                    <a:pt x="185" y="819"/>
                    <a:pt x="185" y="818"/>
                  </a:cubicBezTo>
                  <a:cubicBezTo>
                    <a:pt x="185" y="818"/>
                    <a:pt x="185" y="818"/>
                    <a:pt x="185" y="818"/>
                  </a:cubicBezTo>
                  <a:cubicBezTo>
                    <a:pt x="185" y="818"/>
                    <a:pt x="185" y="818"/>
                    <a:pt x="185" y="818"/>
                  </a:cubicBezTo>
                  <a:cubicBezTo>
                    <a:pt x="185" y="818"/>
                    <a:pt x="185" y="818"/>
                    <a:pt x="185" y="818"/>
                  </a:cubicBezTo>
                  <a:cubicBezTo>
                    <a:pt x="186" y="818"/>
                    <a:pt x="186" y="818"/>
                    <a:pt x="186" y="818"/>
                  </a:cubicBezTo>
                  <a:cubicBezTo>
                    <a:pt x="186" y="818"/>
                    <a:pt x="186" y="818"/>
                    <a:pt x="186" y="818"/>
                  </a:cubicBezTo>
                  <a:cubicBezTo>
                    <a:pt x="186" y="817"/>
                    <a:pt x="186" y="817"/>
                    <a:pt x="186" y="817"/>
                  </a:cubicBezTo>
                  <a:cubicBezTo>
                    <a:pt x="186" y="817"/>
                    <a:pt x="186" y="816"/>
                    <a:pt x="186" y="815"/>
                  </a:cubicBezTo>
                  <a:cubicBezTo>
                    <a:pt x="186" y="814"/>
                    <a:pt x="186" y="813"/>
                    <a:pt x="186" y="812"/>
                  </a:cubicBezTo>
                  <a:cubicBezTo>
                    <a:pt x="186" y="812"/>
                    <a:pt x="186" y="812"/>
                    <a:pt x="186" y="812"/>
                  </a:cubicBezTo>
                  <a:cubicBezTo>
                    <a:pt x="184" y="808"/>
                    <a:pt x="186" y="804"/>
                    <a:pt x="185" y="800"/>
                  </a:cubicBezTo>
                  <a:close/>
                  <a:moveTo>
                    <a:pt x="184" y="795"/>
                  </a:moveTo>
                  <a:cubicBezTo>
                    <a:pt x="184" y="796"/>
                    <a:pt x="184" y="797"/>
                    <a:pt x="184" y="798"/>
                  </a:cubicBezTo>
                  <a:cubicBezTo>
                    <a:pt x="184" y="798"/>
                    <a:pt x="184" y="798"/>
                    <a:pt x="184" y="798"/>
                  </a:cubicBezTo>
                  <a:cubicBezTo>
                    <a:pt x="184" y="799"/>
                    <a:pt x="184" y="799"/>
                    <a:pt x="184" y="799"/>
                  </a:cubicBezTo>
                  <a:cubicBezTo>
                    <a:pt x="184" y="799"/>
                    <a:pt x="184" y="799"/>
                    <a:pt x="185" y="799"/>
                  </a:cubicBezTo>
                  <a:cubicBezTo>
                    <a:pt x="185" y="798"/>
                    <a:pt x="185" y="796"/>
                    <a:pt x="184" y="795"/>
                  </a:cubicBezTo>
                  <a:close/>
                  <a:moveTo>
                    <a:pt x="184" y="790"/>
                  </a:moveTo>
                  <a:cubicBezTo>
                    <a:pt x="184" y="791"/>
                    <a:pt x="184" y="792"/>
                    <a:pt x="184" y="793"/>
                  </a:cubicBezTo>
                  <a:cubicBezTo>
                    <a:pt x="184" y="792"/>
                    <a:pt x="185" y="791"/>
                    <a:pt x="184" y="790"/>
                  </a:cubicBezTo>
                  <a:close/>
                  <a:moveTo>
                    <a:pt x="186" y="842"/>
                  </a:moveTo>
                  <a:cubicBezTo>
                    <a:pt x="186" y="842"/>
                    <a:pt x="186" y="843"/>
                    <a:pt x="186" y="843"/>
                  </a:cubicBezTo>
                  <a:cubicBezTo>
                    <a:pt x="186" y="843"/>
                    <a:pt x="186" y="843"/>
                    <a:pt x="186" y="843"/>
                  </a:cubicBezTo>
                  <a:cubicBezTo>
                    <a:pt x="186" y="843"/>
                    <a:pt x="186" y="844"/>
                    <a:pt x="186" y="844"/>
                  </a:cubicBezTo>
                  <a:cubicBezTo>
                    <a:pt x="186" y="844"/>
                    <a:pt x="186" y="844"/>
                    <a:pt x="186" y="844"/>
                  </a:cubicBezTo>
                  <a:cubicBezTo>
                    <a:pt x="186" y="845"/>
                    <a:pt x="186" y="845"/>
                    <a:pt x="186" y="845"/>
                  </a:cubicBezTo>
                  <a:cubicBezTo>
                    <a:pt x="186" y="846"/>
                    <a:pt x="186" y="846"/>
                    <a:pt x="186" y="846"/>
                  </a:cubicBezTo>
                  <a:cubicBezTo>
                    <a:pt x="186" y="847"/>
                    <a:pt x="186" y="847"/>
                    <a:pt x="186" y="847"/>
                  </a:cubicBezTo>
                  <a:cubicBezTo>
                    <a:pt x="186" y="847"/>
                    <a:pt x="186" y="847"/>
                    <a:pt x="186" y="847"/>
                  </a:cubicBezTo>
                  <a:cubicBezTo>
                    <a:pt x="186" y="847"/>
                    <a:pt x="186" y="847"/>
                    <a:pt x="186" y="847"/>
                  </a:cubicBezTo>
                  <a:cubicBezTo>
                    <a:pt x="186" y="847"/>
                    <a:pt x="186" y="847"/>
                    <a:pt x="186" y="846"/>
                  </a:cubicBezTo>
                  <a:cubicBezTo>
                    <a:pt x="186" y="846"/>
                    <a:pt x="186" y="846"/>
                    <a:pt x="186" y="845"/>
                  </a:cubicBezTo>
                  <a:cubicBezTo>
                    <a:pt x="186" y="845"/>
                    <a:pt x="186" y="845"/>
                    <a:pt x="186" y="845"/>
                  </a:cubicBezTo>
                  <a:cubicBezTo>
                    <a:pt x="186" y="845"/>
                    <a:pt x="186" y="845"/>
                    <a:pt x="186" y="845"/>
                  </a:cubicBezTo>
                  <a:cubicBezTo>
                    <a:pt x="186" y="845"/>
                    <a:pt x="186" y="845"/>
                    <a:pt x="186" y="844"/>
                  </a:cubicBezTo>
                  <a:cubicBezTo>
                    <a:pt x="186" y="844"/>
                    <a:pt x="186" y="844"/>
                    <a:pt x="186" y="844"/>
                  </a:cubicBezTo>
                  <a:cubicBezTo>
                    <a:pt x="186" y="844"/>
                    <a:pt x="186" y="844"/>
                    <a:pt x="186" y="844"/>
                  </a:cubicBezTo>
                  <a:cubicBezTo>
                    <a:pt x="186" y="844"/>
                    <a:pt x="186" y="844"/>
                    <a:pt x="186" y="844"/>
                  </a:cubicBezTo>
                  <a:cubicBezTo>
                    <a:pt x="186" y="844"/>
                    <a:pt x="186" y="844"/>
                    <a:pt x="186" y="844"/>
                  </a:cubicBezTo>
                  <a:cubicBezTo>
                    <a:pt x="186" y="844"/>
                    <a:pt x="186" y="844"/>
                    <a:pt x="186" y="844"/>
                  </a:cubicBezTo>
                  <a:cubicBezTo>
                    <a:pt x="186" y="844"/>
                    <a:pt x="186" y="844"/>
                    <a:pt x="186" y="844"/>
                  </a:cubicBezTo>
                  <a:cubicBezTo>
                    <a:pt x="186" y="843"/>
                    <a:pt x="186" y="843"/>
                    <a:pt x="186" y="843"/>
                  </a:cubicBezTo>
                  <a:cubicBezTo>
                    <a:pt x="186" y="843"/>
                    <a:pt x="186" y="843"/>
                    <a:pt x="186" y="843"/>
                  </a:cubicBezTo>
                  <a:cubicBezTo>
                    <a:pt x="186" y="842"/>
                    <a:pt x="186" y="842"/>
                    <a:pt x="186" y="842"/>
                  </a:cubicBezTo>
                  <a:cubicBezTo>
                    <a:pt x="186" y="842"/>
                    <a:pt x="186" y="842"/>
                    <a:pt x="186" y="842"/>
                  </a:cubicBezTo>
                  <a:close/>
                  <a:moveTo>
                    <a:pt x="9" y="151"/>
                  </a:moveTo>
                  <a:cubicBezTo>
                    <a:pt x="9" y="142"/>
                    <a:pt x="11" y="134"/>
                    <a:pt x="11" y="125"/>
                  </a:cubicBezTo>
                  <a:cubicBezTo>
                    <a:pt x="11" y="125"/>
                    <a:pt x="12" y="124"/>
                    <a:pt x="12" y="124"/>
                  </a:cubicBezTo>
                  <a:cubicBezTo>
                    <a:pt x="13" y="117"/>
                    <a:pt x="13" y="110"/>
                    <a:pt x="13" y="103"/>
                  </a:cubicBezTo>
                  <a:cubicBezTo>
                    <a:pt x="14" y="103"/>
                    <a:pt x="15" y="103"/>
                    <a:pt x="15" y="102"/>
                  </a:cubicBezTo>
                  <a:cubicBezTo>
                    <a:pt x="16" y="102"/>
                    <a:pt x="16" y="101"/>
                    <a:pt x="16" y="101"/>
                  </a:cubicBezTo>
                  <a:cubicBezTo>
                    <a:pt x="16" y="92"/>
                    <a:pt x="17" y="84"/>
                    <a:pt x="16" y="75"/>
                  </a:cubicBezTo>
                  <a:cubicBezTo>
                    <a:pt x="16" y="75"/>
                    <a:pt x="17" y="74"/>
                    <a:pt x="17" y="74"/>
                  </a:cubicBezTo>
                  <a:cubicBezTo>
                    <a:pt x="17" y="71"/>
                    <a:pt x="18" y="68"/>
                    <a:pt x="18" y="64"/>
                  </a:cubicBezTo>
                  <a:cubicBezTo>
                    <a:pt x="18" y="64"/>
                    <a:pt x="18" y="63"/>
                    <a:pt x="18" y="63"/>
                  </a:cubicBezTo>
                  <a:cubicBezTo>
                    <a:pt x="18" y="60"/>
                    <a:pt x="18" y="58"/>
                    <a:pt x="18" y="55"/>
                  </a:cubicBezTo>
                  <a:cubicBezTo>
                    <a:pt x="18" y="48"/>
                    <a:pt x="18" y="41"/>
                    <a:pt x="18" y="34"/>
                  </a:cubicBezTo>
                  <a:cubicBezTo>
                    <a:pt x="18" y="34"/>
                    <a:pt x="18" y="34"/>
                    <a:pt x="18" y="34"/>
                  </a:cubicBezTo>
                  <a:cubicBezTo>
                    <a:pt x="19" y="34"/>
                    <a:pt x="19" y="34"/>
                    <a:pt x="19" y="34"/>
                  </a:cubicBezTo>
                  <a:cubicBezTo>
                    <a:pt x="20" y="34"/>
                    <a:pt x="19" y="33"/>
                    <a:pt x="20" y="32"/>
                  </a:cubicBezTo>
                  <a:cubicBezTo>
                    <a:pt x="20" y="31"/>
                    <a:pt x="21" y="32"/>
                    <a:pt x="21" y="32"/>
                  </a:cubicBezTo>
                  <a:cubicBezTo>
                    <a:pt x="22" y="26"/>
                    <a:pt x="21" y="20"/>
                    <a:pt x="21" y="14"/>
                  </a:cubicBezTo>
                  <a:cubicBezTo>
                    <a:pt x="21" y="14"/>
                    <a:pt x="21" y="14"/>
                    <a:pt x="21" y="14"/>
                  </a:cubicBezTo>
                  <a:cubicBezTo>
                    <a:pt x="21" y="14"/>
                    <a:pt x="21" y="14"/>
                    <a:pt x="21" y="14"/>
                  </a:cubicBezTo>
                  <a:cubicBezTo>
                    <a:pt x="24" y="14"/>
                    <a:pt x="26" y="14"/>
                    <a:pt x="28" y="14"/>
                  </a:cubicBezTo>
                  <a:cubicBezTo>
                    <a:pt x="32" y="12"/>
                    <a:pt x="36" y="14"/>
                    <a:pt x="39" y="15"/>
                  </a:cubicBezTo>
                  <a:cubicBezTo>
                    <a:pt x="40" y="15"/>
                    <a:pt x="41" y="14"/>
                    <a:pt x="41" y="14"/>
                  </a:cubicBezTo>
                  <a:cubicBezTo>
                    <a:pt x="42" y="20"/>
                    <a:pt x="42" y="26"/>
                    <a:pt x="43" y="33"/>
                  </a:cubicBezTo>
                  <a:cubicBezTo>
                    <a:pt x="44" y="33"/>
                    <a:pt x="44" y="35"/>
                    <a:pt x="45" y="36"/>
                  </a:cubicBezTo>
                  <a:cubicBezTo>
                    <a:pt x="45" y="37"/>
                    <a:pt x="45" y="37"/>
                    <a:pt x="45" y="37"/>
                  </a:cubicBezTo>
                  <a:cubicBezTo>
                    <a:pt x="45" y="37"/>
                    <a:pt x="45" y="37"/>
                    <a:pt x="45" y="37"/>
                  </a:cubicBezTo>
                  <a:cubicBezTo>
                    <a:pt x="45" y="37"/>
                    <a:pt x="45" y="37"/>
                    <a:pt x="45" y="37"/>
                  </a:cubicBezTo>
                  <a:cubicBezTo>
                    <a:pt x="45" y="37"/>
                    <a:pt x="46" y="37"/>
                    <a:pt x="46" y="37"/>
                  </a:cubicBezTo>
                  <a:cubicBezTo>
                    <a:pt x="46" y="37"/>
                    <a:pt x="46" y="37"/>
                    <a:pt x="46" y="36"/>
                  </a:cubicBezTo>
                  <a:cubicBezTo>
                    <a:pt x="46" y="36"/>
                    <a:pt x="46" y="36"/>
                    <a:pt x="46" y="36"/>
                  </a:cubicBezTo>
                  <a:cubicBezTo>
                    <a:pt x="46" y="36"/>
                    <a:pt x="45" y="36"/>
                    <a:pt x="45" y="36"/>
                  </a:cubicBezTo>
                  <a:cubicBezTo>
                    <a:pt x="46" y="36"/>
                    <a:pt x="46" y="36"/>
                    <a:pt x="46" y="36"/>
                  </a:cubicBezTo>
                  <a:cubicBezTo>
                    <a:pt x="46" y="36"/>
                    <a:pt x="46" y="36"/>
                    <a:pt x="46" y="36"/>
                  </a:cubicBezTo>
                  <a:cubicBezTo>
                    <a:pt x="46" y="36"/>
                    <a:pt x="46" y="36"/>
                    <a:pt x="46" y="36"/>
                  </a:cubicBezTo>
                  <a:cubicBezTo>
                    <a:pt x="45" y="36"/>
                    <a:pt x="45" y="36"/>
                    <a:pt x="45" y="36"/>
                  </a:cubicBezTo>
                  <a:cubicBezTo>
                    <a:pt x="45" y="35"/>
                    <a:pt x="46" y="36"/>
                    <a:pt x="46" y="35"/>
                  </a:cubicBezTo>
                  <a:cubicBezTo>
                    <a:pt x="46" y="35"/>
                    <a:pt x="47" y="36"/>
                    <a:pt x="46" y="36"/>
                  </a:cubicBezTo>
                  <a:cubicBezTo>
                    <a:pt x="46" y="36"/>
                    <a:pt x="46" y="36"/>
                    <a:pt x="46" y="36"/>
                  </a:cubicBezTo>
                  <a:cubicBezTo>
                    <a:pt x="46" y="37"/>
                    <a:pt x="46" y="37"/>
                    <a:pt x="46" y="38"/>
                  </a:cubicBezTo>
                  <a:cubicBezTo>
                    <a:pt x="47" y="37"/>
                    <a:pt x="47" y="37"/>
                    <a:pt x="47" y="37"/>
                  </a:cubicBezTo>
                  <a:cubicBezTo>
                    <a:pt x="47" y="38"/>
                    <a:pt x="47" y="39"/>
                    <a:pt x="47" y="39"/>
                  </a:cubicBezTo>
                  <a:cubicBezTo>
                    <a:pt x="48" y="40"/>
                    <a:pt x="47" y="39"/>
                    <a:pt x="48" y="39"/>
                  </a:cubicBezTo>
                  <a:cubicBezTo>
                    <a:pt x="48" y="40"/>
                    <a:pt x="49" y="41"/>
                    <a:pt x="49" y="41"/>
                  </a:cubicBezTo>
                  <a:cubicBezTo>
                    <a:pt x="49" y="42"/>
                    <a:pt x="49" y="42"/>
                    <a:pt x="49" y="43"/>
                  </a:cubicBezTo>
                  <a:cubicBezTo>
                    <a:pt x="50" y="43"/>
                    <a:pt x="50" y="42"/>
                    <a:pt x="50" y="42"/>
                  </a:cubicBezTo>
                  <a:cubicBezTo>
                    <a:pt x="51" y="42"/>
                    <a:pt x="51" y="42"/>
                    <a:pt x="52" y="41"/>
                  </a:cubicBezTo>
                  <a:cubicBezTo>
                    <a:pt x="53" y="40"/>
                    <a:pt x="52" y="40"/>
                    <a:pt x="52" y="39"/>
                  </a:cubicBezTo>
                  <a:cubicBezTo>
                    <a:pt x="53" y="38"/>
                    <a:pt x="53" y="38"/>
                    <a:pt x="54" y="39"/>
                  </a:cubicBezTo>
                  <a:cubicBezTo>
                    <a:pt x="54" y="38"/>
                    <a:pt x="55" y="35"/>
                    <a:pt x="55" y="36"/>
                  </a:cubicBezTo>
                  <a:cubicBezTo>
                    <a:pt x="55" y="36"/>
                    <a:pt x="56" y="34"/>
                    <a:pt x="56" y="36"/>
                  </a:cubicBezTo>
                  <a:cubicBezTo>
                    <a:pt x="57" y="36"/>
                    <a:pt x="56" y="35"/>
                    <a:pt x="56" y="34"/>
                  </a:cubicBezTo>
                  <a:cubicBezTo>
                    <a:pt x="56" y="34"/>
                    <a:pt x="56" y="34"/>
                    <a:pt x="56" y="34"/>
                  </a:cubicBezTo>
                  <a:cubicBezTo>
                    <a:pt x="56" y="34"/>
                    <a:pt x="56" y="34"/>
                    <a:pt x="56" y="34"/>
                  </a:cubicBezTo>
                  <a:cubicBezTo>
                    <a:pt x="56" y="34"/>
                    <a:pt x="56" y="34"/>
                    <a:pt x="56" y="34"/>
                  </a:cubicBezTo>
                  <a:cubicBezTo>
                    <a:pt x="56" y="33"/>
                    <a:pt x="57" y="34"/>
                    <a:pt x="57" y="34"/>
                  </a:cubicBezTo>
                  <a:cubicBezTo>
                    <a:pt x="57" y="34"/>
                    <a:pt x="57" y="34"/>
                    <a:pt x="57" y="35"/>
                  </a:cubicBezTo>
                  <a:cubicBezTo>
                    <a:pt x="57" y="35"/>
                    <a:pt x="57" y="35"/>
                    <a:pt x="57" y="35"/>
                  </a:cubicBezTo>
                  <a:cubicBezTo>
                    <a:pt x="58" y="35"/>
                    <a:pt x="57" y="36"/>
                    <a:pt x="58" y="36"/>
                  </a:cubicBezTo>
                  <a:cubicBezTo>
                    <a:pt x="59" y="37"/>
                    <a:pt x="58" y="36"/>
                    <a:pt x="59" y="37"/>
                  </a:cubicBezTo>
                  <a:cubicBezTo>
                    <a:pt x="62" y="33"/>
                    <a:pt x="59" y="28"/>
                    <a:pt x="61" y="24"/>
                  </a:cubicBezTo>
                  <a:cubicBezTo>
                    <a:pt x="61" y="22"/>
                    <a:pt x="60" y="20"/>
                    <a:pt x="61" y="17"/>
                  </a:cubicBezTo>
                  <a:cubicBezTo>
                    <a:pt x="61" y="18"/>
                    <a:pt x="61" y="18"/>
                    <a:pt x="61" y="18"/>
                  </a:cubicBezTo>
                  <a:cubicBezTo>
                    <a:pt x="61" y="17"/>
                    <a:pt x="61" y="17"/>
                    <a:pt x="61" y="17"/>
                  </a:cubicBezTo>
                  <a:cubicBezTo>
                    <a:pt x="61" y="17"/>
                    <a:pt x="61" y="17"/>
                    <a:pt x="62" y="18"/>
                  </a:cubicBezTo>
                  <a:cubicBezTo>
                    <a:pt x="63" y="15"/>
                    <a:pt x="61" y="12"/>
                    <a:pt x="62" y="9"/>
                  </a:cubicBezTo>
                  <a:cubicBezTo>
                    <a:pt x="62" y="9"/>
                    <a:pt x="62" y="9"/>
                    <a:pt x="62" y="9"/>
                  </a:cubicBezTo>
                  <a:cubicBezTo>
                    <a:pt x="62" y="9"/>
                    <a:pt x="62" y="9"/>
                    <a:pt x="62" y="9"/>
                  </a:cubicBezTo>
                  <a:cubicBezTo>
                    <a:pt x="62" y="7"/>
                    <a:pt x="62" y="5"/>
                    <a:pt x="62" y="4"/>
                  </a:cubicBezTo>
                  <a:cubicBezTo>
                    <a:pt x="62" y="3"/>
                    <a:pt x="62" y="1"/>
                    <a:pt x="61" y="0"/>
                  </a:cubicBezTo>
                  <a:cubicBezTo>
                    <a:pt x="61" y="0"/>
                    <a:pt x="61" y="0"/>
                    <a:pt x="61" y="0"/>
                  </a:cubicBezTo>
                  <a:cubicBezTo>
                    <a:pt x="62" y="0"/>
                    <a:pt x="62" y="0"/>
                    <a:pt x="62" y="0"/>
                  </a:cubicBezTo>
                  <a:cubicBezTo>
                    <a:pt x="62" y="0"/>
                    <a:pt x="62" y="0"/>
                    <a:pt x="62" y="0"/>
                  </a:cubicBezTo>
                  <a:cubicBezTo>
                    <a:pt x="62" y="1"/>
                    <a:pt x="62" y="3"/>
                    <a:pt x="62" y="4"/>
                  </a:cubicBezTo>
                  <a:cubicBezTo>
                    <a:pt x="63" y="5"/>
                    <a:pt x="63" y="7"/>
                    <a:pt x="63" y="8"/>
                  </a:cubicBezTo>
                  <a:cubicBezTo>
                    <a:pt x="63" y="8"/>
                    <a:pt x="63" y="8"/>
                    <a:pt x="63" y="8"/>
                  </a:cubicBezTo>
                  <a:cubicBezTo>
                    <a:pt x="64" y="13"/>
                    <a:pt x="63" y="16"/>
                    <a:pt x="64" y="20"/>
                  </a:cubicBezTo>
                  <a:cubicBezTo>
                    <a:pt x="65" y="21"/>
                    <a:pt x="65" y="19"/>
                    <a:pt x="65" y="19"/>
                  </a:cubicBezTo>
                  <a:cubicBezTo>
                    <a:pt x="65" y="19"/>
                    <a:pt x="65" y="19"/>
                    <a:pt x="65" y="19"/>
                  </a:cubicBezTo>
                  <a:cubicBezTo>
                    <a:pt x="65" y="18"/>
                    <a:pt x="65" y="17"/>
                    <a:pt x="65" y="16"/>
                  </a:cubicBezTo>
                  <a:cubicBezTo>
                    <a:pt x="65" y="15"/>
                    <a:pt x="65" y="13"/>
                    <a:pt x="65" y="11"/>
                  </a:cubicBezTo>
                  <a:cubicBezTo>
                    <a:pt x="65" y="11"/>
                    <a:pt x="65" y="11"/>
                    <a:pt x="65" y="11"/>
                  </a:cubicBezTo>
                  <a:cubicBezTo>
                    <a:pt x="65" y="11"/>
                    <a:pt x="65" y="11"/>
                    <a:pt x="65" y="11"/>
                  </a:cubicBezTo>
                  <a:cubicBezTo>
                    <a:pt x="65" y="11"/>
                    <a:pt x="65" y="11"/>
                    <a:pt x="65" y="11"/>
                  </a:cubicBezTo>
                  <a:cubicBezTo>
                    <a:pt x="65" y="13"/>
                    <a:pt x="65" y="15"/>
                    <a:pt x="65" y="16"/>
                  </a:cubicBezTo>
                  <a:cubicBezTo>
                    <a:pt x="66" y="17"/>
                    <a:pt x="66" y="18"/>
                    <a:pt x="66" y="19"/>
                  </a:cubicBezTo>
                  <a:cubicBezTo>
                    <a:pt x="66" y="19"/>
                    <a:pt x="66" y="19"/>
                    <a:pt x="66" y="19"/>
                  </a:cubicBezTo>
                  <a:cubicBezTo>
                    <a:pt x="66" y="20"/>
                    <a:pt x="67" y="22"/>
                    <a:pt x="66" y="24"/>
                  </a:cubicBezTo>
                  <a:cubicBezTo>
                    <a:pt x="67" y="24"/>
                    <a:pt x="67" y="25"/>
                    <a:pt x="68" y="26"/>
                  </a:cubicBezTo>
                  <a:cubicBezTo>
                    <a:pt x="69" y="25"/>
                    <a:pt x="68" y="24"/>
                    <a:pt x="69" y="24"/>
                  </a:cubicBezTo>
                  <a:cubicBezTo>
                    <a:pt x="70" y="29"/>
                    <a:pt x="70" y="34"/>
                    <a:pt x="71" y="40"/>
                  </a:cubicBezTo>
                  <a:cubicBezTo>
                    <a:pt x="71" y="40"/>
                    <a:pt x="71" y="40"/>
                    <a:pt x="72" y="40"/>
                  </a:cubicBezTo>
                  <a:cubicBezTo>
                    <a:pt x="71" y="41"/>
                    <a:pt x="71" y="42"/>
                    <a:pt x="71" y="42"/>
                  </a:cubicBezTo>
                  <a:cubicBezTo>
                    <a:pt x="73" y="48"/>
                    <a:pt x="73" y="54"/>
                    <a:pt x="73" y="60"/>
                  </a:cubicBezTo>
                  <a:cubicBezTo>
                    <a:pt x="74" y="62"/>
                    <a:pt x="74" y="64"/>
                    <a:pt x="74" y="66"/>
                  </a:cubicBezTo>
                  <a:cubicBezTo>
                    <a:pt x="75" y="66"/>
                    <a:pt x="74" y="67"/>
                    <a:pt x="75" y="68"/>
                  </a:cubicBezTo>
                  <a:cubicBezTo>
                    <a:pt x="74" y="71"/>
                    <a:pt x="75" y="75"/>
                    <a:pt x="75" y="78"/>
                  </a:cubicBezTo>
                  <a:cubicBezTo>
                    <a:pt x="75" y="79"/>
                    <a:pt x="75" y="80"/>
                    <a:pt x="76" y="80"/>
                  </a:cubicBezTo>
                  <a:cubicBezTo>
                    <a:pt x="75" y="84"/>
                    <a:pt x="76" y="88"/>
                    <a:pt x="76" y="92"/>
                  </a:cubicBezTo>
                  <a:cubicBezTo>
                    <a:pt x="77" y="92"/>
                    <a:pt x="77" y="91"/>
                    <a:pt x="78" y="92"/>
                  </a:cubicBezTo>
                  <a:cubicBezTo>
                    <a:pt x="80" y="90"/>
                    <a:pt x="78" y="88"/>
                    <a:pt x="79" y="87"/>
                  </a:cubicBezTo>
                  <a:cubicBezTo>
                    <a:pt x="79" y="87"/>
                    <a:pt x="79" y="87"/>
                    <a:pt x="79" y="87"/>
                  </a:cubicBezTo>
                  <a:cubicBezTo>
                    <a:pt x="79" y="85"/>
                    <a:pt x="79" y="84"/>
                    <a:pt x="79" y="83"/>
                  </a:cubicBezTo>
                  <a:cubicBezTo>
                    <a:pt x="79" y="83"/>
                    <a:pt x="79" y="82"/>
                    <a:pt x="79" y="81"/>
                  </a:cubicBezTo>
                  <a:cubicBezTo>
                    <a:pt x="79" y="81"/>
                    <a:pt x="79" y="81"/>
                    <a:pt x="79" y="81"/>
                  </a:cubicBezTo>
                  <a:cubicBezTo>
                    <a:pt x="79" y="81"/>
                    <a:pt x="80" y="81"/>
                    <a:pt x="80" y="81"/>
                  </a:cubicBezTo>
                  <a:cubicBezTo>
                    <a:pt x="80" y="81"/>
                    <a:pt x="80" y="81"/>
                    <a:pt x="80" y="81"/>
                  </a:cubicBezTo>
                  <a:cubicBezTo>
                    <a:pt x="80" y="82"/>
                    <a:pt x="80" y="83"/>
                    <a:pt x="80" y="83"/>
                  </a:cubicBezTo>
                  <a:cubicBezTo>
                    <a:pt x="80" y="84"/>
                    <a:pt x="80" y="86"/>
                    <a:pt x="80" y="87"/>
                  </a:cubicBezTo>
                  <a:cubicBezTo>
                    <a:pt x="80" y="87"/>
                    <a:pt x="80" y="87"/>
                    <a:pt x="80" y="87"/>
                  </a:cubicBezTo>
                  <a:cubicBezTo>
                    <a:pt x="82" y="94"/>
                    <a:pt x="82" y="101"/>
                    <a:pt x="82" y="108"/>
                  </a:cubicBezTo>
                  <a:cubicBezTo>
                    <a:pt x="83" y="109"/>
                    <a:pt x="83" y="109"/>
                    <a:pt x="83" y="110"/>
                  </a:cubicBezTo>
                  <a:cubicBezTo>
                    <a:pt x="83" y="110"/>
                    <a:pt x="83" y="111"/>
                    <a:pt x="82" y="112"/>
                  </a:cubicBezTo>
                  <a:cubicBezTo>
                    <a:pt x="83" y="113"/>
                    <a:pt x="83" y="114"/>
                    <a:pt x="84" y="115"/>
                  </a:cubicBezTo>
                  <a:cubicBezTo>
                    <a:pt x="84" y="118"/>
                    <a:pt x="84" y="120"/>
                    <a:pt x="84" y="123"/>
                  </a:cubicBezTo>
                  <a:cubicBezTo>
                    <a:pt x="84" y="130"/>
                    <a:pt x="84" y="138"/>
                    <a:pt x="83" y="145"/>
                  </a:cubicBezTo>
                  <a:cubicBezTo>
                    <a:pt x="84" y="148"/>
                    <a:pt x="84" y="151"/>
                    <a:pt x="85" y="153"/>
                  </a:cubicBezTo>
                  <a:cubicBezTo>
                    <a:pt x="84" y="153"/>
                    <a:pt x="84" y="153"/>
                    <a:pt x="84" y="153"/>
                  </a:cubicBezTo>
                  <a:cubicBezTo>
                    <a:pt x="85" y="154"/>
                    <a:pt x="85" y="154"/>
                    <a:pt x="85" y="154"/>
                  </a:cubicBezTo>
                  <a:cubicBezTo>
                    <a:pt x="84" y="154"/>
                    <a:pt x="86" y="155"/>
                    <a:pt x="85" y="154"/>
                  </a:cubicBezTo>
                  <a:cubicBezTo>
                    <a:pt x="85" y="154"/>
                    <a:pt x="85" y="154"/>
                    <a:pt x="85" y="154"/>
                  </a:cubicBezTo>
                  <a:cubicBezTo>
                    <a:pt x="85" y="154"/>
                    <a:pt x="85" y="154"/>
                    <a:pt x="85" y="154"/>
                  </a:cubicBezTo>
                  <a:cubicBezTo>
                    <a:pt x="86" y="150"/>
                    <a:pt x="85" y="147"/>
                    <a:pt x="85" y="143"/>
                  </a:cubicBezTo>
                  <a:cubicBezTo>
                    <a:pt x="85" y="142"/>
                    <a:pt x="86" y="141"/>
                    <a:pt x="86" y="140"/>
                  </a:cubicBezTo>
                  <a:cubicBezTo>
                    <a:pt x="86" y="135"/>
                    <a:pt x="85" y="129"/>
                    <a:pt x="87" y="123"/>
                  </a:cubicBezTo>
                  <a:cubicBezTo>
                    <a:pt x="87" y="123"/>
                    <a:pt x="87" y="123"/>
                    <a:pt x="87" y="123"/>
                  </a:cubicBezTo>
                  <a:cubicBezTo>
                    <a:pt x="87" y="122"/>
                    <a:pt x="87" y="120"/>
                    <a:pt x="87" y="119"/>
                  </a:cubicBezTo>
                  <a:cubicBezTo>
                    <a:pt x="87" y="119"/>
                    <a:pt x="87" y="119"/>
                    <a:pt x="87" y="119"/>
                  </a:cubicBezTo>
                  <a:cubicBezTo>
                    <a:pt x="87" y="119"/>
                    <a:pt x="88" y="119"/>
                    <a:pt x="88" y="119"/>
                  </a:cubicBezTo>
                  <a:cubicBezTo>
                    <a:pt x="88" y="119"/>
                    <a:pt x="88" y="119"/>
                    <a:pt x="88" y="119"/>
                  </a:cubicBezTo>
                  <a:cubicBezTo>
                    <a:pt x="88" y="119"/>
                    <a:pt x="88" y="119"/>
                    <a:pt x="88" y="119"/>
                  </a:cubicBezTo>
                  <a:cubicBezTo>
                    <a:pt x="88" y="121"/>
                    <a:pt x="88" y="122"/>
                    <a:pt x="88" y="123"/>
                  </a:cubicBezTo>
                  <a:cubicBezTo>
                    <a:pt x="88" y="125"/>
                    <a:pt x="88" y="126"/>
                    <a:pt x="88" y="128"/>
                  </a:cubicBezTo>
                  <a:cubicBezTo>
                    <a:pt x="90" y="134"/>
                    <a:pt x="89" y="139"/>
                    <a:pt x="88" y="145"/>
                  </a:cubicBezTo>
                  <a:cubicBezTo>
                    <a:pt x="89" y="145"/>
                    <a:pt x="88" y="145"/>
                    <a:pt x="89" y="146"/>
                  </a:cubicBezTo>
                  <a:cubicBezTo>
                    <a:pt x="89" y="150"/>
                    <a:pt x="88" y="153"/>
                    <a:pt x="89" y="157"/>
                  </a:cubicBezTo>
                  <a:cubicBezTo>
                    <a:pt x="88" y="157"/>
                    <a:pt x="89" y="158"/>
                    <a:pt x="88" y="158"/>
                  </a:cubicBezTo>
                  <a:cubicBezTo>
                    <a:pt x="89" y="159"/>
                    <a:pt x="88" y="160"/>
                    <a:pt x="88" y="161"/>
                  </a:cubicBezTo>
                  <a:cubicBezTo>
                    <a:pt x="88" y="166"/>
                    <a:pt x="89" y="171"/>
                    <a:pt x="88" y="176"/>
                  </a:cubicBezTo>
                  <a:cubicBezTo>
                    <a:pt x="89" y="180"/>
                    <a:pt x="88" y="184"/>
                    <a:pt x="88" y="188"/>
                  </a:cubicBezTo>
                  <a:cubicBezTo>
                    <a:pt x="88" y="188"/>
                    <a:pt x="88" y="189"/>
                    <a:pt x="88" y="189"/>
                  </a:cubicBezTo>
                  <a:cubicBezTo>
                    <a:pt x="89" y="191"/>
                    <a:pt x="88" y="192"/>
                    <a:pt x="89" y="193"/>
                  </a:cubicBezTo>
                  <a:cubicBezTo>
                    <a:pt x="88" y="194"/>
                    <a:pt x="89" y="195"/>
                    <a:pt x="89" y="197"/>
                  </a:cubicBezTo>
                  <a:cubicBezTo>
                    <a:pt x="89" y="197"/>
                    <a:pt x="89" y="198"/>
                    <a:pt x="89" y="198"/>
                  </a:cubicBezTo>
                  <a:cubicBezTo>
                    <a:pt x="89" y="199"/>
                    <a:pt x="89" y="199"/>
                    <a:pt x="89" y="199"/>
                  </a:cubicBezTo>
                  <a:cubicBezTo>
                    <a:pt x="89" y="200"/>
                    <a:pt x="89" y="201"/>
                    <a:pt x="90" y="200"/>
                  </a:cubicBezTo>
                  <a:cubicBezTo>
                    <a:pt x="90" y="200"/>
                    <a:pt x="90" y="200"/>
                    <a:pt x="90" y="200"/>
                  </a:cubicBezTo>
                  <a:cubicBezTo>
                    <a:pt x="90" y="200"/>
                    <a:pt x="90" y="200"/>
                    <a:pt x="90" y="200"/>
                  </a:cubicBezTo>
                  <a:cubicBezTo>
                    <a:pt x="90" y="200"/>
                    <a:pt x="90" y="200"/>
                    <a:pt x="91" y="200"/>
                  </a:cubicBezTo>
                  <a:cubicBezTo>
                    <a:pt x="91" y="200"/>
                    <a:pt x="91" y="200"/>
                    <a:pt x="91" y="200"/>
                  </a:cubicBezTo>
                  <a:cubicBezTo>
                    <a:pt x="91" y="200"/>
                    <a:pt x="91" y="200"/>
                    <a:pt x="91" y="201"/>
                  </a:cubicBezTo>
                  <a:cubicBezTo>
                    <a:pt x="91" y="201"/>
                    <a:pt x="91" y="201"/>
                    <a:pt x="91" y="201"/>
                  </a:cubicBezTo>
                  <a:cubicBezTo>
                    <a:pt x="91" y="203"/>
                    <a:pt x="92" y="205"/>
                    <a:pt x="92" y="207"/>
                  </a:cubicBezTo>
                  <a:cubicBezTo>
                    <a:pt x="92" y="207"/>
                    <a:pt x="91" y="208"/>
                    <a:pt x="91" y="209"/>
                  </a:cubicBezTo>
                  <a:cubicBezTo>
                    <a:pt x="91" y="212"/>
                    <a:pt x="91" y="214"/>
                    <a:pt x="92" y="217"/>
                  </a:cubicBezTo>
                  <a:cubicBezTo>
                    <a:pt x="92" y="222"/>
                    <a:pt x="92" y="228"/>
                    <a:pt x="92" y="233"/>
                  </a:cubicBezTo>
                  <a:cubicBezTo>
                    <a:pt x="92" y="236"/>
                    <a:pt x="92" y="239"/>
                    <a:pt x="93" y="241"/>
                  </a:cubicBezTo>
                  <a:cubicBezTo>
                    <a:pt x="94" y="233"/>
                    <a:pt x="92" y="224"/>
                    <a:pt x="93" y="216"/>
                  </a:cubicBezTo>
                  <a:cubicBezTo>
                    <a:pt x="93" y="214"/>
                    <a:pt x="93" y="212"/>
                    <a:pt x="93" y="209"/>
                  </a:cubicBezTo>
                  <a:cubicBezTo>
                    <a:pt x="92" y="207"/>
                    <a:pt x="93" y="205"/>
                    <a:pt x="93" y="203"/>
                  </a:cubicBezTo>
                  <a:cubicBezTo>
                    <a:pt x="93" y="201"/>
                    <a:pt x="92" y="200"/>
                    <a:pt x="93" y="198"/>
                  </a:cubicBezTo>
                  <a:cubicBezTo>
                    <a:pt x="93" y="198"/>
                    <a:pt x="93" y="197"/>
                    <a:pt x="93" y="197"/>
                  </a:cubicBezTo>
                  <a:cubicBezTo>
                    <a:pt x="92" y="195"/>
                    <a:pt x="93" y="192"/>
                    <a:pt x="93" y="190"/>
                  </a:cubicBezTo>
                  <a:cubicBezTo>
                    <a:pt x="93" y="190"/>
                    <a:pt x="93" y="189"/>
                    <a:pt x="93" y="189"/>
                  </a:cubicBezTo>
                  <a:cubicBezTo>
                    <a:pt x="93" y="187"/>
                    <a:pt x="93" y="185"/>
                    <a:pt x="93" y="184"/>
                  </a:cubicBezTo>
                  <a:cubicBezTo>
                    <a:pt x="93" y="183"/>
                    <a:pt x="93" y="183"/>
                    <a:pt x="93" y="182"/>
                  </a:cubicBezTo>
                  <a:cubicBezTo>
                    <a:pt x="93" y="182"/>
                    <a:pt x="94" y="181"/>
                    <a:pt x="94" y="181"/>
                  </a:cubicBezTo>
                  <a:cubicBezTo>
                    <a:pt x="94" y="180"/>
                    <a:pt x="93" y="179"/>
                    <a:pt x="93" y="178"/>
                  </a:cubicBezTo>
                  <a:cubicBezTo>
                    <a:pt x="93" y="177"/>
                    <a:pt x="94" y="175"/>
                    <a:pt x="94" y="174"/>
                  </a:cubicBezTo>
                  <a:cubicBezTo>
                    <a:pt x="94" y="172"/>
                    <a:pt x="94" y="171"/>
                    <a:pt x="95" y="170"/>
                  </a:cubicBezTo>
                  <a:cubicBezTo>
                    <a:pt x="95" y="170"/>
                    <a:pt x="95" y="170"/>
                    <a:pt x="95" y="170"/>
                  </a:cubicBezTo>
                  <a:cubicBezTo>
                    <a:pt x="95" y="168"/>
                    <a:pt x="95" y="167"/>
                    <a:pt x="95" y="166"/>
                  </a:cubicBezTo>
                  <a:cubicBezTo>
                    <a:pt x="95" y="166"/>
                    <a:pt x="95" y="166"/>
                    <a:pt x="95" y="166"/>
                  </a:cubicBezTo>
                  <a:cubicBezTo>
                    <a:pt x="95" y="166"/>
                    <a:pt x="95" y="166"/>
                    <a:pt x="95" y="166"/>
                  </a:cubicBezTo>
                  <a:cubicBezTo>
                    <a:pt x="95" y="166"/>
                    <a:pt x="96" y="166"/>
                    <a:pt x="95" y="166"/>
                  </a:cubicBezTo>
                  <a:cubicBezTo>
                    <a:pt x="95" y="167"/>
                    <a:pt x="95" y="168"/>
                    <a:pt x="95" y="170"/>
                  </a:cubicBezTo>
                  <a:cubicBezTo>
                    <a:pt x="95" y="170"/>
                    <a:pt x="95" y="170"/>
                    <a:pt x="95" y="170"/>
                  </a:cubicBezTo>
                  <a:cubicBezTo>
                    <a:pt x="95" y="171"/>
                    <a:pt x="96" y="172"/>
                    <a:pt x="95" y="173"/>
                  </a:cubicBezTo>
                  <a:cubicBezTo>
                    <a:pt x="96" y="174"/>
                    <a:pt x="96" y="174"/>
                    <a:pt x="96" y="175"/>
                  </a:cubicBezTo>
                  <a:cubicBezTo>
                    <a:pt x="96" y="183"/>
                    <a:pt x="96" y="192"/>
                    <a:pt x="96" y="200"/>
                  </a:cubicBezTo>
                  <a:cubicBezTo>
                    <a:pt x="97" y="198"/>
                    <a:pt x="96" y="194"/>
                    <a:pt x="97" y="192"/>
                  </a:cubicBezTo>
                  <a:cubicBezTo>
                    <a:pt x="99" y="191"/>
                    <a:pt x="97" y="195"/>
                    <a:pt x="99" y="194"/>
                  </a:cubicBezTo>
                  <a:cubicBezTo>
                    <a:pt x="99" y="194"/>
                    <a:pt x="99" y="194"/>
                    <a:pt x="99" y="194"/>
                  </a:cubicBezTo>
                  <a:cubicBezTo>
                    <a:pt x="99" y="194"/>
                    <a:pt x="99" y="194"/>
                    <a:pt x="99" y="194"/>
                  </a:cubicBezTo>
                  <a:cubicBezTo>
                    <a:pt x="99" y="194"/>
                    <a:pt x="100" y="193"/>
                    <a:pt x="100" y="194"/>
                  </a:cubicBezTo>
                  <a:cubicBezTo>
                    <a:pt x="100" y="194"/>
                    <a:pt x="100" y="194"/>
                    <a:pt x="100" y="194"/>
                  </a:cubicBezTo>
                  <a:cubicBezTo>
                    <a:pt x="100" y="195"/>
                    <a:pt x="100" y="195"/>
                    <a:pt x="100" y="195"/>
                  </a:cubicBezTo>
                  <a:cubicBezTo>
                    <a:pt x="100" y="195"/>
                    <a:pt x="100" y="195"/>
                    <a:pt x="100" y="195"/>
                  </a:cubicBezTo>
                  <a:cubicBezTo>
                    <a:pt x="100" y="195"/>
                    <a:pt x="100" y="195"/>
                    <a:pt x="100" y="195"/>
                  </a:cubicBezTo>
                  <a:cubicBezTo>
                    <a:pt x="100" y="201"/>
                    <a:pt x="99" y="208"/>
                    <a:pt x="100" y="214"/>
                  </a:cubicBezTo>
                  <a:cubicBezTo>
                    <a:pt x="99" y="220"/>
                    <a:pt x="101" y="226"/>
                    <a:pt x="100" y="232"/>
                  </a:cubicBezTo>
                  <a:cubicBezTo>
                    <a:pt x="101" y="243"/>
                    <a:pt x="100" y="255"/>
                    <a:pt x="100" y="267"/>
                  </a:cubicBezTo>
                  <a:cubicBezTo>
                    <a:pt x="100" y="267"/>
                    <a:pt x="101" y="267"/>
                    <a:pt x="101" y="267"/>
                  </a:cubicBezTo>
                  <a:cubicBezTo>
                    <a:pt x="102" y="269"/>
                    <a:pt x="101" y="274"/>
                    <a:pt x="101" y="277"/>
                  </a:cubicBezTo>
                  <a:cubicBezTo>
                    <a:pt x="101" y="278"/>
                    <a:pt x="100" y="277"/>
                    <a:pt x="100" y="278"/>
                  </a:cubicBezTo>
                  <a:cubicBezTo>
                    <a:pt x="100" y="279"/>
                    <a:pt x="101" y="280"/>
                    <a:pt x="101" y="281"/>
                  </a:cubicBezTo>
                  <a:cubicBezTo>
                    <a:pt x="100" y="282"/>
                    <a:pt x="102" y="284"/>
                    <a:pt x="101" y="285"/>
                  </a:cubicBezTo>
                  <a:cubicBezTo>
                    <a:pt x="101" y="286"/>
                    <a:pt x="101" y="286"/>
                    <a:pt x="102" y="287"/>
                  </a:cubicBezTo>
                  <a:cubicBezTo>
                    <a:pt x="101" y="290"/>
                    <a:pt x="102" y="293"/>
                    <a:pt x="101" y="296"/>
                  </a:cubicBezTo>
                  <a:cubicBezTo>
                    <a:pt x="102" y="299"/>
                    <a:pt x="100" y="303"/>
                    <a:pt x="102" y="307"/>
                  </a:cubicBezTo>
                  <a:cubicBezTo>
                    <a:pt x="101" y="309"/>
                    <a:pt x="102" y="311"/>
                    <a:pt x="101" y="312"/>
                  </a:cubicBezTo>
                  <a:cubicBezTo>
                    <a:pt x="101" y="313"/>
                    <a:pt x="101" y="313"/>
                    <a:pt x="102" y="313"/>
                  </a:cubicBezTo>
                  <a:cubicBezTo>
                    <a:pt x="101" y="314"/>
                    <a:pt x="101" y="314"/>
                    <a:pt x="101" y="315"/>
                  </a:cubicBezTo>
                  <a:cubicBezTo>
                    <a:pt x="101" y="316"/>
                    <a:pt x="102" y="317"/>
                    <a:pt x="101" y="317"/>
                  </a:cubicBezTo>
                  <a:cubicBezTo>
                    <a:pt x="103" y="318"/>
                    <a:pt x="103" y="321"/>
                    <a:pt x="104" y="323"/>
                  </a:cubicBezTo>
                  <a:cubicBezTo>
                    <a:pt x="105" y="322"/>
                    <a:pt x="105" y="321"/>
                    <a:pt x="105" y="319"/>
                  </a:cubicBezTo>
                  <a:cubicBezTo>
                    <a:pt x="105" y="319"/>
                    <a:pt x="105" y="319"/>
                    <a:pt x="105" y="319"/>
                  </a:cubicBezTo>
                  <a:cubicBezTo>
                    <a:pt x="105" y="319"/>
                    <a:pt x="105" y="318"/>
                    <a:pt x="105" y="317"/>
                  </a:cubicBezTo>
                  <a:cubicBezTo>
                    <a:pt x="105" y="315"/>
                    <a:pt x="105" y="313"/>
                    <a:pt x="105" y="312"/>
                  </a:cubicBezTo>
                  <a:cubicBezTo>
                    <a:pt x="105" y="312"/>
                    <a:pt x="105" y="311"/>
                    <a:pt x="105" y="311"/>
                  </a:cubicBezTo>
                  <a:cubicBezTo>
                    <a:pt x="106" y="311"/>
                    <a:pt x="106" y="311"/>
                    <a:pt x="106" y="311"/>
                  </a:cubicBezTo>
                  <a:cubicBezTo>
                    <a:pt x="106" y="311"/>
                    <a:pt x="106" y="312"/>
                    <a:pt x="106" y="312"/>
                  </a:cubicBezTo>
                  <a:cubicBezTo>
                    <a:pt x="106" y="313"/>
                    <a:pt x="106" y="315"/>
                    <a:pt x="106" y="317"/>
                  </a:cubicBezTo>
                  <a:cubicBezTo>
                    <a:pt x="106" y="318"/>
                    <a:pt x="106" y="319"/>
                    <a:pt x="106" y="319"/>
                  </a:cubicBezTo>
                  <a:cubicBezTo>
                    <a:pt x="106" y="320"/>
                    <a:pt x="106" y="320"/>
                    <a:pt x="106" y="320"/>
                  </a:cubicBezTo>
                  <a:cubicBezTo>
                    <a:pt x="107" y="327"/>
                    <a:pt x="107" y="335"/>
                    <a:pt x="107" y="343"/>
                  </a:cubicBezTo>
                  <a:cubicBezTo>
                    <a:pt x="107" y="343"/>
                    <a:pt x="107" y="343"/>
                    <a:pt x="107" y="344"/>
                  </a:cubicBezTo>
                  <a:cubicBezTo>
                    <a:pt x="107" y="344"/>
                    <a:pt x="107" y="344"/>
                    <a:pt x="108" y="345"/>
                  </a:cubicBezTo>
                  <a:cubicBezTo>
                    <a:pt x="108" y="372"/>
                    <a:pt x="111" y="400"/>
                    <a:pt x="112" y="427"/>
                  </a:cubicBezTo>
                  <a:cubicBezTo>
                    <a:pt x="112" y="432"/>
                    <a:pt x="113" y="438"/>
                    <a:pt x="113" y="443"/>
                  </a:cubicBezTo>
                  <a:cubicBezTo>
                    <a:pt x="113" y="447"/>
                    <a:pt x="114" y="451"/>
                    <a:pt x="114" y="455"/>
                  </a:cubicBezTo>
                  <a:cubicBezTo>
                    <a:pt x="114" y="456"/>
                    <a:pt x="113" y="457"/>
                    <a:pt x="113" y="458"/>
                  </a:cubicBezTo>
                  <a:cubicBezTo>
                    <a:pt x="113" y="460"/>
                    <a:pt x="114" y="462"/>
                    <a:pt x="114" y="464"/>
                  </a:cubicBezTo>
                  <a:cubicBezTo>
                    <a:pt x="114" y="465"/>
                    <a:pt x="114" y="466"/>
                    <a:pt x="114" y="467"/>
                  </a:cubicBezTo>
                  <a:cubicBezTo>
                    <a:pt x="114" y="468"/>
                    <a:pt x="115" y="469"/>
                    <a:pt x="114" y="471"/>
                  </a:cubicBezTo>
                  <a:cubicBezTo>
                    <a:pt x="115" y="477"/>
                    <a:pt x="115" y="483"/>
                    <a:pt x="115" y="489"/>
                  </a:cubicBezTo>
                  <a:cubicBezTo>
                    <a:pt x="115" y="494"/>
                    <a:pt x="115" y="500"/>
                    <a:pt x="115" y="505"/>
                  </a:cubicBezTo>
                  <a:cubicBezTo>
                    <a:pt x="115" y="507"/>
                    <a:pt x="116" y="510"/>
                    <a:pt x="116" y="512"/>
                  </a:cubicBezTo>
                  <a:cubicBezTo>
                    <a:pt x="116" y="514"/>
                    <a:pt x="115" y="516"/>
                    <a:pt x="115" y="518"/>
                  </a:cubicBezTo>
                  <a:cubicBezTo>
                    <a:pt x="115" y="518"/>
                    <a:pt x="116" y="519"/>
                    <a:pt x="116" y="519"/>
                  </a:cubicBezTo>
                  <a:cubicBezTo>
                    <a:pt x="116" y="526"/>
                    <a:pt x="116" y="534"/>
                    <a:pt x="117" y="542"/>
                  </a:cubicBezTo>
                  <a:cubicBezTo>
                    <a:pt x="117" y="546"/>
                    <a:pt x="117" y="550"/>
                    <a:pt x="117" y="554"/>
                  </a:cubicBezTo>
                  <a:cubicBezTo>
                    <a:pt x="117" y="558"/>
                    <a:pt x="118" y="562"/>
                    <a:pt x="118" y="566"/>
                  </a:cubicBezTo>
                  <a:cubicBezTo>
                    <a:pt x="119" y="582"/>
                    <a:pt x="120" y="598"/>
                    <a:pt x="121" y="614"/>
                  </a:cubicBezTo>
                  <a:cubicBezTo>
                    <a:pt x="121" y="620"/>
                    <a:pt x="122" y="627"/>
                    <a:pt x="122" y="634"/>
                  </a:cubicBezTo>
                  <a:cubicBezTo>
                    <a:pt x="122" y="641"/>
                    <a:pt x="122" y="647"/>
                    <a:pt x="122" y="654"/>
                  </a:cubicBezTo>
                  <a:cubicBezTo>
                    <a:pt x="123" y="662"/>
                    <a:pt x="122" y="669"/>
                    <a:pt x="122" y="676"/>
                  </a:cubicBezTo>
                  <a:cubicBezTo>
                    <a:pt x="122" y="684"/>
                    <a:pt x="123" y="691"/>
                    <a:pt x="123" y="699"/>
                  </a:cubicBezTo>
                  <a:cubicBezTo>
                    <a:pt x="123" y="701"/>
                    <a:pt x="123" y="703"/>
                    <a:pt x="123" y="706"/>
                  </a:cubicBezTo>
                  <a:cubicBezTo>
                    <a:pt x="123" y="713"/>
                    <a:pt x="124" y="720"/>
                    <a:pt x="124" y="728"/>
                  </a:cubicBezTo>
                  <a:cubicBezTo>
                    <a:pt x="125" y="731"/>
                    <a:pt x="125" y="734"/>
                    <a:pt x="125" y="736"/>
                  </a:cubicBezTo>
                  <a:cubicBezTo>
                    <a:pt x="125" y="739"/>
                    <a:pt x="125" y="743"/>
                    <a:pt x="126" y="746"/>
                  </a:cubicBezTo>
                  <a:cubicBezTo>
                    <a:pt x="126" y="752"/>
                    <a:pt x="126" y="758"/>
                    <a:pt x="127" y="763"/>
                  </a:cubicBezTo>
                  <a:cubicBezTo>
                    <a:pt x="126" y="770"/>
                    <a:pt x="128" y="776"/>
                    <a:pt x="127" y="782"/>
                  </a:cubicBezTo>
                  <a:cubicBezTo>
                    <a:pt x="128" y="783"/>
                    <a:pt x="127" y="784"/>
                    <a:pt x="128" y="784"/>
                  </a:cubicBezTo>
                  <a:cubicBezTo>
                    <a:pt x="128" y="791"/>
                    <a:pt x="128" y="799"/>
                    <a:pt x="129" y="806"/>
                  </a:cubicBezTo>
                  <a:cubicBezTo>
                    <a:pt x="129" y="813"/>
                    <a:pt x="129" y="820"/>
                    <a:pt x="130" y="827"/>
                  </a:cubicBezTo>
                  <a:cubicBezTo>
                    <a:pt x="129" y="830"/>
                    <a:pt x="130" y="833"/>
                    <a:pt x="130" y="835"/>
                  </a:cubicBezTo>
                  <a:cubicBezTo>
                    <a:pt x="130" y="837"/>
                    <a:pt x="129" y="838"/>
                    <a:pt x="130" y="839"/>
                  </a:cubicBezTo>
                  <a:cubicBezTo>
                    <a:pt x="129" y="841"/>
                    <a:pt x="130" y="842"/>
                    <a:pt x="129" y="844"/>
                  </a:cubicBezTo>
                  <a:cubicBezTo>
                    <a:pt x="129" y="844"/>
                    <a:pt x="129" y="844"/>
                    <a:pt x="129" y="844"/>
                  </a:cubicBezTo>
                  <a:cubicBezTo>
                    <a:pt x="129" y="844"/>
                    <a:pt x="130" y="845"/>
                    <a:pt x="130" y="845"/>
                  </a:cubicBezTo>
                  <a:cubicBezTo>
                    <a:pt x="130" y="846"/>
                    <a:pt x="129" y="846"/>
                    <a:pt x="129" y="846"/>
                  </a:cubicBezTo>
                  <a:cubicBezTo>
                    <a:pt x="129" y="847"/>
                    <a:pt x="129" y="847"/>
                    <a:pt x="129" y="847"/>
                  </a:cubicBezTo>
                  <a:cubicBezTo>
                    <a:pt x="129" y="847"/>
                    <a:pt x="129" y="847"/>
                    <a:pt x="130" y="848"/>
                  </a:cubicBezTo>
                  <a:cubicBezTo>
                    <a:pt x="130" y="848"/>
                    <a:pt x="130" y="848"/>
                    <a:pt x="130" y="848"/>
                  </a:cubicBezTo>
                  <a:cubicBezTo>
                    <a:pt x="130" y="848"/>
                    <a:pt x="130" y="849"/>
                    <a:pt x="130" y="849"/>
                  </a:cubicBezTo>
                  <a:cubicBezTo>
                    <a:pt x="130" y="850"/>
                    <a:pt x="130" y="851"/>
                    <a:pt x="129" y="853"/>
                  </a:cubicBezTo>
                  <a:cubicBezTo>
                    <a:pt x="129" y="853"/>
                    <a:pt x="129" y="853"/>
                    <a:pt x="129" y="853"/>
                  </a:cubicBezTo>
                  <a:cubicBezTo>
                    <a:pt x="130" y="854"/>
                    <a:pt x="130" y="856"/>
                    <a:pt x="130" y="858"/>
                  </a:cubicBezTo>
                  <a:cubicBezTo>
                    <a:pt x="130" y="858"/>
                    <a:pt x="130" y="858"/>
                    <a:pt x="130" y="858"/>
                  </a:cubicBezTo>
                  <a:cubicBezTo>
                    <a:pt x="130" y="858"/>
                    <a:pt x="130" y="858"/>
                    <a:pt x="130" y="858"/>
                  </a:cubicBezTo>
                  <a:cubicBezTo>
                    <a:pt x="130" y="859"/>
                    <a:pt x="130" y="860"/>
                    <a:pt x="129" y="860"/>
                  </a:cubicBezTo>
                  <a:cubicBezTo>
                    <a:pt x="129" y="860"/>
                    <a:pt x="129" y="860"/>
                    <a:pt x="129" y="860"/>
                  </a:cubicBezTo>
                  <a:cubicBezTo>
                    <a:pt x="130" y="861"/>
                    <a:pt x="130" y="862"/>
                    <a:pt x="130" y="863"/>
                  </a:cubicBezTo>
                  <a:cubicBezTo>
                    <a:pt x="130" y="863"/>
                    <a:pt x="130" y="863"/>
                    <a:pt x="130" y="863"/>
                  </a:cubicBezTo>
                  <a:cubicBezTo>
                    <a:pt x="130" y="865"/>
                    <a:pt x="130" y="868"/>
                    <a:pt x="130" y="870"/>
                  </a:cubicBezTo>
                  <a:cubicBezTo>
                    <a:pt x="130" y="870"/>
                    <a:pt x="130" y="870"/>
                    <a:pt x="130" y="871"/>
                  </a:cubicBezTo>
                  <a:cubicBezTo>
                    <a:pt x="130" y="871"/>
                    <a:pt x="130" y="871"/>
                    <a:pt x="130" y="871"/>
                  </a:cubicBezTo>
                  <a:cubicBezTo>
                    <a:pt x="130" y="871"/>
                    <a:pt x="129" y="871"/>
                    <a:pt x="129" y="871"/>
                  </a:cubicBezTo>
                  <a:cubicBezTo>
                    <a:pt x="129" y="871"/>
                    <a:pt x="129" y="870"/>
                    <a:pt x="129" y="870"/>
                  </a:cubicBezTo>
                  <a:cubicBezTo>
                    <a:pt x="129" y="870"/>
                    <a:pt x="129" y="870"/>
                    <a:pt x="129" y="870"/>
                  </a:cubicBezTo>
                  <a:cubicBezTo>
                    <a:pt x="128" y="871"/>
                    <a:pt x="129" y="872"/>
                    <a:pt x="129" y="873"/>
                  </a:cubicBezTo>
                  <a:cubicBezTo>
                    <a:pt x="129" y="873"/>
                    <a:pt x="129" y="873"/>
                    <a:pt x="130" y="872"/>
                  </a:cubicBezTo>
                  <a:cubicBezTo>
                    <a:pt x="130" y="873"/>
                    <a:pt x="130" y="873"/>
                    <a:pt x="130" y="874"/>
                  </a:cubicBezTo>
                  <a:cubicBezTo>
                    <a:pt x="130" y="874"/>
                    <a:pt x="130" y="874"/>
                    <a:pt x="130" y="874"/>
                  </a:cubicBezTo>
                  <a:cubicBezTo>
                    <a:pt x="130" y="874"/>
                    <a:pt x="130" y="875"/>
                    <a:pt x="130" y="875"/>
                  </a:cubicBezTo>
                  <a:cubicBezTo>
                    <a:pt x="130" y="876"/>
                    <a:pt x="130" y="877"/>
                    <a:pt x="130" y="878"/>
                  </a:cubicBezTo>
                  <a:cubicBezTo>
                    <a:pt x="129" y="879"/>
                    <a:pt x="129" y="879"/>
                    <a:pt x="129" y="879"/>
                  </a:cubicBezTo>
                  <a:cubicBezTo>
                    <a:pt x="129" y="879"/>
                    <a:pt x="129" y="879"/>
                    <a:pt x="129" y="879"/>
                  </a:cubicBezTo>
                  <a:cubicBezTo>
                    <a:pt x="129" y="879"/>
                    <a:pt x="129" y="880"/>
                    <a:pt x="129" y="880"/>
                  </a:cubicBezTo>
                  <a:cubicBezTo>
                    <a:pt x="130" y="880"/>
                    <a:pt x="130" y="880"/>
                    <a:pt x="130" y="880"/>
                  </a:cubicBezTo>
                  <a:cubicBezTo>
                    <a:pt x="130" y="881"/>
                    <a:pt x="130" y="881"/>
                    <a:pt x="130" y="881"/>
                  </a:cubicBezTo>
                  <a:cubicBezTo>
                    <a:pt x="130" y="881"/>
                    <a:pt x="130" y="882"/>
                    <a:pt x="130" y="883"/>
                  </a:cubicBezTo>
                  <a:cubicBezTo>
                    <a:pt x="130" y="883"/>
                    <a:pt x="130" y="883"/>
                    <a:pt x="130" y="883"/>
                  </a:cubicBezTo>
                  <a:cubicBezTo>
                    <a:pt x="130" y="883"/>
                    <a:pt x="130" y="884"/>
                    <a:pt x="130" y="884"/>
                  </a:cubicBezTo>
                  <a:cubicBezTo>
                    <a:pt x="130" y="884"/>
                    <a:pt x="130" y="884"/>
                    <a:pt x="130" y="884"/>
                  </a:cubicBezTo>
                  <a:cubicBezTo>
                    <a:pt x="130" y="885"/>
                    <a:pt x="130" y="887"/>
                    <a:pt x="130" y="888"/>
                  </a:cubicBezTo>
                  <a:cubicBezTo>
                    <a:pt x="129" y="886"/>
                    <a:pt x="129" y="890"/>
                    <a:pt x="129" y="891"/>
                  </a:cubicBezTo>
                  <a:cubicBezTo>
                    <a:pt x="129" y="891"/>
                    <a:pt x="129" y="891"/>
                    <a:pt x="129" y="891"/>
                  </a:cubicBezTo>
                  <a:cubicBezTo>
                    <a:pt x="129" y="891"/>
                    <a:pt x="129" y="891"/>
                    <a:pt x="129" y="891"/>
                  </a:cubicBezTo>
                  <a:cubicBezTo>
                    <a:pt x="129" y="892"/>
                    <a:pt x="129" y="892"/>
                    <a:pt x="129" y="892"/>
                  </a:cubicBezTo>
                  <a:cubicBezTo>
                    <a:pt x="129" y="892"/>
                    <a:pt x="129" y="892"/>
                    <a:pt x="129" y="891"/>
                  </a:cubicBezTo>
                  <a:cubicBezTo>
                    <a:pt x="129" y="891"/>
                    <a:pt x="129" y="891"/>
                    <a:pt x="129" y="891"/>
                  </a:cubicBezTo>
                  <a:cubicBezTo>
                    <a:pt x="129" y="891"/>
                    <a:pt x="129" y="891"/>
                    <a:pt x="129" y="891"/>
                  </a:cubicBezTo>
                  <a:cubicBezTo>
                    <a:pt x="129" y="891"/>
                    <a:pt x="129" y="891"/>
                    <a:pt x="129" y="890"/>
                  </a:cubicBezTo>
                  <a:cubicBezTo>
                    <a:pt x="129" y="890"/>
                    <a:pt x="129" y="890"/>
                    <a:pt x="130" y="889"/>
                  </a:cubicBezTo>
                  <a:cubicBezTo>
                    <a:pt x="130" y="889"/>
                    <a:pt x="130" y="889"/>
                    <a:pt x="130" y="889"/>
                  </a:cubicBezTo>
                  <a:cubicBezTo>
                    <a:pt x="130" y="889"/>
                    <a:pt x="130" y="889"/>
                    <a:pt x="130" y="889"/>
                  </a:cubicBezTo>
                  <a:cubicBezTo>
                    <a:pt x="130" y="889"/>
                    <a:pt x="130" y="889"/>
                    <a:pt x="130" y="889"/>
                  </a:cubicBezTo>
                  <a:cubicBezTo>
                    <a:pt x="130" y="890"/>
                    <a:pt x="130" y="890"/>
                    <a:pt x="130" y="891"/>
                  </a:cubicBezTo>
                  <a:cubicBezTo>
                    <a:pt x="130" y="891"/>
                    <a:pt x="130" y="891"/>
                    <a:pt x="130" y="891"/>
                  </a:cubicBezTo>
                  <a:cubicBezTo>
                    <a:pt x="130" y="891"/>
                    <a:pt x="130" y="891"/>
                    <a:pt x="130" y="891"/>
                  </a:cubicBezTo>
                  <a:cubicBezTo>
                    <a:pt x="130" y="891"/>
                    <a:pt x="130" y="891"/>
                    <a:pt x="130" y="892"/>
                  </a:cubicBezTo>
                  <a:cubicBezTo>
                    <a:pt x="130" y="892"/>
                    <a:pt x="131" y="893"/>
                    <a:pt x="130" y="893"/>
                  </a:cubicBezTo>
                  <a:cubicBezTo>
                    <a:pt x="130" y="894"/>
                    <a:pt x="130" y="894"/>
                    <a:pt x="130" y="895"/>
                  </a:cubicBezTo>
                  <a:cubicBezTo>
                    <a:pt x="130" y="900"/>
                    <a:pt x="131" y="905"/>
                    <a:pt x="130" y="910"/>
                  </a:cubicBezTo>
                  <a:cubicBezTo>
                    <a:pt x="131" y="913"/>
                    <a:pt x="130" y="915"/>
                    <a:pt x="130" y="918"/>
                  </a:cubicBezTo>
                  <a:cubicBezTo>
                    <a:pt x="131" y="918"/>
                    <a:pt x="130" y="919"/>
                    <a:pt x="131" y="919"/>
                  </a:cubicBezTo>
                  <a:cubicBezTo>
                    <a:pt x="130" y="921"/>
                    <a:pt x="130" y="922"/>
                    <a:pt x="131" y="924"/>
                  </a:cubicBezTo>
                  <a:cubicBezTo>
                    <a:pt x="130" y="924"/>
                    <a:pt x="130" y="925"/>
                    <a:pt x="130" y="925"/>
                  </a:cubicBezTo>
                  <a:cubicBezTo>
                    <a:pt x="130" y="925"/>
                    <a:pt x="131" y="925"/>
                    <a:pt x="131" y="926"/>
                  </a:cubicBezTo>
                  <a:cubicBezTo>
                    <a:pt x="130" y="926"/>
                    <a:pt x="130" y="926"/>
                    <a:pt x="130" y="926"/>
                  </a:cubicBezTo>
                  <a:cubicBezTo>
                    <a:pt x="131" y="926"/>
                    <a:pt x="131" y="926"/>
                    <a:pt x="131" y="926"/>
                  </a:cubicBezTo>
                  <a:cubicBezTo>
                    <a:pt x="130" y="927"/>
                    <a:pt x="132" y="928"/>
                    <a:pt x="130" y="929"/>
                  </a:cubicBezTo>
                  <a:cubicBezTo>
                    <a:pt x="131" y="929"/>
                    <a:pt x="131" y="928"/>
                    <a:pt x="131" y="929"/>
                  </a:cubicBezTo>
                  <a:cubicBezTo>
                    <a:pt x="131" y="930"/>
                    <a:pt x="131" y="930"/>
                    <a:pt x="130" y="932"/>
                  </a:cubicBezTo>
                  <a:cubicBezTo>
                    <a:pt x="131" y="933"/>
                    <a:pt x="130" y="933"/>
                    <a:pt x="131" y="935"/>
                  </a:cubicBezTo>
                  <a:cubicBezTo>
                    <a:pt x="130" y="935"/>
                    <a:pt x="132" y="936"/>
                    <a:pt x="131" y="936"/>
                  </a:cubicBezTo>
                  <a:cubicBezTo>
                    <a:pt x="131" y="937"/>
                    <a:pt x="131" y="937"/>
                    <a:pt x="131" y="937"/>
                  </a:cubicBezTo>
                  <a:cubicBezTo>
                    <a:pt x="131" y="952"/>
                    <a:pt x="131" y="967"/>
                    <a:pt x="131" y="982"/>
                  </a:cubicBezTo>
                  <a:cubicBezTo>
                    <a:pt x="131" y="983"/>
                    <a:pt x="131" y="984"/>
                    <a:pt x="131" y="985"/>
                  </a:cubicBezTo>
                  <a:cubicBezTo>
                    <a:pt x="130" y="996"/>
                    <a:pt x="131" y="1007"/>
                    <a:pt x="130" y="1018"/>
                  </a:cubicBezTo>
                  <a:cubicBezTo>
                    <a:pt x="131" y="1024"/>
                    <a:pt x="131" y="1030"/>
                    <a:pt x="130" y="1036"/>
                  </a:cubicBezTo>
                  <a:cubicBezTo>
                    <a:pt x="131" y="1053"/>
                    <a:pt x="131" y="1070"/>
                    <a:pt x="130" y="1087"/>
                  </a:cubicBezTo>
                  <a:cubicBezTo>
                    <a:pt x="129" y="1092"/>
                    <a:pt x="129" y="1096"/>
                    <a:pt x="129" y="1101"/>
                  </a:cubicBezTo>
                  <a:cubicBezTo>
                    <a:pt x="129" y="1103"/>
                    <a:pt x="129" y="1105"/>
                    <a:pt x="128" y="1108"/>
                  </a:cubicBezTo>
                  <a:cubicBezTo>
                    <a:pt x="128" y="1113"/>
                    <a:pt x="127" y="1120"/>
                    <a:pt x="127" y="1126"/>
                  </a:cubicBezTo>
                  <a:cubicBezTo>
                    <a:pt x="127" y="1126"/>
                    <a:pt x="128" y="1127"/>
                    <a:pt x="128" y="1127"/>
                  </a:cubicBezTo>
                  <a:cubicBezTo>
                    <a:pt x="127" y="1128"/>
                    <a:pt x="128" y="1130"/>
                    <a:pt x="127" y="1131"/>
                  </a:cubicBezTo>
                  <a:cubicBezTo>
                    <a:pt x="126" y="1134"/>
                    <a:pt x="128" y="1137"/>
                    <a:pt x="126" y="1140"/>
                  </a:cubicBezTo>
                  <a:cubicBezTo>
                    <a:pt x="127" y="1141"/>
                    <a:pt x="126" y="1141"/>
                    <a:pt x="127" y="1142"/>
                  </a:cubicBezTo>
                  <a:cubicBezTo>
                    <a:pt x="126" y="1144"/>
                    <a:pt x="127" y="1149"/>
                    <a:pt x="127" y="1153"/>
                  </a:cubicBezTo>
                  <a:cubicBezTo>
                    <a:pt x="127" y="1154"/>
                    <a:pt x="127" y="1155"/>
                    <a:pt x="125" y="1155"/>
                  </a:cubicBezTo>
                  <a:cubicBezTo>
                    <a:pt x="125" y="1159"/>
                    <a:pt x="125" y="1162"/>
                    <a:pt x="126" y="1166"/>
                  </a:cubicBezTo>
                  <a:cubicBezTo>
                    <a:pt x="125" y="1167"/>
                    <a:pt x="125" y="1166"/>
                    <a:pt x="125" y="1166"/>
                  </a:cubicBezTo>
                  <a:cubicBezTo>
                    <a:pt x="125" y="1167"/>
                    <a:pt x="125" y="1168"/>
                    <a:pt x="125" y="1169"/>
                  </a:cubicBezTo>
                  <a:cubicBezTo>
                    <a:pt x="125" y="1170"/>
                    <a:pt x="125" y="1170"/>
                    <a:pt x="125" y="1171"/>
                  </a:cubicBezTo>
                  <a:cubicBezTo>
                    <a:pt x="125" y="1171"/>
                    <a:pt x="125" y="1171"/>
                    <a:pt x="125" y="1171"/>
                  </a:cubicBezTo>
                  <a:cubicBezTo>
                    <a:pt x="124" y="1171"/>
                    <a:pt x="124" y="1171"/>
                    <a:pt x="124" y="1171"/>
                  </a:cubicBezTo>
                  <a:cubicBezTo>
                    <a:pt x="124" y="1170"/>
                    <a:pt x="124" y="1170"/>
                    <a:pt x="124" y="1169"/>
                  </a:cubicBezTo>
                  <a:cubicBezTo>
                    <a:pt x="124" y="1168"/>
                    <a:pt x="124" y="1167"/>
                    <a:pt x="124" y="1166"/>
                  </a:cubicBezTo>
                  <a:cubicBezTo>
                    <a:pt x="124" y="1166"/>
                    <a:pt x="124" y="1166"/>
                    <a:pt x="124" y="1166"/>
                  </a:cubicBezTo>
                  <a:cubicBezTo>
                    <a:pt x="124" y="1165"/>
                    <a:pt x="123" y="1164"/>
                    <a:pt x="122" y="1163"/>
                  </a:cubicBezTo>
                  <a:cubicBezTo>
                    <a:pt x="121" y="1164"/>
                    <a:pt x="122" y="1165"/>
                    <a:pt x="122" y="1166"/>
                  </a:cubicBezTo>
                  <a:cubicBezTo>
                    <a:pt x="120" y="1167"/>
                    <a:pt x="121" y="1169"/>
                    <a:pt x="120" y="1170"/>
                  </a:cubicBezTo>
                  <a:cubicBezTo>
                    <a:pt x="119" y="1170"/>
                    <a:pt x="118" y="1170"/>
                    <a:pt x="118" y="1171"/>
                  </a:cubicBezTo>
                  <a:cubicBezTo>
                    <a:pt x="115" y="1170"/>
                    <a:pt x="114" y="1169"/>
                    <a:pt x="114" y="1166"/>
                  </a:cubicBezTo>
                  <a:cubicBezTo>
                    <a:pt x="114" y="1162"/>
                    <a:pt x="115" y="1157"/>
                    <a:pt x="114" y="1154"/>
                  </a:cubicBezTo>
                  <a:cubicBezTo>
                    <a:pt x="114" y="1153"/>
                    <a:pt x="114" y="1153"/>
                    <a:pt x="114" y="1153"/>
                  </a:cubicBezTo>
                  <a:cubicBezTo>
                    <a:pt x="114" y="1152"/>
                    <a:pt x="114" y="1152"/>
                    <a:pt x="114" y="1151"/>
                  </a:cubicBezTo>
                  <a:cubicBezTo>
                    <a:pt x="114" y="1151"/>
                    <a:pt x="114" y="1151"/>
                    <a:pt x="114" y="1150"/>
                  </a:cubicBezTo>
                  <a:cubicBezTo>
                    <a:pt x="114" y="1150"/>
                    <a:pt x="114" y="1149"/>
                    <a:pt x="114" y="1148"/>
                  </a:cubicBezTo>
                  <a:cubicBezTo>
                    <a:pt x="114" y="1147"/>
                    <a:pt x="114" y="1146"/>
                    <a:pt x="114" y="1145"/>
                  </a:cubicBezTo>
                  <a:cubicBezTo>
                    <a:pt x="114" y="1145"/>
                    <a:pt x="114" y="1145"/>
                    <a:pt x="114" y="1144"/>
                  </a:cubicBezTo>
                  <a:cubicBezTo>
                    <a:pt x="114" y="1143"/>
                    <a:pt x="114" y="1143"/>
                    <a:pt x="114" y="1143"/>
                  </a:cubicBezTo>
                  <a:cubicBezTo>
                    <a:pt x="114" y="1141"/>
                    <a:pt x="114" y="1139"/>
                    <a:pt x="114" y="1138"/>
                  </a:cubicBezTo>
                  <a:cubicBezTo>
                    <a:pt x="114" y="1138"/>
                    <a:pt x="114" y="1138"/>
                    <a:pt x="113" y="1138"/>
                  </a:cubicBezTo>
                  <a:cubicBezTo>
                    <a:pt x="113" y="1145"/>
                    <a:pt x="112" y="1152"/>
                    <a:pt x="112" y="1160"/>
                  </a:cubicBezTo>
                  <a:cubicBezTo>
                    <a:pt x="112" y="1160"/>
                    <a:pt x="112" y="1160"/>
                    <a:pt x="112" y="1160"/>
                  </a:cubicBezTo>
                  <a:cubicBezTo>
                    <a:pt x="112" y="1160"/>
                    <a:pt x="112" y="1160"/>
                    <a:pt x="112" y="1160"/>
                  </a:cubicBezTo>
                  <a:cubicBezTo>
                    <a:pt x="112" y="1152"/>
                    <a:pt x="112" y="1145"/>
                    <a:pt x="113" y="1138"/>
                  </a:cubicBezTo>
                  <a:cubicBezTo>
                    <a:pt x="113" y="1138"/>
                    <a:pt x="113" y="1138"/>
                    <a:pt x="113" y="1138"/>
                  </a:cubicBezTo>
                  <a:cubicBezTo>
                    <a:pt x="113" y="1137"/>
                    <a:pt x="112" y="1137"/>
                    <a:pt x="113" y="1136"/>
                  </a:cubicBezTo>
                  <a:cubicBezTo>
                    <a:pt x="113" y="1136"/>
                    <a:pt x="113" y="1136"/>
                    <a:pt x="113" y="1136"/>
                  </a:cubicBezTo>
                  <a:cubicBezTo>
                    <a:pt x="113" y="1135"/>
                    <a:pt x="113" y="1134"/>
                    <a:pt x="113" y="1133"/>
                  </a:cubicBezTo>
                  <a:cubicBezTo>
                    <a:pt x="113" y="1132"/>
                    <a:pt x="113" y="1131"/>
                    <a:pt x="113" y="1130"/>
                  </a:cubicBezTo>
                  <a:cubicBezTo>
                    <a:pt x="113" y="1130"/>
                    <a:pt x="113" y="1130"/>
                    <a:pt x="113" y="1130"/>
                  </a:cubicBezTo>
                  <a:cubicBezTo>
                    <a:pt x="113" y="1130"/>
                    <a:pt x="113" y="1129"/>
                    <a:pt x="113" y="1128"/>
                  </a:cubicBezTo>
                  <a:cubicBezTo>
                    <a:pt x="113" y="1128"/>
                    <a:pt x="113" y="1128"/>
                    <a:pt x="113" y="1128"/>
                  </a:cubicBezTo>
                  <a:cubicBezTo>
                    <a:pt x="114" y="1125"/>
                    <a:pt x="114" y="1125"/>
                    <a:pt x="114" y="1125"/>
                  </a:cubicBezTo>
                  <a:cubicBezTo>
                    <a:pt x="114" y="1118"/>
                    <a:pt x="115" y="1111"/>
                    <a:pt x="115" y="1104"/>
                  </a:cubicBezTo>
                  <a:cubicBezTo>
                    <a:pt x="115" y="1104"/>
                    <a:pt x="115" y="1104"/>
                    <a:pt x="115" y="1104"/>
                  </a:cubicBezTo>
                  <a:cubicBezTo>
                    <a:pt x="116" y="1104"/>
                    <a:pt x="116" y="1104"/>
                    <a:pt x="116" y="1104"/>
                  </a:cubicBezTo>
                  <a:cubicBezTo>
                    <a:pt x="116" y="1104"/>
                    <a:pt x="116" y="1104"/>
                    <a:pt x="116" y="1104"/>
                  </a:cubicBezTo>
                  <a:cubicBezTo>
                    <a:pt x="116" y="1111"/>
                    <a:pt x="115" y="1118"/>
                    <a:pt x="114" y="1125"/>
                  </a:cubicBezTo>
                  <a:cubicBezTo>
                    <a:pt x="114" y="1128"/>
                    <a:pt x="114" y="1128"/>
                    <a:pt x="114" y="1128"/>
                  </a:cubicBezTo>
                  <a:cubicBezTo>
                    <a:pt x="114" y="1128"/>
                    <a:pt x="114" y="1128"/>
                    <a:pt x="114" y="1128"/>
                  </a:cubicBezTo>
                  <a:cubicBezTo>
                    <a:pt x="114" y="1128"/>
                    <a:pt x="114" y="1128"/>
                    <a:pt x="114" y="1128"/>
                  </a:cubicBezTo>
                  <a:cubicBezTo>
                    <a:pt x="115" y="1129"/>
                    <a:pt x="114" y="1127"/>
                    <a:pt x="115" y="1127"/>
                  </a:cubicBezTo>
                  <a:cubicBezTo>
                    <a:pt x="116" y="1119"/>
                    <a:pt x="116" y="1112"/>
                    <a:pt x="117" y="1103"/>
                  </a:cubicBezTo>
                  <a:cubicBezTo>
                    <a:pt x="118" y="1100"/>
                    <a:pt x="117" y="1098"/>
                    <a:pt x="118" y="1095"/>
                  </a:cubicBezTo>
                  <a:cubicBezTo>
                    <a:pt x="118" y="1093"/>
                    <a:pt x="118" y="1091"/>
                    <a:pt x="118" y="1089"/>
                  </a:cubicBezTo>
                  <a:cubicBezTo>
                    <a:pt x="118" y="1089"/>
                    <a:pt x="119" y="1089"/>
                    <a:pt x="119" y="1088"/>
                  </a:cubicBezTo>
                  <a:cubicBezTo>
                    <a:pt x="119" y="1088"/>
                    <a:pt x="118" y="1087"/>
                    <a:pt x="118" y="1086"/>
                  </a:cubicBezTo>
                  <a:cubicBezTo>
                    <a:pt x="118" y="1086"/>
                    <a:pt x="119" y="1084"/>
                    <a:pt x="118" y="1083"/>
                  </a:cubicBezTo>
                  <a:cubicBezTo>
                    <a:pt x="119" y="1081"/>
                    <a:pt x="119" y="1079"/>
                    <a:pt x="119" y="1077"/>
                  </a:cubicBezTo>
                  <a:cubicBezTo>
                    <a:pt x="119" y="1077"/>
                    <a:pt x="119" y="1077"/>
                    <a:pt x="120" y="1076"/>
                  </a:cubicBezTo>
                  <a:cubicBezTo>
                    <a:pt x="118" y="1073"/>
                    <a:pt x="121" y="1069"/>
                    <a:pt x="119" y="1065"/>
                  </a:cubicBezTo>
                  <a:cubicBezTo>
                    <a:pt x="120" y="1062"/>
                    <a:pt x="120" y="1059"/>
                    <a:pt x="119" y="1055"/>
                  </a:cubicBezTo>
                  <a:cubicBezTo>
                    <a:pt x="121" y="1044"/>
                    <a:pt x="119" y="1033"/>
                    <a:pt x="120" y="1021"/>
                  </a:cubicBezTo>
                  <a:cubicBezTo>
                    <a:pt x="120" y="1021"/>
                    <a:pt x="120" y="1021"/>
                    <a:pt x="120" y="1020"/>
                  </a:cubicBezTo>
                  <a:cubicBezTo>
                    <a:pt x="120" y="1020"/>
                    <a:pt x="120" y="1020"/>
                    <a:pt x="120" y="1020"/>
                  </a:cubicBezTo>
                  <a:cubicBezTo>
                    <a:pt x="120" y="1020"/>
                    <a:pt x="120" y="1020"/>
                    <a:pt x="120" y="1020"/>
                  </a:cubicBezTo>
                  <a:cubicBezTo>
                    <a:pt x="120" y="1020"/>
                    <a:pt x="120" y="1020"/>
                    <a:pt x="120" y="1020"/>
                  </a:cubicBezTo>
                  <a:cubicBezTo>
                    <a:pt x="120" y="1021"/>
                    <a:pt x="120" y="1021"/>
                    <a:pt x="120" y="1021"/>
                  </a:cubicBezTo>
                  <a:cubicBezTo>
                    <a:pt x="120" y="1021"/>
                    <a:pt x="120" y="1021"/>
                    <a:pt x="120" y="1021"/>
                  </a:cubicBezTo>
                  <a:cubicBezTo>
                    <a:pt x="120" y="1021"/>
                    <a:pt x="120" y="1021"/>
                    <a:pt x="120" y="1021"/>
                  </a:cubicBezTo>
                  <a:cubicBezTo>
                    <a:pt x="120" y="1021"/>
                    <a:pt x="120" y="1022"/>
                    <a:pt x="121" y="1022"/>
                  </a:cubicBezTo>
                  <a:cubicBezTo>
                    <a:pt x="121" y="1021"/>
                    <a:pt x="121" y="1021"/>
                    <a:pt x="120" y="1020"/>
                  </a:cubicBezTo>
                  <a:cubicBezTo>
                    <a:pt x="121" y="1020"/>
                    <a:pt x="121" y="1017"/>
                    <a:pt x="121" y="1016"/>
                  </a:cubicBezTo>
                  <a:cubicBezTo>
                    <a:pt x="121" y="1016"/>
                    <a:pt x="121" y="1016"/>
                    <a:pt x="121" y="1016"/>
                  </a:cubicBezTo>
                  <a:cubicBezTo>
                    <a:pt x="121" y="1016"/>
                    <a:pt x="121" y="1017"/>
                    <a:pt x="121" y="1017"/>
                  </a:cubicBezTo>
                  <a:cubicBezTo>
                    <a:pt x="121" y="1018"/>
                    <a:pt x="121" y="1018"/>
                    <a:pt x="120" y="1018"/>
                  </a:cubicBezTo>
                  <a:cubicBezTo>
                    <a:pt x="121" y="1019"/>
                    <a:pt x="120" y="1019"/>
                    <a:pt x="120" y="1019"/>
                  </a:cubicBezTo>
                  <a:cubicBezTo>
                    <a:pt x="120" y="1019"/>
                    <a:pt x="120" y="1018"/>
                    <a:pt x="120" y="1018"/>
                  </a:cubicBezTo>
                  <a:cubicBezTo>
                    <a:pt x="120" y="1018"/>
                    <a:pt x="120" y="1018"/>
                    <a:pt x="120" y="1017"/>
                  </a:cubicBezTo>
                  <a:cubicBezTo>
                    <a:pt x="120" y="1017"/>
                    <a:pt x="120" y="1016"/>
                    <a:pt x="120" y="1016"/>
                  </a:cubicBezTo>
                  <a:cubicBezTo>
                    <a:pt x="120" y="1016"/>
                    <a:pt x="120" y="1015"/>
                    <a:pt x="121" y="1015"/>
                  </a:cubicBezTo>
                  <a:cubicBezTo>
                    <a:pt x="121" y="1015"/>
                    <a:pt x="121" y="1015"/>
                    <a:pt x="121" y="1015"/>
                  </a:cubicBezTo>
                  <a:cubicBezTo>
                    <a:pt x="121" y="1015"/>
                    <a:pt x="121" y="1015"/>
                    <a:pt x="121" y="1015"/>
                  </a:cubicBezTo>
                  <a:cubicBezTo>
                    <a:pt x="122" y="1013"/>
                    <a:pt x="121" y="1013"/>
                    <a:pt x="120" y="1012"/>
                  </a:cubicBezTo>
                  <a:cubicBezTo>
                    <a:pt x="120" y="1012"/>
                    <a:pt x="121" y="1011"/>
                    <a:pt x="120" y="1011"/>
                  </a:cubicBezTo>
                  <a:cubicBezTo>
                    <a:pt x="121" y="1011"/>
                    <a:pt x="121" y="1011"/>
                    <a:pt x="121" y="1012"/>
                  </a:cubicBezTo>
                  <a:cubicBezTo>
                    <a:pt x="122" y="1008"/>
                    <a:pt x="121" y="1005"/>
                    <a:pt x="121" y="1002"/>
                  </a:cubicBezTo>
                  <a:cubicBezTo>
                    <a:pt x="121" y="1002"/>
                    <a:pt x="121" y="1002"/>
                    <a:pt x="121" y="1002"/>
                  </a:cubicBezTo>
                  <a:cubicBezTo>
                    <a:pt x="120" y="1002"/>
                    <a:pt x="120" y="1002"/>
                    <a:pt x="120" y="1001"/>
                  </a:cubicBezTo>
                  <a:cubicBezTo>
                    <a:pt x="120" y="1001"/>
                    <a:pt x="120" y="1001"/>
                    <a:pt x="121" y="1001"/>
                  </a:cubicBezTo>
                  <a:cubicBezTo>
                    <a:pt x="121" y="1000"/>
                    <a:pt x="121" y="1000"/>
                    <a:pt x="121" y="1000"/>
                  </a:cubicBezTo>
                  <a:cubicBezTo>
                    <a:pt x="121" y="1000"/>
                    <a:pt x="121" y="1000"/>
                    <a:pt x="121" y="1000"/>
                  </a:cubicBezTo>
                  <a:cubicBezTo>
                    <a:pt x="121" y="1000"/>
                    <a:pt x="121" y="999"/>
                    <a:pt x="121" y="999"/>
                  </a:cubicBezTo>
                  <a:cubicBezTo>
                    <a:pt x="121" y="992"/>
                    <a:pt x="122" y="985"/>
                    <a:pt x="121" y="978"/>
                  </a:cubicBezTo>
                  <a:cubicBezTo>
                    <a:pt x="121" y="978"/>
                    <a:pt x="121" y="978"/>
                    <a:pt x="121" y="978"/>
                  </a:cubicBezTo>
                  <a:cubicBezTo>
                    <a:pt x="121" y="978"/>
                    <a:pt x="121" y="978"/>
                    <a:pt x="121" y="978"/>
                  </a:cubicBezTo>
                  <a:cubicBezTo>
                    <a:pt x="120" y="980"/>
                    <a:pt x="120" y="981"/>
                    <a:pt x="120" y="983"/>
                  </a:cubicBezTo>
                  <a:cubicBezTo>
                    <a:pt x="120" y="984"/>
                    <a:pt x="120" y="984"/>
                    <a:pt x="120" y="985"/>
                  </a:cubicBezTo>
                  <a:cubicBezTo>
                    <a:pt x="120" y="986"/>
                    <a:pt x="119" y="987"/>
                    <a:pt x="119" y="988"/>
                  </a:cubicBezTo>
                  <a:cubicBezTo>
                    <a:pt x="119" y="993"/>
                    <a:pt x="119" y="999"/>
                    <a:pt x="119" y="1005"/>
                  </a:cubicBezTo>
                  <a:cubicBezTo>
                    <a:pt x="119" y="1006"/>
                    <a:pt x="118" y="1006"/>
                    <a:pt x="118" y="1007"/>
                  </a:cubicBezTo>
                  <a:cubicBezTo>
                    <a:pt x="119" y="1007"/>
                    <a:pt x="119" y="1007"/>
                    <a:pt x="119" y="1008"/>
                  </a:cubicBezTo>
                  <a:cubicBezTo>
                    <a:pt x="118" y="1009"/>
                    <a:pt x="119" y="1010"/>
                    <a:pt x="118" y="1011"/>
                  </a:cubicBezTo>
                  <a:cubicBezTo>
                    <a:pt x="119" y="1012"/>
                    <a:pt x="119" y="1012"/>
                    <a:pt x="119" y="1013"/>
                  </a:cubicBezTo>
                  <a:cubicBezTo>
                    <a:pt x="118" y="1016"/>
                    <a:pt x="119" y="1018"/>
                    <a:pt x="118" y="1021"/>
                  </a:cubicBezTo>
                  <a:cubicBezTo>
                    <a:pt x="119" y="1024"/>
                    <a:pt x="118" y="1027"/>
                    <a:pt x="118" y="1030"/>
                  </a:cubicBezTo>
                  <a:cubicBezTo>
                    <a:pt x="117" y="1031"/>
                    <a:pt x="118" y="1031"/>
                    <a:pt x="118" y="1032"/>
                  </a:cubicBezTo>
                  <a:cubicBezTo>
                    <a:pt x="118" y="1032"/>
                    <a:pt x="117" y="1032"/>
                    <a:pt x="117" y="1033"/>
                  </a:cubicBezTo>
                  <a:cubicBezTo>
                    <a:pt x="117" y="1035"/>
                    <a:pt x="116" y="1039"/>
                    <a:pt x="117" y="1041"/>
                  </a:cubicBezTo>
                  <a:cubicBezTo>
                    <a:pt x="118" y="1040"/>
                    <a:pt x="118" y="1038"/>
                    <a:pt x="117" y="1037"/>
                  </a:cubicBezTo>
                  <a:cubicBezTo>
                    <a:pt x="117" y="1036"/>
                    <a:pt x="117" y="1035"/>
                    <a:pt x="117" y="1034"/>
                  </a:cubicBezTo>
                  <a:cubicBezTo>
                    <a:pt x="117" y="1034"/>
                    <a:pt x="117" y="1034"/>
                    <a:pt x="117" y="1034"/>
                  </a:cubicBezTo>
                  <a:cubicBezTo>
                    <a:pt x="118" y="1034"/>
                    <a:pt x="118" y="1034"/>
                    <a:pt x="118" y="1034"/>
                  </a:cubicBezTo>
                  <a:cubicBezTo>
                    <a:pt x="118" y="1034"/>
                    <a:pt x="118" y="1034"/>
                    <a:pt x="118" y="1034"/>
                  </a:cubicBezTo>
                  <a:cubicBezTo>
                    <a:pt x="118" y="1035"/>
                    <a:pt x="118" y="1036"/>
                    <a:pt x="118" y="1037"/>
                  </a:cubicBezTo>
                  <a:cubicBezTo>
                    <a:pt x="118" y="1038"/>
                    <a:pt x="118" y="1040"/>
                    <a:pt x="118" y="1041"/>
                  </a:cubicBezTo>
                  <a:cubicBezTo>
                    <a:pt x="118" y="1042"/>
                    <a:pt x="119" y="1042"/>
                    <a:pt x="118" y="1043"/>
                  </a:cubicBezTo>
                  <a:cubicBezTo>
                    <a:pt x="118" y="1043"/>
                    <a:pt x="118" y="1044"/>
                    <a:pt x="118" y="1045"/>
                  </a:cubicBezTo>
                  <a:cubicBezTo>
                    <a:pt x="118" y="1045"/>
                    <a:pt x="118" y="1046"/>
                    <a:pt x="118" y="1047"/>
                  </a:cubicBezTo>
                  <a:cubicBezTo>
                    <a:pt x="118" y="1047"/>
                    <a:pt x="118" y="1047"/>
                    <a:pt x="118" y="1047"/>
                  </a:cubicBezTo>
                  <a:cubicBezTo>
                    <a:pt x="118" y="1047"/>
                    <a:pt x="117" y="1047"/>
                    <a:pt x="117" y="1047"/>
                  </a:cubicBezTo>
                  <a:cubicBezTo>
                    <a:pt x="118" y="1046"/>
                    <a:pt x="117" y="1046"/>
                    <a:pt x="117" y="1045"/>
                  </a:cubicBezTo>
                  <a:cubicBezTo>
                    <a:pt x="117" y="1044"/>
                    <a:pt x="117" y="1043"/>
                    <a:pt x="117" y="1042"/>
                  </a:cubicBezTo>
                  <a:cubicBezTo>
                    <a:pt x="117" y="1042"/>
                    <a:pt x="117" y="1042"/>
                    <a:pt x="117" y="1042"/>
                  </a:cubicBezTo>
                  <a:cubicBezTo>
                    <a:pt x="117" y="1042"/>
                    <a:pt x="117" y="1042"/>
                    <a:pt x="117" y="1042"/>
                  </a:cubicBezTo>
                  <a:cubicBezTo>
                    <a:pt x="116" y="1043"/>
                    <a:pt x="117" y="1044"/>
                    <a:pt x="117" y="1045"/>
                  </a:cubicBezTo>
                  <a:cubicBezTo>
                    <a:pt x="116" y="1045"/>
                    <a:pt x="116" y="1046"/>
                    <a:pt x="116" y="1046"/>
                  </a:cubicBezTo>
                  <a:cubicBezTo>
                    <a:pt x="115" y="1049"/>
                    <a:pt x="115" y="1051"/>
                    <a:pt x="114" y="1053"/>
                  </a:cubicBezTo>
                  <a:cubicBezTo>
                    <a:pt x="115" y="1055"/>
                    <a:pt x="115" y="1058"/>
                    <a:pt x="114" y="1060"/>
                  </a:cubicBezTo>
                  <a:cubicBezTo>
                    <a:pt x="114" y="1061"/>
                    <a:pt x="115" y="1061"/>
                    <a:pt x="115" y="1062"/>
                  </a:cubicBezTo>
                  <a:cubicBezTo>
                    <a:pt x="114" y="1064"/>
                    <a:pt x="115" y="1066"/>
                    <a:pt x="114" y="1068"/>
                  </a:cubicBezTo>
                  <a:cubicBezTo>
                    <a:pt x="115" y="1071"/>
                    <a:pt x="114" y="1073"/>
                    <a:pt x="114" y="1075"/>
                  </a:cubicBezTo>
                  <a:cubicBezTo>
                    <a:pt x="114" y="1081"/>
                    <a:pt x="114" y="1087"/>
                    <a:pt x="114" y="1092"/>
                  </a:cubicBezTo>
                  <a:cubicBezTo>
                    <a:pt x="113" y="1095"/>
                    <a:pt x="114" y="1097"/>
                    <a:pt x="113" y="1099"/>
                  </a:cubicBezTo>
                  <a:cubicBezTo>
                    <a:pt x="113" y="1099"/>
                    <a:pt x="113" y="1100"/>
                    <a:pt x="113" y="1101"/>
                  </a:cubicBezTo>
                  <a:cubicBezTo>
                    <a:pt x="113" y="1103"/>
                    <a:pt x="113" y="1106"/>
                    <a:pt x="113" y="1108"/>
                  </a:cubicBezTo>
                  <a:cubicBezTo>
                    <a:pt x="113" y="1109"/>
                    <a:pt x="112" y="1110"/>
                    <a:pt x="112" y="1111"/>
                  </a:cubicBezTo>
                  <a:cubicBezTo>
                    <a:pt x="112" y="1113"/>
                    <a:pt x="112" y="1115"/>
                    <a:pt x="112" y="1117"/>
                  </a:cubicBezTo>
                  <a:cubicBezTo>
                    <a:pt x="112" y="1118"/>
                    <a:pt x="111" y="1120"/>
                    <a:pt x="111" y="1121"/>
                  </a:cubicBezTo>
                  <a:cubicBezTo>
                    <a:pt x="111" y="1122"/>
                    <a:pt x="111" y="1123"/>
                    <a:pt x="111" y="1124"/>
                  </a:cubicBezTo>
                  <a:cubicBezTo>
                    <a:pt x="111" y="1124"/>
                    <a:pt x="111" y="1125"/>
                    <a:pt x="111" y="1126"/>
                  </a:cubicBezTo>
                  <a:cubicBezTo>
                    <a:pt x="110" y="1132"/>
                    <a:pt x="110" y="1138"/>
                    <a:pt x="109" y="1143"/>
                  </a:cubicBezTo>
                  <a:cubicBezTo>
                    <a:pt x="109" y="1144"/>
                    <a:pt x="109" y="1145"/>
                    <a:pt x="109" y="1145"/>
                  </a:cubicBezTo>
                  <a:cubicBezTo>
                    <a:pt x="109" y="1145"/>
                    <a:pt x="110" y="1146"/>
                    <a:pt x="110" y="1145"/>
                  </a:cubicBezTo>
                  <a:cubicBezTo>
                    <a:pt x="110" y="1149"/>
                    <a:pt x="109" y="1153"/>
                    <a:pt x="109" y="1156"/>
                  </a:cubicBezTo>
                  <a:cubicBezTo>
                    <a:pt x="107" y="1157"/>
                    <a:pt x="107" y="1159"/>
                    <a:pt x="107" y="1159"/>
                  </a:cubicBezTo>
                  <a:cubicBezTo>
                    <a:pt x="106" y="1157"/>
                    <a:pt x="105" y="1157"/>
                    <a:pt x="105" y="1155"/>
                  </a:cubicBezTo>
                  <a:cubicBezTo>
                    <a:pt x="104" y="1157"/>
                    <a:pt x="103" y="1160"/>
                    <a:pt x="101" y="1163"/>
                  </a:cubicBezTo>
                  <a:cubicBezTo>
                    <a:pt x="99" y="1162"/>
                    <a:pt x="100" y="1161"/>
                    <a:pt x="99" y="1160"/>
                  </a:cubicBezTo>
                  <a:cubicBezTo>
                    <a:pt x="98" y="1159"/>
                    <a:pt x="98" y="1159"/>
                    <a:pt x="97" y="1158"/>
                  </a:cubicBezTo>
                  <a:cubicBezTo>
                    <a:pt x="97" y="1157"/>
                    <a:pt x="97" y="1157"/>
                    <a:pt x="97" y="1156"/>
                  </a:cubicBezTo>
                  <a:cubicBezTo>
                    <a:pt x="97" y="1154"/>
                    <a:pt x="97" y="1152"/>
                    <a:pt x="97" y="1149"/>
                  </a:cubicBezTo>
                  <a:cubicBezTo>
                    <a:pt x="97" y="1148"/>
                    <a:pt x="96" y="1146"/>
                    <a:pt x="96" y="1145"/>
                  </a:cubicBezTo>
                  <a:cubicBezTo>
                    <a:pt x="96" y="1139"/>
                    <a:pt x="97" y="1132"/>
                    <a:pt x="97" y="1126"/>
                  </a:cubicBezTo>
                  <a:cubicBezTo>
                    <a:pt x="98" y="1123"/>
                    <a:pt x="98" y="1119"/>
                    <a:pt x="98" y="1116"/>
                  </a:cubicBezTo>
                  <a:cubicBezTo>
                    <a:pt x="97" y="1115"/>
                    <a:pt x="97" y="1115"/>
                    <a:pt x="96" y="1114"/>
                  </a:cubicBezTo>
                  <a:cubicBezTo>
                    <a:pt x="97" y="1113"/>
                    <a:pt x="97" y="1113"/>
                    <a:pt x="97" y="1113"/>
                  </a:cubicBezTo>
                  <a:cubicBezTo>
                    <a:pt x="95" y="1109"/>
                    <a:pt x="98" y="1104"/>
                    <a:pt x="97" y="1099"/>
                  </a:cubicBezTo>
                  <a:cubicBezTo>
                    <a:pt x="94" y="1102"/>
                    <a:pt x="94" y="1106"/>
                    <a:pt x="93" y="1110"/>
                  </a:cubicBezTo>
                  <a:cubicBezTo>
                    <a:pt x="93" y="1114"/>
                    <a:pt x="92" y="1117"/>
                    <a:pt x="92" y="1121"/>
                  </a:cubicBezTo>
                  <a:cubicBezTo>
                    <a:pt x="91" y="1124"/>
                    <a:pt x="90" y="1126"/>
                    <a:pt x="90" y="1129"/>
                  </a:cubicBezTo>
                  <a:cubicBezTo>
                    <a:pt x="88" y="1130"/>
                    <a:pt x="88" y="1132"/>
                    <a:pt x="87" y="1133"/>
                  </a:cubicBezTo>
                  <a:cubicBezTo>
                    <a:pt x="86" y="1134"/>
                    <a:pt x="85" y="1137"/>
                    <a:pt x="83" y="1136"/>
                  </a:cubicBezTo>
                  <a:cubicBezTo>
                    <a:pt x="82" y="1138"/>
                    <a:pt x="80" y="1139"/>
                    <a:pt x="81" y="1141"/>
                  </a:cubicBezTo>
                  <a:cubicBezTo>
                    <a:pt x="80" y="1141"/>
                    <a:pt x="81" y="1140"/>
                    <a:pt x="80" y="1140"/>
                  </a:cubicBezTo>
                  <a:cubicBezTo>
                    <a:pt x="79" y="1141"/>
                    <a:pt x="77" y="1143"/>
                    <a:pt x="76" y="1143"/>
                  </a:cubicBezTo>
                  <a:cubicBezTo>
                    <a:pt x="75" y="1143"/>
                    <a:pt x="76" y="1147"/>
                    <a:pt x="75" y="1146"/>
                  </a:cubicBezTo>
                  <a:cubicBezTo>
                    <a:pt x="75" y="1147"/>
                    <a:pt x="76" y="1149"/>
                    <a:pt x="74" y="1150"/>
                  </a:cubicBezTo>
                  <a:cubicBezTo>
                    <a:pt x="75" y="1150"/>
                    <a:pt x="75" y="1150"/>
                    <a:pt x="75" y="1149"/>
                  </a:cubicBezTo>
                  <a:cubicBezTo>
                    <a:pt x="76" y="1150"/>
                    <a:pt x="75" y="1154"/>
                    <a:pt x="77" y="1153"/>
                  </a:cubicBezTo>
                  <a:cubicBezTo>
                    <a:pt x="75" y="1154"/>
                    <a:pt x="76" y="1154"/>
                    <a:pt x="77" y="1156"/>
                  </a:cubicBezTo>
                  <a:cubicBezTo>
                    <a:pt x="77" y="1156"/>
                    <a:pt x="76" y="1156"/>
                    <a:pt x="76" y="1156"/>
                  </a:cubicBezTo>
                  <a:cubicBezTo>
                    <a:pt x="76" y="1157"/>
                    <a:pt x="77" y="1158"/>
                    <a:pt x="77" y="1159"/>
                  </a:cubicBezTo>
                  <a:cubicBezTo>
                    <a:pt x="77" y="1161"/>
                    <a:pt x="76" y="1162"/>
                    <a:pt x="76" y="1164"/>
                  </a:cubicBezTo>
                  <a:cubicBezTo>
                    <a:pt x="75" y="1164"/>
                    <a:pt x="76" y="1165"/>
                    <a:pt x="75" y="1166"/>
                  </a:cubicBezTo>
                  <a:cubicBezTo>
                    <a:pt x="73" y="1164"/>
                    <a:pt x="73" y="1163"/>
                    <a:pt x="73" y="1162"/>
                  </a:cubicBezTo>
                  <a:cubicBezTo>
                    <a:pt x="72" y="1163"/>
                    <a:pt x="72" y="1163"/>
                    <a:pt x="72" y="1164"/>
                  </a:cubicBezTo>
                  <a:cubicBezTo>
                    <a:pt x="71" y="1165"/>
                    <a:pt x="71" y="1166"/>
                    <a:pt x="70" y="1166"/>
                  </a:cubicBezTo>
                  <a:cubicBezTo>
                    <a:pt x="69" y="1164"/>
                    <a:pt x="68" y="1162"/>
                    <a:pt x="69" y="1160"/>
                  </a:cubicBezTo>
                  <a:cubicBezTo>
                    <a:pt x="68" y="1155"/>
                    <a:pt x="69" y="1150"/>
                    <a:pt x="69" y="1146"/>
                  </a:cubicBezTo>
                  <a:cubicBezTo>
                    <a:pt x="64" y="1146"/>
                    <a:pt x="66" y="1152"/>
                    <a:pt x="65" y="1155"/>
                  </a:cubicBezTo>
                  <a:cubicBezTo>
                    <a:pt x="67" y="1158"/>
                    <a:pt x="66" y="1162"/>
                    <a:pt x="66" y="1166"/>
                  </a:cubicBezTo>
                  <a:cubicBezTo>
                    <a:pt x="66" y="1167"/>
                    <a:pt x="67" y="1168"/>
                    <a:pt x="66" y="1169"/>
                  </a:cubicBezTo>
                  <a:cubicBezTo>
                    <a:pt x="65" y="1168"/>
                    <a:pt x="66" y="1168"/>
                    <a:pt x="65" y="1168"/>
                  </a:cubicBezTo>
                  <a:cubicBezTo>
                    <a:pt x="64" y="1170"/>
                    <a:pt x="67" y="1173"/>
                    <a:pt x="63" y="1176"/>
                  </a:cubicBezTo>
                  <a:cubicBezTo>
                    <a:pt x="61" y="1174"/>
                    <a:pt x="61" y="1171"/>
                    <a:pt x="61" y="1168"/>
                  </a:cubicBezTo>
                  <a:cubicBezTo>
                    <a:pt x="60" y="1169"/>
                    <a:pt x="61" y="1169"/>
                    <a:pt x="60" y="1170"/>
                  </a:cubicBezTo>
                  <a:cubicBezTo>
                    <a:pt x="58" y="1162"/>
                    <a:pt x="60" y="1155"/>
                    <a:pt x="59" y="1148"/>
                  </a:cubicBezTo>
                  <a:cubicBezTo>
                    <a:pt x="57" y="1147"/>
                    <a:pt x="56" y="1148"/>
                    <a:pt x="54" y="1148"/>
                  </a:cubicBezTo>
                  <a:cubicBezTo>
                    <a:pt x="52" y="1147"/>
                    <a:pt x="50" y="1147"/>
                    <a:pt x="48" y="1147"/>
                  </a:cubicBezTo>
                  <a:cubicBezTo>
                    <a:pt x="48" y="1146"/>
                    <a:pt x="48" y="1147"/>
                    <a:pt x="47" y="1147"/>
                  </a:cubicBezTo>
                  <a:cubicBezTo>
                    <a:pt x="47" y="1146"/>
                    <a:pt x="46" y="1146"/>
                    <a:pt x="46" y="1146"/>
                  </a:cubicBezTo>
                  <a:cubicBezTo>
                    <a:pt x="45" y="1147"/>
                    <a:pt x="45" y="1148"/>
                    <a:pt x="46" y="1149"/>
                  </a:cubicBezTo>
                  <a:cubicBezTo>
                    <a:pt x="45" y="1156"/>
                    <a:pt x="45" y="1162"/>
                    <a:pt x="45" y="1168"/>
                  </a:cubicBezTo>
                  <a:cubicBezTo>
                    <a:pt x="46" y="1169"/>
                    <a:pt x="46" y="1170"/>
                    <a:pt x="45" y="1170"/>
                  </a:cubicBezTo>
                  <a:cubicBezTo>
                    <a:pt x="46" y="1171"/>
                    <a:pt x="46" y="1172"/>
                    <a:pt x="45" y="1172"/>
                  </a:cubicBezTo>
                  <a:cubicBezTo>
                    <a:pt x="45" y="1172"/>
                    <a:pt x="45" y="1172"/>
                    <a:pt x="45" y="1172"/>
                  </a:cubicBezTo>
                  <a:cubicBezTo>
                    <a:pt x="45" y="1173"/>
                    <a:pt x="46" y="1173"/>
                    <a:pt x="46" y="1173"/>
                  </a:cubicBezTo>
                  <a:cubicBezTo>
                    <a:pt x="46" y="1174"/>
                    <a:pt x="46" y="1174"/>
                    <a:pt x="46" y="1175"/>
                  </a:cubicBezTo>
                  <a:cubicBezTo>
                    <a:pt x="46" y="1175"/>
                    <a:pt x="46" y="1175"/>
                    <a:pt x="46" y="1175"/>
                  </a:cubicBezTo>
                  <a:cubicBezTo>
                    <a:pt x="45" y="1175"/>
                    <a:pt x="45" y="1175"/>
                    <a:pt x="45" y="1175"/>
                  </a:cubicBezTo>
                  <a:cubicBezTo>
                    <a:pt x="45" y="1174"/>
                    <a:pt x="45" y="1174"/>
                    <a:pt x="45" y="1173"/>
                  </a:cubicBezTo>
                  <a:cubicBezTo>
                    <a:pt x="45" y="1173"/>
                    <a:pt x="45" y="1173"/>
                    <a:pt x="45" y="1172"/>
                  </a:cubicBezTo>
                  <a:cubicBezTo>
                    <a:pt x="45" y="1172"/>
                    <a:pt x="45" y="1172"/>
                    <a:pt x="45" y="1172"/>
                  </a:cubicBezTo>
                  <a:cubicBezTo>
                    <a:pt x="44" y="1172"/>
                    <a:pt x="44" y="1172"/>
                    <a:pt x="44" y="1172"/>
                  </a:cubicBezTo>
                  <a:cubicBezTo>
                    <a:pt x="42" y="1175"/>
                    <a:pt x="45" y="1178"/>
                    <a:pt x="42" y="1181"/>
                  </a:cubicBezTo>
                  <a:cubicBezTo>
                    <a:pt x="42" y="1180"/>
                    <a:pt x="42" y="1179"/>
                    <a:pt x="40" y="1179"/>
                  </a:cubicBezTo>
                  <a:cubicBezTo>
                    <a:pt x="39" y="1179"/>
                    <a:pt x="40" y="1179"/>
                    <a:pt x="39" y="1180"/>
                  </a:cubicBezTo>
                  <a:cubicBezTo>
                    <a:pt x="38" y="1178"/>
                    <a:pt x="37" y="1178"/>
                    <a:pt x="36" y="1176"/>
                  </a:cubicBezTo>
                  <a:cubicBezTo>
                    <a:pt x="36" y="1177"/>
                    <a:pt x="36" y="1179"/>
                    <a:pt x="36" y="1180"/>
                  </a:cubicBezTo>
                  <a:cubicBezTo>
                    <a:pt x="33" y="1181"/>
                    <a:pt x="34" y="1176"/>
                    <a:pt x="32" y="1175"/>
                  </a:cubicBezTo>
                  <a:cubicBezTo>
                    <a:pt x="33" y="1174"/>
                    <a:pt x="31" y="1174"/>
                    <a:pt x="33" y="1173"/>
                  </a:cubicBezTo>
                  <a:cubicBezTo>
                    <a:pt x="32" y="1172"/>
                    <a:pt x="32" y="1172"/>
                    <a:pt x="31" y="1171"/>
                  </a:cubicBezTo>
                  <a:cubicBezTo>
                    <a:pt x="30" y="1168"/>
                    <a:pt x="30" y="1165"/>
                    <a:pt x="30" y="1162"/>
                  </a:cubicBezTo>
                  <a:cubicBezTo>
                    <a:pt x="30" y="1159"/>
                    <a:pt x="30" y="1157"/>
                    <a:pt x="30" y="1155"/>
                  </a:cubicBezTo>
                  <a:cubicBezTo>
                    <a:pt x="30" y="1154"/>
                    <a:pt x="30" y="1152"/>
                    <a:pt x="30" y="1151"/>
                  </a:cubicBezTo>
                  <a:cubicBezTo>
                    <a:pt x="30" y="1151"/>
                    <a:pt x="31" y="1150"/>
                    <a:pt x="31" y="1149"/>
                  </a:cubicBezTo>
                  <a:cubicBezTo>
                    <a:pt x="30" y="1145"/>
                    <a:pt x="30" y="1141"/>
                    <a:pt x="31" y="1137"/>
                  </a:cubicBezTo>
                  <a:cubicBezTo>
                    <a:pt x="28" y="1133"/>
                    <a:pt x="25" y="1128"/>
                    <a:pt x="24" y="1124"/>
                  </a:cubicBezTo>
                  <a:cubicBezTo>
                    <a:pt x="23" y="1123"/>
                    <a:pt x="22" y="1124"/>
                    <a:pt x="21" y="1123"/>
                  </a:cubicBezTo>
                  <a:cubicBezTo>
                    <a:pt x="22" y="1122"/>
                    <a:pt x="22" y="1122"/>
                    <a:pt x="23" y="1121"/>
                  </a:cubicBezTo>
                  <a:cubicBezTo>
                    <a:pt x="23" y="1119"/>
                    <a:pt x="23" y="1117"/>
                    <a:pt x="22" y="1115"/>
                  </a:cubicBezTo>
                  <a:cubicBezTo>
                    <a:pt x="22" y="1113"/>
                    <a:pt x="20" y="1114"/>
                    <a:pt x="20" y="1113"/>
                  </a:cubicBezTo>
                  <a:cubicBezTo>
                    <a:pt x="20" y="1112"/>
                    <a:pt x="21" y="1112"/>
                    <a:pt x="22" y="1111"/>
                  </a:cubicBezTo>
                  <a:cubicBezTo>
                    <a:pt x="22" y="1109"/>
                    <a:pt x="23" y="1106"/>
                    <a:pt x="23" y="1103"/>
                  </a:cubicBezTo>
                  <a:cubicBezTo>
                    <a:pt x="23" y="1100"/>
                    <a:pt x="23" y="1096"/>
                    <a:pt x="23" y="1092"/>
                  </a:cubicBezTo>
                  <a:cubicBezTo>
                    <a:pt x="23" y="1090"/>
                    <a:pt x="22" y="1089"/>
                    <a:pt x="21" y="1087"/>
                  </a:cubicBezTo>
                  <a:cubicBezTo>
                    <a:pt x="20" y="1083"/>
                    <a:pt x="18" y="1081"/>
                    <a:pt x="18" y="1077"/>
                  </a:cubicBezTo>
                  <a:cubicBezTo>
                    <a:pt x="18" y="1077"/>
                    <a:pt x="18" y="1076"/>
                    <a:pt x="18" y="1076"/>
                  </a:cubicBezTo>
                  <a:cubicBezTo>
                    <a:pt x="18" y="1074"/>
                    <a:pt x="17" y="1073"/>
                    <a:pt x="19" y="1072"/>
                  </a:cubicBezTo>
                  <a:cubicBezTo>
                    <a:pt x="17" y="1068"/>
                    <a:pt x="18" y="1065"/>
                    <a:pt x="17" y="1061"/>
                  </a:cubicBezTo>
                  <a:cubicBezTo>
                    <a:pt x="17" y="1061"/>
                    <a:pt x="17" y="1060"/>
                    <a:pt x="18" y="1060"/>
                  </a:cubicBezTo>
                  <a:cubicBezTo>
                    <a:pt x="17" y="1058"/>
                    <a:pt x="18" y="1056"/>
                    <a:pt x="17" y="1054"/>
                  </a:cubicBezTo>
                  <a:cubicBezTo>
                    <a:pt x="17" y="1053"/>
                    <a:pt x="17" y="1053"/>
                    <a:pt x="17" y="1052"/>
                  </a:cubicBezTo>
                  <a:cubicBezTo>
                    <a:pt x="17" y="1051"/>
                    <a:pt x="17" y="1050"/>
                    <a:pt x="17" y="1049"/>
                  </a:cubicBezTo>
                  <a:cubicBezTo>
                    <a:pt x="17" y="1049"/>
                    <a:pt x="17" y="1049"/>
                    <a:pt x="17" y="1049"/>
                  </a:cubicBezTo>
                  <a:cubicBezTo>
                    <a:pt x="17" y="1048"/>
                    <a:pt x="17" y="1048"/>
                    <a:pt x="17" y="1048"/>
                  </a:cubicBezTo>
                  <a:cubicBezTo>
                    <a:pt x="17" y="1046"/>
                    <a:pt x="17" y="1045"/>
                    <a:pt x="17" y="1043"/>
                  </a:cubicBezTo>
                  <a:cubicBezTo>
                    <a:pt x="17" y="1041"/>
                    <a:pt x="17" y="1040"/>
                    <a:pt x="18" y="1039"/>
                  </a:cubicBezTo>
                  <a:cubicBezTo>
                    <a:pt x="17" y="1037"/>
                    <a:pt x="17" y="1034"/>
                    <a:pt x="17" y="1032"/>
                  </a:cubicBezTo>
                  <a:cubicBezTo>
                    <a:pt x="18" y="1030"/>
                    <a:pt x="18" y="1027"/>
                    <a:pt x="17" y="1025"/>
                  </a:cubicBezTo>
                  <a:cubicBezTo>
                    <a:pt x="17" y="1023"/>
                    <a:pt x="17" y="1021"/>
                    <a:pt x="17" y="1019"/>
                  </a:cubicBezTo>
                  <a:cubicBezTo>
                    <a:pt x="17" y="1018"/>
                    <a:pt x="17" y="1018"/>
                    <a:pt x="18" y="1017"/>
                  </a:cubicBezTo>
                  <a:cubicBezTo>
                    <a:pt x="16" y="1014"/>
                    <a:pt x="18" y="1010"/>
                    <a:pt x="17" y="1007"/>
                  </a:cubicBezTo>
                  <a:cubicBezTo>
                    <a:pt x="17" y="1006"/>
                    <a:pt x="17" y="1006"/>
                    <a:pt x="18" y="1005"/>
                  </a:cubicBezTo>
                  <a:cubicBezTo>
                    <a:pt x="17" y="1005"/>
                    <a:pt x="17" y="1004"/>
                    <a:pt x="17" y="1004"/>
                  </a:cubicBezTo>
                  <a:cubicBezTo>
                    <a:pt x="18" y="1002"/>
                    <a:pt x="17" y="1000"/>
                    <a:pt x="18" y="998"/>
                  </a:cubicBezTo>
                  <a:cubicBezTo>
                    <a:pt x="17" y="996"/>
                    <a:pt x="17" y="994"/>
                    <a:pt x="17" y="992"/>
                  </a:cubicBezTo>
                  <a:cubicBezTo>
                    <a:pt x="17" y="991"/>
                    <a:pt x="17" y="990"/>
                    <a:pt x="17" y="989"/>
                  </a:cubicBezTo>
                  <a:cubicBezTo>
                    <a:pt x="17" y="989"/>
                    <a:pt x="18" y="988"/>
                    <a:pt x="18" y="988"/>
                  </a:cubicBezTo>
                  <a:cubicBezTo>
                    <a:pt x="18" y="988"/>
                    <a:pt x="17" y="987"/>
                    <a:pt x="17" y="987"/>
                  </a:cubicBezTo>
                  <a:cubicBezTo>
                    <a:pt x="17" y="987"/>
                    <a:pt x="18" y="986"/>
                    <a:pt x="17" y="986"/>
                  </a:cubicBezTo>
                  <a:cubicBezTo>
                    <a:pt x="17" y="986"/>
                    <a:pt x="17" y="985"/>
                    <a:pt x="17" y="985"/>
                  </a:cubicBezTo>
                  <a:cubicBezTo>
                    <a:pt x="17" y="982"/>
                    <a:pt x="18" y="980"/>
                    <a:pt x="18" y="977"/>
                  </a:cubicBezTo>
                  <a:cubicBezTo>
                    <a:pt x="17" y="974"/>
                    <a:pt x="17" y="972"/>
                    <a:pt x="18" y="969"/>
                  </a:cubicBezTo>
                  <a:cubicBezTo>
                    <a:pt x="17" y="968"/>
                    <a:pt x="18" y="968"/>
                    <a:pt x="17" y="967"/>
                  </a:cubicBezTo>
                  <a:cubicBezTo>
                    <a:pt x="19" y="963"/>
                    <a:pt x="17" y="959"/>
                    <a:pt x="18" y="956"/>
                  </a:cubicBezTo>
                  <a:cubicBezTo>
                    <a:pt x="17" y="954"/>
                    <a:pt x="17" y="952"/>
                    <a:pt x="18" y="950"/>
                  </a:cubicBezTo>
                  <a:cubicBezTo>
                    <a:pt x="18" y="949"/>
                    <a:pt x="18" y="947"/>
                    <a:pt x="17" y="946"/>
                  </a:cubicBezTo>
                  <a:cubicBezTo>
                    <a:pt x="19" y="943"/>
                    <a:pt x="17" y="939"/>
                    <a:pt x="18" y="936"/>
                  </a:cubicBezTo>
                  <a:cubicBezTo>
                    <a:pt x="18" y="933"/>
                    <a:pt x="17" y="931"/>
                    <a:pt x="18" y="929"/>
                  </a:cubicBezTo>
                  <a:cubicBezTo>
                    <a:pt x="18" y="924"/>
                    <a:pt x="18" y="919"/>
                    <a:pt x="18" y="914"/>
                  </a:cubicBezTo>
                  <a:cubicBezTo>
                    <a:pt x="18" y="914"/>
                    <a:pt x="18" y="913"/>
                    <a:pt x="18" y="913"/>
                  </a:cubicBezTo>
                  <a:cubicBezTo>
                    <a:pt x="18" y="909"/>
                    <a:pt x="17" y="906"/>
                    <a:pt x="19" y="902"/>
                  </a:cubicBezTo>
                  <a:cubicBezTo>
                    <a:pt x="17" y="900"/>
                    <a:pt x="19" y="899"/>
                    <a:pt x="18" y="897"/>
                  </a:cubicBezTo>
                  <a:cubicBezTo>
                    <a:pt x="18" y="897"/>
                    <a:pt x="18" y="896"/>
                    <a:pt x="18" y="896"/>
                  </a:cubicBezTo>
                  <a:cubicBezTo>
                    <a:pt x="17" y="895"/>
                    <a:pt x="18" y="893"/>
                    <a:pt x="18" y="892"/>
                  </a:cubicBezTo>
                  <a:cubicBezTo>
                    <a:pt x="18" y="890"/>
                    <a:pt x="18" y="889"/>
                    <a:pt x="18" y="888"/>
                  </a:cubicBezTo>
                  <a:cubicBezTo>
                    <a:pt x="19" y="884"/>
                    <a:pt x="18" y="881"/>
                    <a:pt x="18" y="878"/>
                  </a:cubicBezTo>
                  <a:cubicBezTo>
                    <a:pt x="18" y="876"/>
                    <a:pt x="18" y="875"/>
                    <a:pt x="18" y="873"/>
                  </a:cubicBezTo>
                  <a:cubicBezTo>
                    <a:pt x="18" y="871"/>
                    <a:pt x="17" y="868"/>
                    <a:pt x="18" y="865"/>
                  </a:cubicBezTo>
                  <a:cubicBezTo>
                    <a:pt x="18" y="863"/>
                    <a:pt x="18" y="862"/>
                    <a:pt x="18" y="860"/>
                  </a:cubicBezTo>
                  <a:cubicBezTo>
                    <a:pt x="18" y="859"/>
                    <a:pt x="17" y="858"/>
                    <a:pt x="17" y="857"/>
                  </a:cubicBezTo>
                  <a:cubicBezTo>
                    <a:pt x="17" y="856"/>
                    <a:pt x="18" y="855"/>
                    <a:pt x="18" y="854"/>
                  </a:cubicBezTo>
                  <a:cubicBezTo>
                    <a:pt x="18" y="853"/>
                    <a:pt x="18" y="853"/>
                    <a:pt x="17" y="852"/>
                  </a:cubicBezTo>
                  <a:cubicBezTo>
                    <a:pt x="17" y="851"/>
                    <a:pt x="18" y="850"/>
                    <a:pt x="18" y="849"/>
                  </a:cubicBezTo>
                  <a:cubicBezTo>
                    <a:pt x="18" y="841"/>
                    <a:pt x="17" y="832"/>
                    <a:pt x="17" y="824"/>
                  </a:cubicBezTo>
                  <a:cubicBezTo>
                    <a:pt x="17" y="821"/>
                    <a:pt x="17" y="817"/>
                    <a:pt x="17" y="814"/>
                  </a:cubicBezTo>
                  <a:cubicBezTo>
                    <a:pt x="17" y="811"/>
                    <a:pt x="16" y="808"/>
                    <a:pt x="17" y="805"/>
                  </a:cubicBezTo>
                  <a:cubicBezTo>
                    <a:pt x="16" y="800"/>
                    <a:pt x="16" y="796"/>
                    <a:pt x="16" y="791"/>
                  </a:cubicBezTo>
                  <a:cubicBezTo>
                    <a:pt x="16" y="790"/>
                    <a:pt x="16" y="788"/>
                    <a:pt x="16" y="787"/>
                  </a:cubicBezTo>
                  <a:cubicBezTo>
                    <a:pt x="15" y="786"/>
                    <a:pt x="15" y="784"/>
                    <a:pt x="15" y="782"/>
                  </a:cubicBezTo>
                  <a:cubicBezTo>
                    <a:pt x="15" y="781"/>
                    <a:pt x="15" y="780"/>
                    <a:pt x="15" y="779"/>
                  </a:cubicBezTo>
                  <a:cubicBezTo>
                    <a:pt x="15" y="776"/>
                    <a:pt x="14" y="772"/>
                    <a:pt x="15" y="768"/>
                  </a:cubicBezTo>
                  <a:cubicBezTo>
                    <a:pt x="14" y="768"/>
                    <a:pt x="14" y="767"/>
                    <a:pt x="14" y="767"/>
                  </a:cubicBezTo>
                  <a:cubicBezTo>
                    <a:pt x="14" y="752"/>
                    <a:pt x="12" y="737"/>
                    <a:pt x="11" y="721"/>
                  </a:cubicBezTo>
                  <a:cubicBezTo>
                    <a:pt x="11" y="719"/>
                    <a:pt x="11" y="716"/>
                    <a:pt x="10" y="714"/>
                  </a:cubicBezTo>
                  <a:cubicBezTo>
                    <a:pt x="10" y="705"/>
                    <a:pt x="10" y="696"/>
                    <a:pt x="10" y="688"/>
                  </a:cubicBezTo>
                  <a:cubicBezTo>
                    <a:pt x="10" y="685"/>
                    <a:pt x="9" y="681"/>
                    <a:pt x="9" y="678"/>
                  </a:cubicBezTo>
                  <a:cubicBezTo>
                    <a:pt x="10" y="664"/>
                    <a:pt x="9" y="649"/>
                    <a:pt x="8" y="634"/>
                  </a:cubicBezTo>
                  <a:cubicBezTo>
                    <a:pt x="8" y="632"/>
                    <a:pt x="8" y="631"/>
                    <a:pt x="8" y="629"/>
                  </a:cubicBezTo>
                  <a:cubicBezTo>
                    <a:pt x="7" y="618"/>
                    <a:pt x="7" y="605"/>
                    <a:pt x="6" y="594"/>
                  </a:cubicBezTo>
                  <a:cubicBezTo>
                    <a:pt x="6" y="593"/>
                    <a:pt x="6" y="593"/>
                    <a:pt x="7" y="593"/>
                  </a:cubicBezTo>
                  <a:cubicBezTo>
                    <a:pt x="7" y="589"/>
                    <a:pt x="6" y="584"/>
                    <a:pt x="8" y="580"/>
                  </a:cubicBezTo>
                  <a:cubicBezTo>
                    <a:pt x="7" y="566"/>
                    <a:pt x="7" y="552"/>
                    <a:pt x="6" y="539"/>
                  </a:cubicBezTo>
                  <a:cubicBezTo>
                    <a:pt x="9" y="535"/>
                    <a:pt x="6" y="532"/>
                    <a:pt x="8" y="529"/>
                  </a:cubicBezTo>
                  <a:cubicBezTo>
                    <a:pt x="7" y="525"/>
                    <a:pt x="9" y="522"/>
                    <a:pt x="7" y="518"/>
                  </a:cubicBezTo>
                  <a:cubicBezTo>
                    <a:pt x="7" y="517"/>
                    <a:pt x="7" y="516"/>
                    <a:pt x="7" y="515"/>
                  </a:cubicBezTo>
                  <a:cubicBezTo>
                    <a:pt x="7" y="514"/>
                    <a:pt x="7" y="514"/>
                    <a:pt x="7" y="513"/>
                  </a:cubicBezTo>
                  <a:cubicBezTo>
                    <a:pt x="7" y="511"/>
                    <a:pt x="7" y="508"/>
                    <a:pt x="7" y="506"/>
                  </a:cubicBezTo>
                  <a:cubicBezTo>
                    <a:pt x="7" y="504"/>
                    <a:pt x="6" y="501"/>
                    <a:pt x="7" y="499"/>
                  </a:cubicBezTo>
                  <a:cubicBezTo>
                    <a:pt x="6" y="496"/>
                    <a:pt x="7" y="493"/>
                    <a:pt x="7" y="490"/>
                  </a:cubicBezTo>
                  <a:cubicBezTo>
                    <a:pt x="7" y="489"/>
                    <a:pt x="6" y="489"/>
                    <a:pt x="6" y="488"/>
                  </a:cubicBezTo>
                  <a:cubicBezTo>
                    <a:pt x="6" y="486"/>
                    <a:pt x="6" y="482"/>
                    <a:pt x="6" y="479"/>
                  </a:cubicBezTo>
                  <a:cubicBezTo>
                    <a:pt x="6" y="477"/>
                    <a:pt x="6" y="476"/>
                    <a:pt x="7" y="474"/>
                  </a:cubicBezTo>
                  <a:cubicBezTo>
                    <a:pt x="5" y="473"/>
                    <a:pt x="6" y="472"/>
                    <a:pt x="5" y="472"/>
                  </a:cubicBezTo>
                  <a:cubicBezTo>
                    <a:pt x="6" y="471"/>
                    <a:pt x="5" y="470"/>
                    <a:pt x="5" y="469"/>
                  </a:cubicBezTo>
                  <a:cubicBezTo>
                    <a:pt x="5" y="468"/>
                    <a:pt x="6" y="467"/>
                    <a:pt x="6" y="466"/>
                  </a:cubicBezTo>
                  <a:cubicBezTo>
                    <a:pt x="6" y="465"/>
                    <a:pt x="5" y="465"/>
                    <a:pt x="5" y="464"/>
                  </a:cubicBezTo>
                  <a:cubicBezTo>
                    <a:pt x="5" y="463"/>
                    <a:pt x="6" y="462"/>
                    <a:pt x="6" y="461"/>
                  </a:cubicBezTo>
                  <a:cubicBezTo>
                    <a:pt x="6" y="459"/>
                    <a:pt x="5" y="457"/>
                    <a:pt x="5" y="454"/>
                  </a:cubicBezTo>
                  <a:cubicBezTo>
                    <a:pt x="5" y="454"/>
                    <a:pt x="5" y="453"/>
                    <a:pt x="5" y="453"/>
                  </a:cubicBezTo>
                  <a:cubicBezTo>
                    <a:pt x="5" y="450"/>
                    <a:pt x="4" y="446"/>
                    <a:pt x="5" y="444"/>
                  </a:cubicBezTo>
                  <a:cubicBezTo>
                    <a:pt x="5" y="438"/>
                    <a:pt x="4" y="433"/>
                    <a:pt x="4" y="427"/>
                  </a:cubicBezTo>
                  <a:cubicBezTo>
                    <a:pt x="4" y="425"/>
                    <a:pt x="5" y="423"/>
                    <a:pt x="4" y="421"/>
                  </a:cubicBezTo>
                  <a:cubicBezTo>
                    <a:pt x="4" y="418"/>
                    <a:pt x="4" y="416"/>
                    <a:pt x="4" y="413"/>
                  </a:cubicBezTo>
                  <a:cubicBezTo>
                    <a:pt x="4" y="412"/>
                    <a:pt x="3" y="411"/>
                    <a:pt x="3" y="410"/>
                  </a:cubicBezTo>
                  <a:cubicBezTo>
                    <a:pt x="3" y="408"/>
                    <a:pt x="4" y="405"/>
                    <a:pt x="3" y="402"/>
                  </a:cubicBezTo>
                  <a:cubicBezTo>
                    <a:pt x="3" y="401"/>
                    <a:pt x="3" y="401"/>
                    <a:pt x="3" y="400"/>
                  </a:cubicBezTo>
                  <a:cubicBezTo>
                    <a:pt x="3" y="398"/>
                    <a:pt x="3" y="396"/>
                    <a:pt x="3" y="394"/>
                  </a:cubicBezTo>
                  <a:cubicBezTo>
                    <a:pt x="2" y="390"/>
                    <a:pt x="3" y="387"/>
                    <a:pt x="2" y="384"/>
                  </a:cubicBezTo>
                  <a:cubicBezTo>
                    <a:pt x="2" y="384"/>
                    <a:pt x="2" y="383"/>
                    <a:pt x="3" y="383"/>
                  </a:cubicBezTo>
                  <a:cubicBezTo>
                    <a:pt x="2" y="380"/>
                    <a:pt x="3" y="378"/>
                    <a:pt x="2" y="375"/>
                  </a:cubicBezTo>
                  <a:cubicBezTo>
                    <a:pt x="3" y="372"/>
                    <a:pt x="1" y="368"/>
                    <a:pt x="2" y="364"/>
                  </a:cubicBezTo>
                  <a:cubicBezTo>
                    <a:pt x="2" y="364"/>
                    <a:pt x="2" y="363"/>
                    <a:pt x="1" y="362"/>
                  </a:cubicBezTo>
                  <a:cubicBezTo>
                    <a:pt x="2" y="355"/>
                    <a:pt x="1" y="348"/>
                    <a:pt x="2" y="341"/>
                  </a:cubicBezTo>
                  <a:cubicBezTo>
                    <a:pt x="1" y="340"/>
                    <a:pt x="2" y="340"/>
                    <a:pt x="1" y="339"/>
                  </a:cubicBezTo>
                  <a:cubicBezTo>
                    <a:pt x="1" y="334"/>
                    <a:pt x="2" y="329"/>
                    <a:pt x="1" y="323"/>
                  </a:cubicBezTo>
                  <a:cubicBezTo>
                    <a:pt x="2" y="319"/>
                    <a:pt x="0" y="315"/>
                    <a:pt x="1" y="311"/>
                  </a:cubicBezTo>
                  <a:cubicBezTo>
                    <a:pt x="0" y="303"/>
                    <a:pt x="2" y="295"/>
                    <a:pt x="0" y="287"/>
                  </a:cubicBezTo>
                  <a:cubicBezTo>
                    <a:pt x="1" y="286"/>
                    <a:pt x="1" y="284"/>
                    <a:pt x="1" y="282"/>
                  </a:cubicBezTo>
                  <a:cubicBezTo>
                    <a:pt x="1" y="278"/>
                    <a:pt x="1" y="272"/>
                    <a:pt x="1" y="267"/>
                  </a:cubicBezTo>
                  <a:cubicBezTo>
                    <a:pt x="1" y="265"/>
                    <a:pt x="1" y="263"/>
                    <a:pt x="1" y="261"/>
                  </a:cubicBezTo>
                  <a:cubicBezTo>
                    <a:pt x="1" y="260"/>
                    <a:pt x="1" y="259"/>
                    <a:pt x="1" y="258"/>
                  </a:cubicBezTo>
                  <a:cubicBezTo>
                    <a:pt x="3" y="256"/>
                    <a:pt x="4" y="255"/>
                    <a:pt x="5" y="253"/>
                  </a:cubicBezTo>
                  <a:cubicBezTo>
                    <a:pt x="5" y="251"/>
                    <a:pt x="4" y="249"/>
                    <a:pt x="4" y="246"/>
                  </a:cubicBezTo>
                  <a:cubicBezTo>
                    <a:pt x="4" y="243"/>
                    <a:pt x="6" y="240"/>
                    <a:pt x="5" y="237"/>
                  </a:cubicBezTo>
                  <a:cubicBezTo>
                    <a:pt x="6" y="235"/>
                    <a:pt x="4" y="232"/>
                    <a:pt x="6" y="230"/>
                  </a:cubicBezTo>
                  <a:cubicBezTo>
                    <a:pt x="5" y="221"/>
                    <a:pt x="6" y="213"/>
                    <a:pt x="6" y="204"/>
                  </a:cubicBezTo>
                  <a:cubicBezTo>
                    <a:pt x="6" y="201"/>
                    <a:pt x="6" y="198"/>
                    <a:pt x="6" y="195"/>
                  </a:cubicBezTo>
                  <a:cubicBezTo>
                    <a:pt x="6" y="194"/>
                    <a:pt x="6" y="193"/>
                    <a:pt x="6" y="192"/>
                  </a:cubicBezTo>
                  <a:cubicBezTo>
                    <a:pt x="6" y="191"/>
                    <a:pt x="7" y="189"/>
                    <a:pt x="7" y="188"/>
                  </a:cubicBezTo>
                  <a:cubicBezTo>
                    <a:pt x="7" y="185"/>
                    <a:pt x="7" y="182"/>
                    <a:pt x="6" y="180"/>
                  </a:cubicBezTo>
                  <a:cubicBezTo>
                    <a:pt x="7" y="179"/>
                    <a:pt x="6" y="179"/>
                    <a:pt x="7" y="178"/>
                  </a:cubicBezTo>
                  <a:cubicBezTo>
                    <a:pt x="6" y="173"/>
                    <a:pt x="8" y="167"/>
                    <a:pt x="8" y="162"/>
                  </a:cubicBezTo>
                  <a:cubicBezTo>
                    <a:pt x="10" y="158"/>
                    <a:pt x="8" y="154"/>
                    <a:pt x="9" y="151"/>
                  </a:cubicBezTo>
                  <a:close/>
                  <a:moveTo>
                    <a:pt x="45" y="1171"/>
                  </a:moveTo>
                  <a:cubicBezTo>
                    <a:pt x="45" y="1171"/>
                    <a:pt x="45" y="1171"/>
                    <a:pt x="45" y="1171"/>
                  </a:cubicBezTo>
                  <a:cubicBezTo>
                    <a:pt x="45" y="1171"/>
                    <a:pt x="44" y="1171"/>
                    <a:pt x="44" y="1171"/>
                  </a:cubicBezTo>
                  <a:cubicBezTo>
                    <a:pt x="44" y="1171"/>
                    <a:pt x="45" y="1171"/>
                    <a:pt x="44" y="1172"/>
                  </a:cubicBezTo>
                  <a:cubicBezTo>
                    <a:pt x="44" y="1172"/>
                    <a:pt x="44" y="1172"/>
                    <a:pt x="44" y="1172"/>
                  </a:cubicBezTo>
                  <a:cubicBezTo>
                    <a:pt x="45" y="1172"/>
                    <a:pt x="45" y="1172"/>
                    <a:pt x="45" y="1172"/>
                  </a:cubicBezTo>
                  <a:cubicBezTo>
                    <a:pt x="45" y="1171"/>
                    <a:pt x="45" y="1171"/>
                    <a:pt x="45" y="1171"/>
                  </a:cubicBezTo>
                  <a:close/>
                  <a:moveTo>
                    <a:pt x="62" y="1152"/>
                  </a:moveTo>
                  <a:cubicBezTo>
                    <a:pt x="62" y="1152"/>
                    <a:pt x="62" y="1153"/>
                    <a:pt x="62" y="1153"/>
                  </a:cubicBezTo>
                  <a:cubicBezTo>
                    <a:pt x="62" y="1152"/>
                    <a:pt x="62" y="1152"/>
                    <a:pt x="62" y="1152"/>
                  </a:cubicBezTo>
                  <a:close/>
                  <a:moveTo>
                    <a:pt x="72" y="1157"/>
                  </a:moveTo>
                  <a:cubicBezTo>
                    <a:pt x="73" y="1157"/>
                    <a:pt x="72" y="1158"/>
                    <a:pt x="73" y="1158"/>
                  </a:cubicBezTo>
                  <a:cubicBezTo>
                    <a:pt x="74" y="1157"/>
                    <a:pt x="73" y="1157"/>
                    <a:pt x="72" y="1157"/>
                  </a:cubicBezTo>
                  <a:close/>
                  <a:moveTo>
                    <a:pt x="73" y="1144"/>
                  </a:moveTo>
                  <a:cubicBezTo>
                    <a:pt x="71" y="1147"/>
                    <a:pt x="73" y="1150"/>
                    <a:pt x="73" y="1153"/>
                  </a:cubicBezTo>
                  <a:cubicBezTo>
                    <a:pt x="74" y="1152"/>
                    <a:pt x="73" y="1150"/>
                    <a:pt x="73" y="1149"/>
                  </a:cubicBezTo>
                  <a:cubicBezTo>
                    <a:pt x="73" y="1149"/>
                    <a:pt x="73" y="1149"/>
                    <a:pt x="74" y="1148"/>
                  </a:cubicBezTo>
                  <a:cubicBezTo>
                    <a:pt x="73" y="1147"/>
                    <a:pt x="74" y="1144"/>
                    <a:pt x="73" y="1144"/>
                  </a:cubicBezTo>
                  <a:close/>
                  <a:moveTo>
                    <a:pt x="114" y="1130"/>
                  </a:moveTo>
                  <a:cubicBezTo>
                    <a:pt x="114" y="1130"/>
                    <a:pt x="114" y="1131"/>
                    <a:pt x="114" y="1131"/>
                  </a:cubicBezTo>
                  <a:cubicBezTo>
                    <a:pt x="114" y="1132"/>
                    <a:pt x="114" y="1133"/>
                    <a:pt x="114" y="1133"/>
                  </a:cubicBezTo>
                  <a:cubicBezTo>
                    <a:pt x="114" y="1134"/>
                    <a:pt x="114" y="1135"/>
                    <a:pt x="113" y="1136"/>
                  </a:cubicBezTo>
                  <a:cubicBezTo>
                    <a:pt x="114" y="1136"/>
                    <a:pt x="113" y="1137"/>
                    <a:pt x="114" y="1137"/>
                  </a:cubicBezTo>
                  <a:cubicBezTo>
                    <a:pt x="114" y="1135"/>
                    <a:pt x="115" y="1133"/>
                    <a:pt x="114" y="1130"/>
                  </a:cubicBezTo>
                  <a:close/>
                  <a:moveTo>
                    <a:pt x="121" y="1002"/>
                  </a:moveTo>
                  <a:cubicBezTo>
                    <a:pt x="121" y="1001"/>
                    <a:pt x="121" y="1001"/>
                    <a:pt x="121" y="1001"/>
                  </a:cubicBezTo>
                  <a:cubicBezTo>
                    <a:pt x="121" y="1001"/>
                    <a:pt x="121" y="1001"/>
                    <a:pt x="121" y="1001"/>
                  </a:cubicBezTo>
                  <a:cubicBezTo>
                    <a:pt x="121" y="1001"/>
                    <a:pt x="120" y="1002"/>
                    <a:pt x="121" y="1002"/>
                  </a:cubicBezTo>
                  <a:cubicBezTo>
                    <a:pt x="121" y="1002"/>
                    <a:pt x="121" y="1002"/>
                    <a:pt x="121" y="1002"/>
                  </a:cubicBezTo>
                  <a:close/>
                  <a:moveTo>
                    <a:pt x="121" y="975"/>
                  </a:moveTo>
                  <a:cubicBezTo>
                    <a:pt x="121" y="976"/>
                    <a:pt x="121" y="977"/>
                    <a:pt x="121" y="978"/>
                  </a:cubicBezTo>
                  <a:cubicBezTo>
                    <a:pt x="121" y="978"/>
                    <a:pt x="121" y="978"/>
                    <a:pt x="121" y="978"/>
                  </a:cubicBezTo>
                  <a:cubicBezTo>
                    <a:pt x="121" y="978"/>
                    <a:pt x="121" y="978"/>
                    <a:pt x="121" y="978"/>
                  </a:cubicBezTo>
                  <a:cubicBezTo>
                    <a:pt x="121" y="978"/>
                    <a:pt x="121" y="978"/>
                    <a:pt x="121" y="978"/>
                  </a:cubicBezTo>
                  <a:cubicBezTo>
                    <a:pt x="121" y="978"/>
                    <a:pt x="121" y="977"/>
                    <a:pt x="121" y="977"/>
                  </a:cubicBezTo>
                  <a:cubicBezTo>
                    <a:pt x="121" y="977"/>
                    <a:pt x="121" y="977"/>
                    <a:pt x="122" y="976"/>
                  </a:cubicBezTo>
                  <a:cubicBezTo>
                    <a:pt x="121" y="976"/>
                    <a:pt x="122" y="974"/>
                    <a:pt x="121" y="975"/>
                  </a:cubicBezTo>
                  <a:close/>
                  <a:moveTo>
                    <a:pt x="129" y="883"/>
                  </a:moveTo>
                  <a:cubicBezTo>
                    <a:pt x="129" y="883"/>
                    <a:pt x="129" y="883"/>
                    <a:pt x="129" y="883"/>
                  </a:cubicBezTo>
                  <a:cubicBezTo>
                    <a:pt x="129" y="883"/>
                    <a:pt x="129" y="884"/>
                    <a:pt x="129" y="884"/>
                  </a:cubicBezTo>
                  <a:cubicBezTo>
                    <a:pt x="129" y="884"/>
                    <a:pt x="129" y="883"/>
                    <a:pt x="129" y="883"/>
                  </a:cubicBezTo>
                  <a:close/>
                  <a:moveTo>
                    <a:pt x="129" y="874"/>
                  </a:moveTo>
                  <a:cubicBezTo>
                    <a:pt x="129" y="875"/>
                    <a:pt x="129" y="877"/>
                    <a:pt x="129" y="878"/>
                  </a:cubicBezTo>
                  <a:cubicBezTo>
                    <a:pt x="129" y="878"/>
                    <a:pt x="129" y="878"/>
                    <a:pt x="129" y="878"/>
                  </a:cubicBezTo>
                  <a:cubicBezTo>
                    <a:pt x="129" y="877"/>
                    <a:pt x="129" y="876"/>
                    <a:pt x="129" y="875"/>
                  </a:cubicBezTo>
                  <a:cubicBezTo>
                    <a:pt x="129" y="875"/>
                    <a:pt x="129" y="875"/>
                    <a:pt x="129" y="874"/>
                  </a:cubicBezTo>
                  <a:close/>
                  <a:moveTo>
                    <a:pt x="129" y="861"/>
                  </a:moveTo>
                  <a:cubicBezTo>
                    <a:pt x="129" y="861"/>
                    <a:pt x="129" y="861"/>
                    <a:pt x="129" y="861"/>
                  </a:cubicBezTo>
                  <a:cubicBezTo>
                    <a:pt x="129" y="861"/>
                    <a:pt x="129" y="861"/>
                    <a:pt x="129" y="861"/>
                  </a:cubicBezTo>
                  <a:cubicBezTo>
                    <a:pt x="129" y="861"/>
                    <a:pt x="128" y="864"/>
                    <a:pt x="129" y="863"/>
                  </a:cubicBezTo>
                  <a:cubicBezTo>
                    <a:pt x="129" y="862"/>
                    <a:pt x="129" y="862"/>
                    <a:pt x="129" y="861"/>
                  </a:cubicBezTo>
                  <a:close/>
                  <a:moveTo>
                    <a:pt x="129" y="858"/>
                  </a:moveTo>
                  <a:cubicBezTo>
                    <a:pt x="128" y="858"/>
                    <a:pt x="128" y="860"/>
                    <a:pt x="129" y="860"/>
                  </a:cubicBezTo>
                  <a:cubicBezTo>
                    <a:pt x="129" y="860"/>
                    <a:pt x="129" y="860"/>
                    <a:pt x="129" y="860"/>
                  </a:cubicBezTo>
                  <a:cubicBezTo>
                    <a:pt x="129" y="860"/>
                    <a:pt x="129" y="859"/>
                    <a:pt x="129" y="858"/>
                  </a:cubicBezTo>
                  <a:close/>
                  <a:moveTo>
                    <a:pt x="129" y="848"/>
                  </a:moveTo>
                  <a:cubicBezTo>
                    <a:pt x="129" y="848"/>
                    <a:pt x="129" y="848"/>
                    <a:pt x="128" y="848"/>
                  </a:cubicBezTo>
                  <a:cubicBezTo>
                    <a:pt x="128" y="848"/>
                    <a:pt x="128" y="848"/>
                    <a:pt x="128" y="848"/>
                  </a:cubicBezTo>
                  <a:cubicBezTo>
                    <a:pt x="129" y="850"/>
                    <a:pt x="128" y="852"/>
                    <a:pt x="129" y="852"/>
                  </a:cubicBezTo>
                  <a:cubicBezTo>
                    <a:pt x="129" y="852"/>
                    <a:pt x="129" y="852"/>
                    <a:pt x="129" y="852"/>
                  </a:cubicBezTo>
                  <a:cubicBezTo>
                    <a:pt x="129" y="851"/>
                    <a:pt x="129" y="850"/>
                    <a:pt x="129" y="849"/>
                  </a:cubicBezTo>
                  <a:cubicBezTo>
                    <a:pt x="129" y="849"/>
                    <a:pt x="129" y="848"/>
                    <a:pt x="129" y="848"/>
                  </a:cubicBezTo>
                  <a:close/>
                  <a:moveTo>
                    <a:pt x="128" y="846"/>
                  </a:moveTo>
                  <a:cubicBezTo>
                    <a:pt x="128" y="847"/>
                    <a:pt x="128" y="847"/>
                    <a:pt x="128" y="847"/>
                  </a:cubicBezTo>
                  <a:cubicBezTo>
                    <a:pt x="128" y="847"/>
                    <a:pt x="128" y="847"/>
                    <a:pt x="128" y="848"/>
                  </a:cubicBezTo>
                  <a:cubicBezTo>
                    <a:pt x="129" y="848"/>
                    <a:pt x="129" y="848"/>
                    <a:pt x="129" y="848"/>
                  </a:cubicBezTo>
                  <a:cubicBezTo>
                    <a:pt x="129" y="847"/>
                    <a:pt x="129" y="847"/>
                    <a:pt x="129" y="847"/>
                  </a:cubicBezTo>
                  <a:lnTo>
                    <a:pt x="128" y="846"/>
                  </a:lnTo>
                  <a:close/>
                  <a:moveTo>
                    <a:pt x="129" y="844"/>
                  </a:moveTo>
                  <a:cubicBezTo>
                    <a:pt x="129" y="844"/>
                    <a:pt x="129" y="844"/>
                    <a:pt x="129" y="844"/>
                  </a:cubicBezTo>
                  <a:cubicBezTo>
                    <a:pt x="128" y="844"/>
                    <a:pt x="128" y="845"/>
                    <a:pt x="129" y="846"/>
                  </a:cubicBezTo>
                  <a:cubicBezTo>
                    <a:pt x="129" y="846"/>
                    <a:pt x="129" y="846"/>
                    <a:pt x="129" y="846"/>
                  </a:cubicBezTo>
                  <a:cubicBezTo>
                    <a:pt x="129" y="846"/>
                    <a:pt x="129" y="845"/>
                    <a:pt x="129" y="845"/>
                  </a:cubicBezTo>
                  <a:cubicBezTo>
                    <a:pt x="129" y="845"/>
                    <a:pt x="129" y="845"/>
                    <a:pt x="129" y="844"/>
                  </a:cubicBezTo>
                  <a:close/>
                  <a:moveTo>
                    <a:pt x="116" y="1095"/>
                  </a:moveTo>
                  <a:cubicBezTo>
                    <a:pt x="116" y="1095"/>
                    <a:pt x="116" y="1095"/>
                    <a:pt x="116" y="1095"/>
                  </a:cubicBezTo>
                  <a:cubicBezTo>
                    <a:pt x="116" y="1095"/>
                    <a:pt x="116" y="1095"/>
                    <a:pt x="116" y="1095"/>
                  </a:cubicBezTo>
                  <a:cubicBezTo>
                    <a:pt x="116" y="1097"/>
                    <a:pt x="116" y="1100"/>
                    <a:pt x="116" y="1102"/>
                  </a:cubicBezTo>
                  <a:cubicBezTo>
                    <a:pt x="116" y="1102"/>
                    <a:pt x="116" y="1102"/>
                    <a:pt x="116" y="1102"/>
                  </a:cubicBezTo>
                  <a:cubicBezTo>
                    <a:pt x="116" y="1102"/>
                    <a:pt x="116" y="1102"/>
                    <a:pt x="116" y="1102"/>
                  </a:cubicBezTo>
                  <a:cubicBezTo>
                    <a:pt x="116" y="1100"/>
                    <a:pt x="117" y="1097"/>
                    <a:pt x="116" y="1095"/>
                  </a:cubicBezTo>
                  <a:cubicBezTo>
                    <a:pt x="116" y="1095"/>
                    <a:pt x="116" y="1095"/>
                    <a:pt x="116" y="1095"/>
                  </a:cubicBezTo>
                  <a:close/>
                  <a:moveTo>
                    <a:pt x="117" y="1076"/>
                  </a:moveTo>
                  <a:cubicBezTo>
                    <a:pt x="117" y="1076"/>
                    <a:pt x="117" y="1076"/>
                    <a:pt x="117" y="1076"/>
                  </a:cubicBezTo>
                  <a:cubicBezTo>
                    <a:pt x="117" y="1076"/>
                    <a:pt x="117" y="1076"/>
                    <a:pt x="117" y="1076"/>
                  </a:cubicBezTo>
                  <a:cubicBezTo>
                    <a:pt x="117" y="1076"/>
                    <a:pt x="117" y="1076"/>
                    <a:pt x="117" y="1077"/>
                  </a:cubicBezTo>
                  <a:cubicBezTo>
                    <a:pt x="117" y="1077"/>
                    <a:pt x="117" y="1077"/>
                    <a:pt x="117" y="1077"/>
                  </a:cubicBezTo>
                  <a:cubicBezTo>
                    <a:pt x="117" y="1077"/>
                    <a:pt x="117" y="1077"/>
                    <a:pt x="117" y="1077"/>
                  </a:cubicBezTo>
                  <a:cubicBezTo>
                    <a:pt x="117" y="1078"/>
                    <a:pt x="117" y="1077"/>
                    <a:pt x="117" y="1077"/>
                  </a:cubicBezTo>
                  <a:cubicBezTo>
                    <a:pt x="118" y="1077"/>
                    <a:pt x="117" y="1077"/>
                    <a:pt x="117" y="1077"/>
                  </a:cubicBezTo>
                  <a:cubicBezTo>
                    <a:pt x="117" y="1076"/>
                    <a:pt x="117" y="1076"/>
                    <a:pt x="117" y="1076"/>
                  </a:cubicBezTo>
                  <a:close/>
                  <a:moveTo>
                    <a:pt x="118" y="1068"/>
                  </a:moveTo>
                  <a:cubicBezTo>
                    <a:pt x="118" y="1068"/>
                    <a:pt x="118" y="1068"/>
                    <a:pt x="118" y="1068"/>
                  </a:cubicBezTo>
                  <a:cubicBezTo>
                    <a:pt x="118" y="1068"/>
                    <a:pt x="117" y="1068"/>
                    <a:pt x="117" y="1068"/>
                  </a:cubicBezTo>
                  <a:cubicBezTo>
                    <a:pt x="117" y="1068"/>
                    <a:pt x="117" y="1068"/>
                    <a:pt x="117" y="1068"/>
                  </a:cubicBezTo>
                  <a:cubicBezTo>
                    <a:pt x="117" y="1070"/>
                    <a:pt x="117" y="1072"/>
                    <a:pt x="117" y="1074"/>
                  </a:cubicBezTo>
                  <a:cubicBezTo>
                    <a:pt x="117" y="1074"/>
                    <a:pt x="117" y="1074"/>
                    <a:pt x="117" y="1074"/>
                  </a:cubicBezTo>
                  <a:cubicBezTo>
                    <a:pt x="118" y="1074"/>
                    <a:pt x="118" y="1074"/>
                    <a:pt x="118" y="1074"/>
                  </a:cubicBezTo>
                  <a:cubicBezTo>
                    <a:pt x="117" y="1072"/>
                    <a:pt x="117" y="1070"/>
                    <a:pt x="118" y="1068"/>
                  </a:cubicBezTo>
                  <a:close/>
                  <a:moveTo>
                    <a:pt x="118" y="1049"/>
                  </a:moveTo>
                  <a:cubicBezTo>
                    <a:pt x="118" y="1049"/>
                    <a:pt x="118" y="1049"/>
                    <a:pt x="118" y="1049"/>
                  </a:cubicBezTo>
                  <a:cubicBezTo>
                    <a:pt x="118" y="1049"/>
                    <a:pt x="118" y="1049"/>
                    <a:pt x="118" y="1049"/>
                  </a:cubicBezTo>
                  <a:cubicBezTo>
                    <a:pt x="118" y="1049"/>
                    <a:pt x="118" y="1049"/>
                    <a:pt x="117" y="1050"/>
                  </a:cubicBezTo>
                  <a:cubicBezTo>
                    <a:pt x="117" y="1050"/>
                    <a:pt x="117" y="1050"/>
                    <a:pt x="118" y="1050"/>
                  </a:cubicBezTo>
                  <a:cubicBezTo>
                    <a:pt x="118" y="1050"/>
                    <a:pt x="118" y="1050"/>
                    <a:pt x="118" y="1050"/>
                  </a:cubicBezTo>
                  <a:cubicBezTo>
                    <a:pt x="118" y="1050"/>
                    <a:pt x="118" y="1049"/>
                    <a:pt x="118" y="1049"/>
                  </a:cubicBezTo>
                  <a:cubicBezTo>
                    <a:pt x="118" y="1049"/>
                    <a:pt x="118" y="1049"/>
                    <a:pt x="118" y="1049"/>
                  </a:cubicBezTo>
                  <a:close/>
                  <a:moveTo>
                    <a:pt x="162" y="958"/>
                  </a:moveTo>
                  <a:cubicBezTo>
                    <a:pt x="162" y="959"/>
                    <a:pt x="162" y="959"/>
                    <a:pt x="162" y="959"/>
                  </a:cubicBezTo>
                  <a:cubicBezTo>
                    <a:pt x="162" y="959"/>
                    <a:pt x="162" y="958"/>
                    <a:pt x="162" y="958"/>
                  </a:cubicBezTo>
                  <a:cubicBezTo>
                    <a:pt x="162" y="958"/>
                    <a:pt x="162" y="957"/>
                    <a:pt x="162" y="956"/>
                  </a:cubicBezTo>
                  <a:cubicBezTo>
                    <a:pt x="162" y="956"/>
                    <a:pt x="162" y="956"/>
                    <a:pt x="162" y="956"/>
                  </a:cubicBezTo>
                  <a:cubicBezTo>
                    <a:pt x="162" y="956"/>
                    <a:pt x="162" y="956"/>
                    <a:pt x="162" y="956"/>
                  </a:cubicBezTo>
                  <a:cubicBezTo>
                    <a:pt x="162" y="956"/>
                    <a:pt x="162" y="956"/>
                    <a:pt x="162" y="956"/>
                  </a:cubicBezTo>
                  <a:cubicBezTo>
                    <a:pt x="162" y="957"/>
                    <a:pt x="161" y="958"/>
                    <a:pt x="162" y="958"/>
                  </a:cubicBezTo>
                  <a:close/>
                  <a:moveTo>
                    <a:pt x="162" y="927"/>
                  </a:moveTo>
                  <a:cubicBezTo>
                    <a:pt x="162" y="927"/>
                    <a:pt x="162" y="927"/>
                    <a:pt x="162" y="927"/>
                  </a:cubicBezTo>
                  <a:cubicBezTo>
                    <a:pt x="162" y="927"/>
                    <a:pt x="162" y="927"/>
                    <a:pt x="162" y="927"/>
                  </a:cubicBezTo>
                  <a:cubicBezTo>
                    <a:pt x="162" y="926"/>
                    <a:pt x="162" y="925"/>
                    <a:pt x="162" y="924"/>
                  </a:cubicBezTo>
                  <a:cubicBezTo>
                    <a:pt x="162" y="924"/>
                    <a:pt x="162" y="924"/>
                    <a:pt x="162" y="924"/>
                  </a:cubicBezTo>
                  <a:cubicBezTo>
                    <a:pt x="162" y="924"/>
                    <a:pt x="162" y="924"/>
                    <a:pt x="162" y="924"/>
                  </a:cubicBezTo>
                  <a:cubicBezTo>
                    <a:pt x="162" y="924"/>
                    <a:pt x="162" y="924"/>
                    <a:pt x="162" y="924"/>
                  </a:cubicBezTo>
                  <a:cubicBezTo>
                    <a:pt x="162" y="925"/>
                    <a:pt x="162" y="926"/>
                    <a:pt x="162" y="927"/>
                  </a:cubicBezTo>
                  <a:close/>
                  <a:moveTo>
                    <a:pt x="187" y="893"/>
                  </a:moveTo>
                  <a:cubicBezTo>
                    <a:pt x="186" y="894"/>
                    <a:pt x="187" y="894"/>
                    <a:pt x="187" y="895"/>
                  </a:cubicBezTo>
                  <a:cubicBezTo>
                    <a:pt x="187" y="895"/>
                    <a:pt x="187" y="895"/>
                    <a:pt x="187" y="895"/>
                  </a:cubicBezTo>
                  <a:cubicBezTo>
                    <a:pt x="187" y="895"/>
                    <a:pt x="187" y="895"/>
                    <a:pt x="187" y="895"/>
                  </a:cubicBezTo>
                  <a:cubicBezTo>
                    <a:pt x="187" y="894"/>
                    <a:pt x="187" y="894"/>
                    <a:pt x="187" y="893"/>
                  </a:cubicBezTo>
                  <a:cubicBezTo>
                    <a:pt x="187" y="893"/>
                    <a:pt x="187" y="893"/>
                    <a:pt x="187" y="893"/>
                  </a:cubicBezTo>
                  <a:cubicBezTo>
                    <a:pt x="187" y="893"/>
                    <a:pt x="187" y="893"/>
                    <a:pt x="187" y="893"/>
                  </a:cubicBezTo>
                  <a:cubicBezTo>
                    <a:pt x="187" y="893"/>
                    <a:pt x="187" y="893"/>
                    <a:pt x="187" y="893"/>
                  </a:cubicBezTo>
                  <a:close/>
                  <a:moveTo>
                    <a:pt x="186" y="866"/>
                  </a:moveTo>
                  <a:cubicBezTo>
                    <a:pt x="186" y="867"/>
                    <a:pt x="186" y="867"/>
                    <a:pt x="186" y="868"/>
                  </a:cubicBezTo>
                  <a:cubicBezTo>
                    <a:pt x="186" y="868"/>
                    <a:pt x="186" y="868"/>
                    <a:pt x="186" y="868"/>
                  </a:cubicBezTo>
                  <a:cubicBezTo>
                    <a:pt x="186" y="868"/>
                    <a:pt x="186" y="869"/>
                    <a:pt x="186" y="869"/>
                  </a:cubicBezTo>
                  <a:cubicBezTo>
                    <a:pt x="186" y="869"/>
                    <a:pt x="186" y="868"/>
                    <a:pt x="186" y="868"/>
                  </a:cubicBezTo>
                  <a:cubicBezTo>
                    <a:pt x="187" y="868"/>
                    <a:pt x="186" y="868"/>
                    <a:pt x="186" y="867"/>
                  </a:cubicBezTo>
                  <a:cubicBezTo>
                    <a:pt x="186" y="867"/>
                    <a:pt x="186" y="867"/>
                    <a:pt x="187" y="866"/>
                  </a:cubicBezTo>
                  <a:cubicBezTo>
                    <a:pt x="187" y="866"/>
                    <a:pt x="187" y="866"/>
                    <a:pt x="186" y="866"/>
                  </a:cubicBezTo>
                  <a:cubicBezTo>
                    <a:pt x="186" y="866"/>
                    <a:pt x="186" y="866"/>
                    <a:pt x="186" y="866"/>
                  </a:cubicBezTo>
                  <a:close/>
                  <a:moveTo>
                    <a:pt x="160" y="816"/>
                  </a:moveTo>
                  <a:cubicBezTo>
                    <a:pt x="160" y="816"/>
                    <a:pt x="160" y="816"/>
                    <a:pt x="160" y="816"/>
                  </a:cubicBezTo>
                  <a:cubicBezTo>
                    <a:pt x="160" y="816"/>
                    <a:pt x="160" y="816"/>
                    <a:pt x="160" y="816"/>
                  </a:cubicBezTo>
                  <a:cubicBezTo>
                    <a:pt x="160" y="815"/>
                    <a:pt x="160" y="815"/>
                    <a:pt x="160" y="814"/>
                  </a:cubicBezTo>
                  <a:cubicBezTo>
                    <a:pt x="160" y="814"/>
                    <a:pt x="160" y="814"/>
                    <a:pt x="160" y="814"/>
                  </a:cubicBezTo>
                  <a:cubicBezTo>
                    <a:pt x="160" y="814"/>
                    <a:pt x="160" y="814"/>
                    <a:pt x="160" y="814"/>
                  </a:cubicBezTo>
                  <a:cubicBezTo>
                    <a:pt x="160" y="814"/>
                    <a:pt x="159" y="814"/>
                    <a:pt x="159" y="814"/>
                  </a:cubicBezTo>
                  <a:cubicBezTo>
                    <a:pt x="159" y="815"/>
                    <a:pt x="159" y="815"/>
                    <a:pt x="160" y="816"/>
                  </a:cubicBezTo>
                  <a:close/>
                  <a:moveTo>
                    <a:pt x="192" y="770"/>
                  </a:moveTo>
                  <a:cubicBezTo>
                    <a:pt x="192" y="770"/>
                    <a:pt x="192" y="770"/>
                    <a:pt x="191" y="770"/>
                  </a:cubicBezTo>
                  <a:cubicBezTo>
                    <a:pt x="191" y="771"/>
                    <a:pt x="191" y="771"/>
                    <a:pt x="191" y="771"/>
                  </a:cubicBezTo>
                  <a:cubicBezTo>
                    <a:pt x="192" y="771"/>
                    <a:pt x="192" y="771"/>
                    <a:pt x="192" y="771"/>
                  </a:cubicBezTo>
                  <a:cubicBezTo>
                    <a:pt x="192" y="771"/>
                    <a:pt x="192" y="771"/>
                    <a:pt x="192" y="771"/>
                  </a:cubicBezTo>
                  <a:cubicBezTo>
                    <a:pt x="192" y="771"/>
                    <a:pt x="192" y="772"/>
                    <a:pt x="192" y="772"/>
                  </a:cubicBezTo>
                  <a:cubicBezTo>
                    <a:pt x="192" y="772"/>
                    <a:pt x="192" y="772"/>
                    <a:pt x="192" y="772"/>
                  </a:cubicBezTo>
                  <a:cubicBezTo>
                    <a:pt x="191" y="773"/>
                    <a:pt x="191" y="775"/>
                    <a:pt x="192" y="775"/>
                  </a:cubicBezTo>
                  <a:cubicBezTo>
                    <a:pt x="192" y="775"/>
                    <a:pt x="192" y="775"/>
                    <a:pt x="192" y="775"/>
                  </a:cubicBezTo>
                  <a:cubicBezTo>
                    <a:pt x="192" y="776"/>
                    <a:pt x="192" y="776"/>
                    <a:pt x="192" y="776"/>
                  </a:cubicBezTo>
                  <a:cubicBezTo>
                    <a:pt x="192" y="776"/>
                    <a:pt x="192" y="776"/>
                    <a:pt x="192" y="777"/>
                  </a:cubicBezTo>
                  <a:cubicBezTo>
                    <a:pt x="192" y="777"/>
                    <a:pt x="192" y="777"/>
                    <a:pt x="192" y="777"/>
                  </a:cubicBezTo>
                  <a:cubicBezTo>
                    <a:pt x="192" y="777"/>
                    <a:pt x="192" y="777"/>
                    <a:pt x="192" y="777"/>
                  </a:cubicBezTo>
                  <a:cubicBezTo>
                    <a:pt x="193" y="777"/>
                    <a:pt x="193" y="777"/>
                    <a:pt x="192" y="777"/>
                  </a:cubicBezTo>
                  <a:cubicBezTo>
                    <a:pt x="192" y="777"/>
                    <a:pt x="192" y="777"/>
                    <a:pt x="192" y="777"/>
                  </a:cubicBezTo>
                  <a:cubicBezTo>
                    <a:pt x="192" y="776"/>
                    <a:pt x="192" y="776"/>
                    <a:pt x="192" y="776"/>
                  </a:cubicBezTo>
                  <a:cubicBezTo>
                    <a:pt x="192" y="776"/>
                    <a:pt x="192" y="776"/>
                    <a:pt x="192" y="775"/>
                  </a:cubicBezTo>
                  <a:cubicBezTo>
                    <a:pt x="192" y="776"/>
                    <a:pt x="192" y="776"/>
                    <a:pt x="192" y="776"/>
                  </a:cubicBezTo>
                  <a:cubicBezTo>
                    <a:pt x="193" y="776"/>
                    <a:pt x="193" y="776"/>
                    <a:pt x="193" y="775"/>
                  </a:cubicBezTo>
                  <a:cubicBezTo>
                    <a:pt x="192" y="774"/>
                    <a:pt x="193" y="773"/>
                    <a:pt x="192" y="772"/>
                  </a:cubicBezTo>
                  <a:cubicBezTo>
                    <a:pt x="192" y="772"/>
                    <a:pt x="192" y="771"/>
                    <a:pt x="192" y="771"/>
                  </a:cubicBezTo>
                  <a:cubicBezTo>
                    <a:pt x="192" y="771"/>
                    <a:pt x="192" y="771"/>
                    <a:pt x="192" y="771"/>
                  </a:cubicBezTo>
                  <a:cubicBezTo>
                    <a:pt x="192" y="771"/>
                    <a:pt x="192" y="771"/>
                    <a:pt x="192" y="771"/>
                  </a:cubicBezTo>
                  <a:cubicBezTo>
                    <a:pt x="192" y="771"/>
                    <a:pt x="192" y="770"/>
                    <a:pt x="192" y="770"/>
                  </a:cubicBezTo>
                  <a:close/>
                  <a:moveTo>
                    <a:pt x="188" y="688"/>
                  </a:moveTo>
                  <a:cubicBezTo>
                    <a:pt x="188" y="688"/>
                    <a:pt x="188" y="688"/>
                    <a:pt x="188" y="688"/>
                  </a:cubicBezTo>
                  <a:cubicBezTo>
                    <a:pt x="188" y="690"/>
                    <a:pt x="188" y="691"/>
                    <a:pt x="188" y="693"/>
                  </a:cubicBezTo>
                  <a:cubicBezTo>
                    <a:pt x="188" y="694"/>
                    <a:pt x="188" y="696"/>
                    <a:pt x="189" y="698"/>
                  </a:cubicBezTo>
                  <a:cubicBezTo>
                    <a:pt x="189" y="701"/>
                    <a:pt x="188" y="704"/>
                    <a:pt x="190" y="707"/>
                  </a:cubicBezTo>
                  <a:cubicBezTo>
                    <a:pt x="189" y="708"/>
                    <a:pt x="189" y="710"/>
                    <a:pt x="190" y="712"/>
                  </a:cubicBezTo>
                  <a:cubicBezTo>
                    <a:pt x="189" y="712"/>
                    <a:pt x="190" y="713"/>
                    <a:pt x="189" y="714"/>
                  </a:cubicBezTo>
                  <a:cubicBezTo>
                    <a:pt x="190" y="717"/>
                    <a:pt x="190" y="720"/>
                    <a:pt x="190" y="724"/>
                  </a:cubicBezTo>
                  <a:cubicBezTo>
                    <a:pt x="190" y="724"/>
                    <a:pt x="190" y="725"/>
                    <a:pt x="190" y="725"/>
                  </a:cubicBezTo>
                  <a:cubicBezTo>
                    <a:pt x="190" y="725"/>
                    <a:pt x="190" y="725"/>
                    <a:pt x="191" y="726"/>
                  </a:cubicBezTo>
                  <a:cubicBezTo>
                    <a:pt x="191" y="728"/>
                    <a:pt x="190" y="730"/>
                    <a:pt x="191" y="732"/>
                  </a:cubicBezTo>
                  <a:cubicBezTo>
                    <a:pt x="190" y="735"/>
                    <a:pt x="192" y="739"/>
                    <a:pt x="191" y="742"/>
                  </a:cubicBezTo>
                  <a:cubicBezTo>
                    <a:pt x="192" y="743"/>
                    <a:pt x="191" y="743"/>
                    <a:pt x="192" y="743"/>
                  </a:cubicBezTo>
                  <a:cubicBezTo>
                    <a:pt x="191" y="746"/>
                    <a:pt x="192" y="748"/>
                    <a:pt x="191" y="751"/>
                  </a:cubicBezTo>
                  <a:cubicBezTo>
                    <a:pt x="192" y="753"/>
                    <a:pt x="191" y="756"/>
                    <a:pt x="192" y="758"/>
                  </a:cubicBezTo>
                  <a:cubicBezTo>
                    <a:pt x="191" y="760"/>
                    <a:pt x="192" y="762"/>
                    <a:pt x="192" y="763"/>
                  </a:cubicBezTo>
                  <a:cubicBezTo>
                    <a:pt x="192" y="763"/>
                    <a:pt x="192" y="764"/>
                    <a:pt x="192" y="764"/>
                  </a:cubicBezTo>
                  <a:cubicBezTo>
                    <a:pt x="192" y="764"/>
                    <a:pt x="192" y="764"/>
                    <a:pt x="192" y="764"/>
                  </a:cubicBezTo>
                  <a:cubicBezTo>
                    <a:pt x="192" y="764"/>
                    <a:pt x="192" y="764"/>
                    <a:pt x="192" y="765"/>
                  </a:cubicBezTo>
                  <a:cubicBezTo>
                    <a:pt x="192" y="765"/>
                    <a:pt x="192" y="765"/>
                    <a:pt x="193" y="766"/>
                  </a:cubicBezTo>
                  <a:cubicBezTo>
                    <a:pt x="192" y="766"/>
                    <a:pt x="192" y="766"/>
                    <a:pt x="192" y="766"/>
                  </a:cubicBezTo>
                  <a:cubicBezTo>
                    <a:pt x="192" y="766"/>
                    <a:pt x="192" y="766"/>
                    <a:pt x="192" y="766"/>
                  </a:cubicBezTo>
                  <a:cubicBezTo>
                    <a:pt x="192" y="766"/>
                    <a:pt x="192" y="766"/>
                    <a:pt x="191" y="766"/>
                  </a:cubicBezTo>
                  <a:cubicBezTo>
                    <a:pt x="192" y="766"/>
                    <a:pt x="192" y="767"/>
                    <a:pt x="192" y="767"/>
                  </a:cubicBezTo>
                  <a:cubicBezTo>
                    <a:pt x="192" y="767"/>
                    <a:pt x="192" y="767"/>
                    <a:pt x="192" y="767"/>
                  </a:cubicBezTo>
                  <a:cubicBezTo>
                    <a:pt x="192" y="767"/>
                    <a:pt x="192" y="767"/>
                    <a:pt x="192" y="767"/>
                  </a:cubicBezTo>
                  <a:cubicBezTo>
                    <a:pt x="192" y="767"/>
                    <a:pt x="192" y="767"/>
                    <a:pt x="192" y="767"/>
                  </a:cubicBezTo>
                  <a:cubicBezTo>
                    <a:pt x="192" y="767"/>
                    <a:pt x="192" y="767"/>
                    <a:pt x="192" y="767"/>
                  </a:cubicBezTo>
                  <a:cubicBezTo>
                    <a:pt x="192" y="767"/>
                    <a:pt x="192" y="767"/>
                    <a:pt x="192" y="768"/>
                  </a:cubicBezTo>
                  <a:cubicBezTo>
                    <a:pt x="192" y="768"/>
                    <a:pt x="192" y="768"/>
                    <a:pt x="192" y="768"/>
                  </a:cubicBezTo>
                  <a:cubicBezTo>
                    <a:pt x="192" y="768"/>
                    <a:pt x="192" y="769"/>
                    <a:pt x="192" y="769"/>
                  </a:cubicBezTo>
                  <a:cubicBezTo>
                    <a:pt x="192" y="769"/>
                    <a:pt x="192" y="769"/>
                    <a:pt x="192" y="769"/>
                  </a:cubicBezTo>
                  <a:cubicBezTo>
                    <a:pt x="192" y="770"/>
                    <a:pt x="192" y="770"/>
                    <a:pt x="192" y="770"/>
                  </a:cubicBezTo>
                  <a:cubicBezTo>
                    <a:pt x="191" y="769"/>
                    <a:pt x="191" y="769"/>
                    <a:pt x="191" y="768"/>
                  </a:cubicBezTo>
                  <a:cubicBezTo>
                    <a:pt x="191" y="768"/>
                    <a:pt x="191" y="768"/>
                    <a:pt x="191" y="767"/>
                  </a:cubicBezTo>
                  <a:cubicBezTo>
                    <a:pt x="191" y="767"/>
                    <a:pt x="191" y="767"/>
                    <a:pt x="191" y="766"/>
                  </a:cubicBezTo>
                  <a:cubicBezTo>
                    <a:pt x="191" y="766"/>
                    <a:pt x="191" y="766"/>
                    <a:pt x="191" y="766"/>
                  </a:cubicBezTo>
                  <a:cubicBezTo>
                    <a:pt x="191" y="766"/>
                    <a:pt x="191" y="766"/>
                    <a:pt x="191" y="766"/>
                  </a:cubicBezTo>
                  <a:cubicBezTo>
                    <a:pt x="191" y="765"/>
                    <a:pt x="191" y="765"/>
                    <a:pt x="191" y="765"/>
                  </a:cubicBezTo>
                  <a:cubicBezTo>
                    <a:pt x="191" y="765"/>
                    <a:pt x="190" y="764"/>
                    <a:pt x="190" y="764"/>
                  </a:cubicBezTo>
                  <a:cubicBezTo>
                    <a:pt x="190" y="764"/>
                    <a:pt x="190" y="764"/>
                    <a:pt x="191" y="764"/>
                  </a:cubicBezTo>
                  <a:cubicBezTo>
                    <a:pt x="190" y="761"/>
                    <a:pt x="191" y="759"/>
                    <a:pt x="189" y="756"/>
                  </a:cubicBezTo>
                  <a:cubicBezTo>
                    <a:pt x="190" y="756"/>
                    <a:pt x="190" y="756"/>
                    <a:pt x="190" y="755"/>
                  </a:cubicBezTo>
                  <a:cubicBezTo>
                    <a:pt x="189" y="754"/>
                    <a:pt x="190" y="753"/>
                    <a:pt x="189" y="752"/>
                  </a:cubicBezTo>
                  <a:cubicBezTo>
                    <a:pt x="189" y="752"/>
                    <a:pt x="189" y="751"/>
                    <a:pt x="190" y="751"/>
                  </a:cubicBezTo>
                  <a:cubicBezTo>
                    <a:pt x="189" y="750"/>
                    <a:pt x="189" y="749"/>
                    <a:pt x="189" y="749"/>
                  </a:cubicBezTo>
                  <a:cubicBezTo>
                    <a:pt x="189" y="747"/>
                    <a:pt x="189" y="746"/>
                    <a:pt x="189" y="745"/>
                  </a:cubicBezTo>
                  <a:cubicBezTo>
                    <a:pt x="189" y="745"/>
                    <a:pt x="189" y="744"/>
                    <a:pt x="189" y="743"/>
                  </a:cubicBezTo>
                  <a:cubicBezTo>
                    <a:pt x="189" y="743"/>
                    <a:pt x="189" y="742"/>
                    <a:pt x="189" y="742"/>
                  </a:cubicBezTo>
                  <a:cubicBezTo>
                    <a:pt x="188" y="739"/>
                    <a:pt x="189" y="737"/>
                    <a:pt x="188" y="734"/>
                  </a:cubicBezTo>
                  <a:cubicBezTo>
                    <a:pt x="189" y="734"/>
                    <a:pt x="188" y="733"/>
                    <a:pt x="189" y="733"/>
                  </a:cubicBezTo>
                  <a:cubicBezTo>
                    <a:pt x="188" y="731"/>
                    <a:pt x="188" y="729"/>
                    <a:pt x="188" y="727"/>
                  </a:cubicBezTo>
                  <a:cubicBezTo>
                    <a:pt x="187" y="724"/>
                    <a:pt x="188" y="721"/>
                    <a:pt x="187" y="718"/>
                  </a:cubicBezTo>
                  <a:cubicBezTo>
                    <a:pt x="188" y="717"/>
                    <a:pt x="187" y="717"/>
                    <a:pt x="188" y="717"/>
                  </a:cubicBezTo>
                  <a:cubicBezTo>
                    <a:pt x="187" y="713"/>
                    <a:pt x="187" y="710"/>
                    <a:pt x="188" y="707"/>
                  </a:cubicBezTo>
                  <a:cubicBezTo>
                    <a:pt x="188" y="707"/>
                    <a:pt x="187" y="707"/>
                    <a:pt x="187" y="707"/>
                  </a:cubicBezTo>
                  <a:cubicBezTo>
                    <a:pt x="187" y="706"/>
                    <a:pt x="188" y="706"/>
                    <a:pt x="188" y="705"/>
                  </a:cubicBezTo>
                  <a:cubicBezTo>
                    <a:pt x="188" y="705"/>
                    <a:pt x="187" y="705"/>
                    <a:pt x="187" y="704"/>
                  </a:cubicBezTo>
                  <a:cubicBezTo>
                    <a:pt x="187" y="704"/>
                    <a:pt x="188" y="703"/>
                    <a:pt x="188" y="702"/>
                  </a:cubicBezTo>
                  <a:cubicBezTo>
                    <a:pt x="188" y="701"/>
                    <a:pt x="187" y="699"/>
                    <a:pt x="188" y="698"/>
                  </a:cubicBezTo>
                  <a:cubicBezTo>
                    <a:pt x="187" y="696"/>
                    <a:pt x="187" y="694"/>
                    <a:pt x="187" y="693"/>
                  </a:cubicBezTo>
                  <a:cubicBezTo>
                    <a:pt x="187" y="691"/>
                    <a:pt x="187" y="690"/>
                    <a:pt x="187" y="688"/>
                  </a:cubicBezTo>
                  <a:cubicBezTo>
                    <a:pt x="187" y="688"/>
                    <a:pt x="187" y="688"/>
                    <a:pt x="187" y="688"/>
                  </a:cubicBezTo>
                  <a:cubicBezTo>
                    <a:pt x="187" y="688"/>
                    <a:pt x="188" y="688"/>
                    <a:pt x="188" y="688"/>
                  </a:cubicBezTo>
                  <a:close/>
                  <a:moveTo>
                    <a:pt x="192" y="764"/>
                  </a:moveTo>
                  <a:cubicBezTo>
                    <a:pt x="192" y="764"/>
                    <a:pt x="192" y="764"/>
                    <a:pt x="192" y="763"/>
                  </a:cubicBezTo>
                  <a:cubicBezTo>
                    <a:pt x="192" y="764"/>
                    <a:pt x="192" y="764"/>
                    <a:pt x="192" y="764"/>
                  </a:cubicBezTo>
                  <a:cubicBezTo>
                    <a:pt x="192" y="764"/>
                    <a:pt x="191" y="764"/>
                    <a:pt x="191" y="764"/>
                  </a:cubicBezTo>
                  <a:cubicBezTo>
                    <a:pt x="191" y="764"/>
                    <a:pt x="191" y="764"/>
                    <a:pt x="191" y="764"/>
                  </a:cubicBezTo>
                  <a:cubicBezTo>
                    <a:pt x="191" y="764"/>
                    <a:pt x="192" y="764"/>
                    <a:pt x="192" y="765"/>
                  </a:cubicBezTo>
                  <a:cubicBezTo>
                    <a:pt x="192" y="764"/>
                    <a:pt x="192" y="764"/>
                    <a:pt x="192" y="764"/>
                  </a:cubicBezTo>
                  <a:cubicBezTo>
                    <a:pt x="192" y="764"/>
                    <a:pt x="192" y="764"/>
                    <a:pt x="192" y="764"/>
                  </a:cubicBezTo>
                  <a:close/>
                  <a:moveTo>
                    <a:pt x="182" y="764"/>
                  </a:moveTo>
                  <a:cubicBezTo>
                    <a:pt x="182" y="764"/>
                    <a:pt x="182" y="764"/>
                    <a:pt x="182" y="764"/>
                  </a:cubicBezTo>
                  <a:cubicBezTo>
                    <a:pt x="182" y="764"/>
                    <a:pt x="182" y="764"/>
                    <a:pt x="182" y="763"/>
                  </a:cubicBezTo>
                  <a:cubicBezTo>
                    <a:pt x="182" y="763"/>
                    <a:pt x="182" y="763"/>
                    <a:pt x="182" y="763"/>
                  </a:cubicBezTo>
                  <a:cubicBezTo>
                    <a:pt x="182" y="762"/>
                    <a:pt x="182" y="762"/>
                    <a:pt x="182" y="762"/>
                  </a:cubicBezTo>
                  <a:cubicBezTo>
                    <a:pt x="182" y="762"/>
                    <a:pt x="182" y="762"/>
                    <a:pt x="182" y="762"/>
                  </a:cubicBezTo>
                  <a:cubicBezTo>
                    <a:pt x="182" y="762"/>
                    <a:pt x="182" y="762"/>
                    <a:pt x="182" y="763"/>
                  </a:cubicBezTo>
                  <a:cubicBezTo>
                    <a:pt x="182" y="763"/>
                    <a:pt x="182" y="763"/>
                    <a:pt x="182" y="764"/>
                  </a:cubicBezTo>
                  <a:close/>
                  <a:moveTo>
                    <a:pt x="154" y="773"/>
                  </a:moveTo>
                  <a:cubicBezTo>
                    <a:pt x="154" y="773"/>
                    <a:pt x="154" y="774"/>
                    <a:pt x="154" y="775"/>
                  </a:cubicBezTo>
                  <a:cubicBezTo>
                    <a:pt x="154" y="776"/>
                    <a:pt x="154" y="776"/>
                    <a:pt x="154" y="777"/>
                  </a:cubicBezTo>
                  <a:cubicBezTo>
                    <a:pt x="154" y="777"/>
                    <a:pt x="155" y="777"/>
                    <a:pt x="155" y="777"/>
                  </a:cubicBezTo>
                  <a:cubicBezTo>
                    <a:pt x="155" y="777"/>
                    <a:pt x="155" y="777"/>
                    <a:pt x="155" y="777"/>
                  </a:cubicBezTo>
                  <a:cubicBezTo>
                    <a:pt x="155" y="776"/>
                    <a:pt x="155" y="776"/>
                    <a:pt x="155" y="775"/>
                  </a:cubicBezTo>
                  <a:cubicBezTo>
                    <a:pt x="155" y="774"/>
                    <a:pt x="155" y="773"/>
                    <a:pt x="155" y="773"/>
                  </a:cubicBezTo>
                  <a:cubicBezTo>
                    <a:pt x="155" y="772"/>
                    <a:pt x="154" y="772"/>
                    <a:pt x="154" y="772"/>
                  </a:cubicBezTo>
                  <a:cubicBezTo>
                    <a:pt x="154" y="772"/>
                    <a:pt x="154" y="772"/>
                    <a:pt x="154" y="772"/>
                  </a:cubicBezTo>
                  <a:cubicBezTo>
                    <a:pt x="154" y="773"/>
                    <a:pt x="154" y="773"/>
                    <a:pt x="154" y="773"/>
                  </a:cubicBezTo>
                  <a:close/>
                  <a:moveTo>
                    <a:pt x="182" y="741"/>
                  </a:moveTo>
                  <a:cubicBezTo>
                    <a:pt x="182" y="741"/>
                    <a:pt x="182" y="741"/>
                    <a:pt x="182" y="741"/>
                  </a:cubicBezTo>
                  <a:cubicBezTo>
                    <a:pt x="182" y="741"/>
                    <a:pt x="182" y="741"/>
                    <a:pt x="182" y="741"/>
                  </a:cubicBezTo>
                  <a:cubicBezTo>
                    <a:pt x="182" y="741"/>
                    <a:pt x="182" y="741"/>
                    <a:pt x="182" y="741"/>
                  </a:cubicBezTo>
                  <a:cubicBezTo>
                    <a:pt x="182" y="741"/>
                    <a:pt x="182" y="742"/>
                    <a:pt x="182" y="742"/>
                  </a:cubicBezTo>
                  <a:cubicBezTo>
                    <a:pt x="182" y="742"/>
                    <a:pt x="182" y="742"/>
                    <a:pt x="182" y="742"/>
                  </a:cubicBezTo>
                  <a:cubicBezTo>
                    <a:pt x="182" y="742"/>
                    <a:pt x="182" y="742"/>
                    <a:pt x="183" y="742"/>
                  </a:cubicBezTo>
                  <a:cubicBezTo>
                    <a:pt x="182" y="742"/>
                    <a:pt x="182" y="741"/>
                    <a:pt x="182" y="741"/>
                  </a:cubicBezTo>
                  <a:close/>
                  <a:moveTo>
                    <a:pt x="181" y="735"/>
                  </a:moveTo>
                  <a:cubicBezTo>
                    <a:pt x="181" y="735"/>
                    <a:pt x="181" y="735"/>
                    <a:pt x="181" y="735"/>
                  </a:cubicBezTo>
                  <a:cubicBezTo>
                    <a:pt x="181" y="735"/>
                    <a:pt x="181" y="735"/>
                    <a:pt x="181" y="735"/>
                  </a:cubicBezTo>
                  <a:cubicBezTo>
                    <a:pt x="181" y="736"/>
                    <a:pt x="181" y="738"/>
                    <a:pt x="181" y="739"/>
                  </a:cubicBezTo>
                  <a:cubicBezTo>
                    <a:pt x="181" y="739"/>
                    <a:pt x="181" y="739"/>
                    <a:pt x="181" y="739"/>
                  </a:cubicBezTo>
                  <a:cubicBezTo>
                    <a:pt x="182" y="739"/>
                    <a:pt x="182" y="739"/>
                    <a:pt x="182" y="739"/>
                  </a:cubicBezTo>
                  <a:cubicBezTo>
                    <a:pt x="182" y="738"/>
                    <a:pt x="182" y="736"/>
                    <a:pt x="182" y="735"/>
                  </a:cubicBezTo>
                  <a:cubicBezTo>
                    <a:pt x="182" y="735"/>
                    <a:pt x="182" y="735"/>
                    <a:pt x="181" y="735"/>
                  </a:cubicBezTo>
                  <a:close/>
                  <a:moveTo>
                    <a:pt x="138" y="773"/>
                  </a:moveTo>
                  <a:cubicBezTo>
                    <a:pt x="138" y="773"/>
                    <a:pt x="138" y="773"/>
                    <a:pt x="138" y="773"/>
                  </a:cubicBezTo>
                  <a:cubicBezTo>
                    <a:pt x="139" y="771"/>
                    <a:pt x="138" y="770"/>
                    <a:pt x="138" y="768"/>
                  </a:cubicBezTo>
                  <a:cubicBezTo>
                    <a:pt x="138" y="767"/>
                    <a:pt x="138" y="767"/>
                    <a:pt x="138" y="766"/>
                  </a:cubicBezTo>
                  <a:cubicBezTo>
                    <a:pt x="138" y="766"/>
                    <a:pt x="138" y="766"/>
                    <a:pt x="137" y="766"/>
                  </a:cubicBezTo>
                  <a:cubicBezTo>
                    <a:pt x="137" y="766"/>
                    <a:pt x="137" y="766"/>
                    <a:pt x="137" y="766"/>
                  </a:cubicBezTo>
                  <a:cubicBezTo>
                    <a:pt x="137" y="766"/>
                    <a:pt x="137" y="766"/>
                    <a:pt x="137" y="766"/>
                  </a:cubicBezTo>
                  <a:cubicBezTo>
                    <a:pt x="137" y="767"/>
                    <a:pt x="137" y="767"/>
                    <a:pt x="138" y="768"/>
                  </a:cubicBezTo>
                  <a:cubicBezTo>
                    <a:pt x="138" y="770"/>
                    <a:pt x="138" y="771"/>
                    <a:pt x="138" y="773"/>
                  </a:cubicBezTo>
                  <a:cubicBezTo>
                    <a:pt x="138" y="773"/>
                    <a:pt x="138" y="773"/>
                    <a:pt x="138" y="773"/>
                  </a:cubicBezTo>
                  <a:close/>
                  <a:moveTo>
                    <a:pt x="181" y="727"/>
                  </a:moveTo>
                  <a:cubicBezTo>
                    <a:pt x="181" y="727"/>
                    <a:pt x="181" y="728"/>
                    <a:pt x="181" y="729"/>
                  </a:cubicBezTo>
                  <a:cubicBezTo>
                    <a:pt x="181" y="729"/>
                    <a:pt x="181" y="729"/>
                    <a:pt x="181" y="729"/>
                  </a:cubicBezTo>
                  <a:cubicBezTo>
                    <a:pt x="181" y="729"/>
                    <a:pt x="181" y="729"/>
                    <a:pt x="182" y="729"/>
                  </a:cubicBezTo>
                  <a:cubicBezTo>
                    <a:pt x="182" y="728"/>
                    <a:pt x="182" y="727"/>
                    <a:pt x="182" y="727"/>
                  </a:cubicBezTo>
                  <a:cubicBezTo>
                    <a:pt x="182" y="725"/>
                    <a:pt x="182" y="723"/>
                    <a:pt x="181" y="721"/>
                  </a:cubicBezTo>
                  <a:cubicBezTo>
                    <a:pt x="181" y="721"/>
                    <a:pt x="181" y="721"/>
                    <a:pt x="181" y="721"/>
                  </a:cubicBezTo>
                  <a:cubicBezTo>
                    <a:pt x="181" y="720"/>
                    <a:pt x="182" y="720"/>
                    <a:pt x="181" y="719"/>
                  </a:cubicBezTo>
                  <a:cubicBezTo>
                    <a:pt x="181" y="719"/>
                    <a:pt x="181" y="719"/>
                    <a:pt x="181" y="719"/>
                  </a:cubicBezTo>
                  <a:cubicBezTo>
                    <a:pt x="181" y="719"/>
                    <a:pt x="181" y="719"/>
                    <a:pt x="181" y="719"/>
                  </a:cubicBezTo>
                  <a:cubicBezTo>
                    <a:pt x="181" y="717"/>
                    <a:pt x="181" y="716"/>
                    <a:pt x="181" y="714"/>
                  </a:cubicBezTo>
                  <a:cubicBezTo>
                    <a:pt x="181" y="714"/>
                    <a:pt x="181" y="714"/>
                    <a:pt x="181" y="714"/>
                  </a:cubicBezTo>
                  <a:cubicBezTo>
                    <a:pt x="181" y="713"/>
                    <a:pt x="181" y="712"/>
                    <a:pt x="181" y="712"/>
                  </a:cubicBezTo>
                  <a:cubicBezTo>
                    <a:pt x="180" y="713"/>
                    <a:pt x="180" y="713"/>
                    <a:pt x="180" y="714"/>
                  </a:cubicBezTo>
                  <a:cubicBezTo>
                    <a:pt x="180" y="714"/>
                    <a:pt x="180" y="714"/>
                    <a:pt x="180" y="714"/>
                  </a:cubicBezTo>
                  <a:cubicBezTo>
                    <a:pt x="180" y="716"/>
                    <a:pt x="180" y="717"/>
                    <a:pt x="181" y="719"/>
                  </a:cubicBezTo>
                  <a:cubicBezTo>
                    <a:pt x="180" y="719"/>
                    <a:pt x="180" y="719"/>
                    <a:pt x="180" y="719"/>
                  </a:cubicBezTo>
                  <a:cubicBezTo>
                    <a:pt x="181" y="719"/>
                    <a:pt x="179" y="721"/>
                    <a:pt x="180" y="720"/>
                  </a:cubicBezTo>
                  <a:cubicBezTo>
                    <a:pt x="180" y="720"/>
                    <a:pt x="180" y="720"/>
                    <a:pt x="180" y="720"/>
                  </a:cubicBezTo>
                  <a:cubicBezTo>
                    <a:pt x="181" y="720"/>
                    <a:pt x="181" y="720"/>
                    <a:pt x="181" y="720"/>
                  </a:cubicBezTo>
                  <a:cubicBezTo>
                    <a:pt x="181" y="720"/>
                    <a:pt x="180" y="720"/>
                    <a:pt x="181" y="720"/>
                  </a:cubicBezTo>
                  <a:cubicBezTo>
                    <a:pt x="181" y="722"/>
                    <a:pt x="181" y="725"/>
                    <a:pt x="181" y="727"/>
                  </a:cubicBezTo>
                  <a:close/>
                  <a:moveTo>
                    <a:pt x="137" y="762"/>
                  </a:moveTo>
                  <a:cubicBezTo>
                    <a:pt x="137" y="763"/>
                    <a:pt x="137" y="763"/>
                    <a:pt x="137" y="764"/>
                  </a:cubicBezTo>
                  <a:cubicBezTo>
                    <a:pt x="137" y="764"/>
                    <a:pt x="137" y="764"/>
                    <a:pt x="137" y="764"/>
                  </a:cubicBezTo>
                  <a:cubicBezTo>
                    <a:pt x="138" y="764"/>
                    <a:pt x="138" y="764"/>
                    <a:pt x="138" y="764"/>
                  </a:cubicBezTo>
                  <a:cubicBezTo>
                    <a:pt x="138" y="763"/>
                    <a:pt x="138" y="763"/>
                    <a:pt x="138" y="762"/>
                  </a:cubicBezTo>
                  <a:cubicBezTo>
                    <a:pt x="138" y="761"/>
                    <a:pt x="138" y="761"/>
                    <a:pt x="138" y="760"/>
                  </a:cubicBezTo>
                  <a:cubicBezTo>
                    <a:pt x="138" y="760"/>
                    <a:pt x="137" y="760"/>
                    <a:pt x="137" y="760"/>
                  </a:cubicBezTo>
                  <a:cubicBezTo>
                    <a:pt x="137" y="760"/>
                    <a:pt x="137" y="760"/>
                    <a:pt x="137" y="760"/>
                  </a:cubicBezTo>
                  <a:cubicBezTo>
                    <a:pt x="137" y="760"/>
                    <a:pt x="137" y="760"/>
                    <a:pt x="137" y="760"/>
                  </a:cubicBezTo>
                  <a:cubicBezTo>
                    <a:pt x="137" y="761"/>
                    <a:pt x="137" y="761"/>
                    <a:pt x="137" y="762"/>
                  </a:cubicBezTo>
                  <a:close/>
                  <a:moveTo>
                    <a:pt x="137" y="756"/>
                  </a:moveTo>
                  <a:cubicBezTo>
                    <a:pt x="137" y="757"/>
                    <a:pt x="137" y="757"/>
                    <a:pt x="137" y="758"/>
                  </a:cubicBezTo>
                  <a:cubicBezTo>
                    <a:pt x="137" y="758"/>
                    <a:pt x="137" y="758"/>
                    <a:pt x="137" y="758"/>
                  </a:cubicBezTo>
                  <a:cubicBezTo>
                    <a:pt x="137" y="758"/>
                    <a:pt x="137" y="758"/>
                    <a:pt x="137" y="758"/>
                  </a:cubicBezTo>
                  <a:cubicBezTo>
                    <a:pt x="137" y="757"/>
                    <a:pt x="138" y="757"/>
                    <a:pt x="137" y="756"/>
                  </a:cubicBezTo>
                  <a:cubicBezTo>
                    <a:pt x="137" y="756"/>
                    <a:pt x="137" y="756"/>
                    <a:pt x="137" y="756"/>
                  </a:cubicBezTo>
                  <a:cubicBezTo>
                    <a:pt x="137" y="756"/>
                    <a:pt x="137" y="756"/>
                    <a:pt x="137" y="756"/>
                  </a:cubicBezTo>
                  <a:cubicBezTo>
                    <a:pt x="137" y="756"/>
                    <a:pt x="137" y="756"/>
                    <a:pt x="137" y="756"/>
                  </a:cubicBezTo>
                  <a:close/>
                  <a:moveTo>
                    <a:pt x="140" y="751"/>
                  </a:moveTo>
                  <a:cubicBezTo>
                    <a:pt x="140" y="751"/>
                    <a:pt x="141" y="751"/>
                    <a:pt x="141" y="751"/>
                  </a:cubicBezTo>
                  <a:cubicBezTo>
                    <a:pt x="141" y="751"/>
                    <a:pt x="141" y="751"/>
                    <a:pt x="141" y="751"/>
                  </a:cubicBezTo>
                  <a:cubicBezTo>
                    <a:pt x="141" y="749"/>
                    <a:pt x="141" y="748"/>
                    <a:pt x="141" y="746"/>
                  </a:cubicBezTo>
                  <a:cubicBezTo>
                    <a:pt x="141" y="745"/>
                    <a:pt x="141" y="744"/>
                    <a:pt x="141" y="743"/>
                  </a:cubicBezTo>
                  <a:cubicBezTo>
                    <a:pt x="141" y="742"/>
                    <a:pt x="140" y="742"/>
                    <a:pt x="140" y="742"/>
                  </a:cubicBezTo>
                  <a:cubicBezTo>
                    <a:pt x="140" y="742"/>
                    <a:pt x="140" y="742"/>
                    <a:pt x="140" y="742"/>
                  </a:cubicBezTo>
                  <a:cubicBezTo>
                    <a:pt x="140" y="742"/>
                    <a:pt x="140" y="743"/>
                    <a:pt x="140" y="743"/>
                  </a:cubicBezTo>
                  <a:cubicBezTo>
                    <a:pt x="140" y="744"/>
                    <a:pt x="140" y="745"/>
                    <a:pt x="140" y="746"/>
                  </a:cubicBezTo>
                  <a:cubicBezTo>
                    <a:pt x="140" y="748"/>
                    <a:pt x="141" y="749"/>
                    <a:pt x="140" y="751"/>
                  </a:cubicBezTo>
                  <a:close/>
                  <a:moveTo>
                    <a:pt x="144" y="737"/>
                  </a:moveTo>
                  <a:cubicBezTo>
                    <a:pt x="144" y="737"/>
                    <a:pt x="144" y="738"/>
                    <a:pt x="144" y="738"/>
                  </a:cubicBezTo>
                  <a:cubicBezTo>
                    <a:pt x="144" y="738"/>
                    <a:pt x="144" y="738"/>
                    <a:pt x="145" y="738"/>
                  </a:cubicBezTo>
                  <a:cubicBezTo>
                    <a:pt x="145" y="738"/>
                    <a:pt x="145" y="738"/>
                    <a:pt x="145" y="738"/>
                  </a:cubicBezTo>
                  <a:cubicBezTo>
                    <a:pt x="145" y="738"/>
                    <a:pt x="145" y="737"/>
                    <a:pt x="145" y="737"/>
                  </a:cubicBezTo>
                  <a:cubicBezTo>
                    <a:pt x="145" y="737"/>
                    <a:pt x="144" y="737"/>
                    <a:pt x="144" y="737"/>
                  </a:cubicBezTo>
                  <a:cubicBezTo>
                    <a:pt x="144" y="737"/>
                    <a:pt x="144" y="737"/>
                    <a:pt x="144" y="737"/>
                  </a:cubicBezTo>
                  <a:cubicBezTo>
                    <a:pt x="144" y="737"/>
                    <a:pt x="144" y="737"/>
                    <a:pt x="144" y="737"/>
                  </a:cubicBezTo>
                  <a:close/>
                  <a:moveTo>
                    <a:pt x="180" y="697"/>
                  </a:moveTo>
                  <a:cubicBezTo>
                    <a:pt x="180" y="696"/>
                    <a:pt x="180" y="695"/>
                    <a:pt x="180" y="694"/>
                  </a:cubicBezTo>
                  <a:cubicBezTo>
                    <a:pt x="180" y="694"/>
                    <a:pt x="180" y="694"/>
                    <a:pt x="179" y="695"/>
                  </a:cubicBezTo>
                  <a:cubicBezTo>
                    <a:pt x="179" y="694"/>
                    <a:pt x="179" y="693"/>
                    <a:pt x="180" y="693"/>
                  </a:cubicBezTo>
                  <a:cubicBezTo>
                    <a:pt x="180" y="692"/>
                    <a:pt x="180" y="691"/>
                    <a:pt x="180" y="690"/>
                  </a:cubicBezTo>
                  <a:cubicBezTo>
                    <a:pt x="180" y="689"/>
                    <a:pt x="180" y="688"/>
                    <a:pt x="180" y="688"/>
                  </a:cubicBezTo>
                  <a:cubicBezTo>
                    <a:pt x="180" y="688"/>
                    <a:pt x="180" y="687"/>
                    <a:pt x="180" y="687"/>
                  </a:cubicBezTo>
                  <a:cubicBezTo>
                    <a:pt x="180" y="687"/>
                    <a:pt x="180" y="687"/>
                    <a:pt x="180" y="687"/>
                  </a:cubicBezTo>
                  <a:cubicBezTo>
                    <a:pt x="181" y="686"/>
                    <a:pt x="180" y="684"/>
                    <a:pt x="180" y="683"/>
                  </a:cubicBezTo>
                  <a:cubicBezTo>
                    <a:pt x="180" y="682"/>
                    <a:pt x="180" y="682"/>
                    <a:pt x="180" y="681"/>
                  </a:cubicBezTo>
                  <a:cubicBezTo>
                    <a:pt x="180" y="681"/>
                    <a:pt x="180" y="681"/>
                    <a:pt x="180" y="681"/>
                  </a:cubicBezTo>
                  <a:cubicBezTo>
                    <a:pt x="180" y="681"/>
                    <a:pt x="180" y="681"/>
                    <a:pt x="180" y="681"/>
                  </a:cubicBezTo>
                  <a:cubicBezTo>
                    <a:pt x="180" y="681"/>
                    <a:pt x="180" y="681"/>
                    <a:pt x="180" y="681"/>
                  </a:cubicBezTo>
                  <a:cubicBezTo>
                    <a:pt x="180" y="682"/>
                    <a:pt x="180" y="682"/>
                    <a:pt x="181" y="683"/>
                  </a:cubicBezTo>
                  <a:cubicBezTo>
                    <a:pt x="181" y="684"/>
                    <a:pt x="181" y="686"/>
                    <a:pt x="181" y="687"/>
                  </a:cubicBezTo>
                  <a:cubicBezTo>
                    <a:pt x="181" y="687"/>
                    <a:pt x="181" y="688"/>
                    <a:pt x="181" y="688"/>
                  </a:cubicBezTo>
                  <a:cubicBezTo>
                    <a:pt x="181" y="688"/>
                    <a:pt x="181" y="689"/>
                    <a:pt x="181" y="690"/>
                  </a:cubicBezTo>
                  <a:cubicBezTo>
                    <a:pt x="180" y="691"/>
                    <a:pt x="180" y="692"/>
                    <a:pt x="180" y="693"/>
                  </a:cubicBezTo>
                  <a:cubicBezTo>
                    <a:pt x="181" y="693"/>
                    <a:pt x="181" y="693"/>
                    <a:pt x="181" y="694"/>
                  </a:cubicBezTo>
                  <a:cubicBezTo>
                    <a:pt x="181" y="695"/>
                    <a:pt x="181" y="696"/>
                    <a:pt x="180" y="697"/>
                  </a:cubicBezTo>
                  <a:cubicBezTo>
                    <a:pt x="180" y="698"/>
                    <a:pt x="180" y="699"/>
                    <a:pt x="180" y="700"/>
                  </a:cubicBezTo>
                  <a:cubicBezTo>
                    <a:pt x="180" y="700"/>
                    <a:pt x="180" y="700"/>
                    <a:pt x="180" y="700"/>
                  </a:cubicBezTo>
                  <a:cubicBezTo>
                    <a:pt x="181" y="701"/>
                    <a:pt x="181" y="702"/>
                    <a:pt x="181" y="702"/>
                  </a:cubicBezTo>
                  <a:cubicBezTo>
                    <a:pt x="181" y="703"/>
                    <a:pt x="181" y="703"/>
                    <a:pt x="181" y="703"/>
                  </a:cubicBezTo>
                  <a:cubicBezTo>
                    <a:pt x="181" y="703"/>
                    <a:pt x="181" y="704"/>
                    <a:pt x="181" y="705"/>
                  </a:cubicBezTo>
                  <a:cubicBezTo>
                    <a:pt x="181" y="705"/>
                    <a:pt x="181" y="705"/>
                    <a:pt x="181" y="705"/>
                  </a:cubicBezTo>
                  <a:cubicBezTo>
                    <a:pt x="180" y="705"/>
                    <a:pt x="180" y="705"/>
                    <a:pt x="180" y="705"/>
                  </a:cubicBezTo>
                  <a:cubicBezTo>
                    <a:pt x="180" y="704"/>
                    <a:pt x="180" y="703"/>
                    <a:pt x="180" y="703"/>
                  </a:cubicBezTo>
                  <a:cubicBezTo>
                    <a:pt x="180" y="702"/>
                    <a:pt x="180" y="702"/>
                    <a:pt x="180" y="702"/>
                  </a:cubicBezTo>
                  <a:cubicBezTo>
                    <a:pt x="180" y="702"/>
                    <a:pt x="180" y="702"/>
                    <a:pt x="179" y="702"/>
                  </a:cubicBezTo>
                  <a:cubicBezTo>
                    <a:pt x="179" y="701"/>
                    <a:pt x="179" y="701"/>
                    <a:pt x="180" y="700"/>
                  </a:cubicBezTo>
                  <a:cubicBezTo>
                    <a:pt x="179" y="699"/>
                    <a:pt x="180" y="698"/>
                    <a:pt x="180" y="697"/>
                  </a:cubicBezTo>
                  <a:close/>
                  <a:moveTo>
                    <a:pt x="180" y="701"/>
                  </a:moveTo>
                  <a:cubicBezTo>
                    <a:pt x="180" y="701"/>
                    <a:pt x="180" y="701"/>
                    <a:pt x="180" y="701"/>
                  </a:cubicBezTo>
                  <a:cubicBezTo>
                    <a:pt x="180" y="701"/>
                    <a:pt x="180" y="702"/>
                    <a:pt x="180" y="702"/>
                  </a:cubicBezTo>
                  <a:cubicBezTo>
                    <a:pt x="180" y="701"/>
                    <a:pt x="180" y="701"/>
                    <a:pt x="180" y="701"/>
                  </a:cubicBezTo>
                  <a:close/>
                  <a:moveTo>
                    <a:pt x="188" y="683"/>
                  </a:moveTo>
                  <a:cubicBezTo>
                    <a:pt x="188" y="683"/>
                    <a:pt x="188" y="683"/>
                    <a:pt x="188" y="683"/>
                  </a:cubicBezTo>
                  <a:cubicBezTo>
                    <a:pt x="188" y="683"/>
                    <a:pt x="187" y="684"/>
                    <a:pt x="187" y="684"/>
                  </a:cubicBezTo>
                  <a:cubicBezTo>
                    <a:pt x="187" y="684"/>
                    <a:pt x="188" y="684"/>
                    <a:pt x="188" y="684"/>
                  </a:cubicBezTo>
                  <a:cubicBezTo>
                    <a:pt x="188" y="684"/>
                    <a:pt x="188" y="684"/>
                    <a:pt x="188" y="684"/>
                  </a:cubicBezTo>
                  <a:cubicBezTo>
                    <a:pt x="188" y="684"/>
                    <a:pt x="188" y="684"/>
                    <a:pt x="188" y="683"/>
                  </a:cubicBezTo>
                  <a:cubicBezTo>
                    <a:pt x="188" y="683"/>
                    <a:pt x="188" y="683"/>
                    <a:pt x="188" y="683"/>
                  </a:cubicBezTo>
                  <a:cubicBezTo>
                    <a:pt x="188" y="683"/>
                    <a:pt x="188" y="683"/>
                    <a:pt x="188" y="683"/>
                  </a:cubicBezTo>
                  <a:cubicBezTo>
                    <a:pt x="188" y="683"/>
                    <a:pt x="188" y="683"/>
                    <a:pt x="188" y="683"/>
                  </a:cubicBezTo>
                  <a:cubicBezTo>
                    <a:pt x="188" y="683"/>
                    <a:pt x="188" y="683"/>
                    <a:pt x="188" y="683"/>
                  </a:cubicBezTo>
                  <a:close/>
                  <a:moveTo>
                    <a:pt x="187" y="641"/>
                  </a:moveTo>
                  <a:cubicBezTo>
                    <a:pt x="187" y="641"/>
                    <a:pt x="187" y="641"/>
                    <a:pt x="187" y="641"/>
                  </a:cubicBezTo>
                  <a:cubicBezTo>
                    <a:pt x="187" y="641"/>
                    <a:pt x="187" y="641"/>
                    <a:pt x="187" y="641"/>
                  </a:cubicBezTo>
                  <a:cubicBezTo>
                    <a:pt x="187" y="641"/>
                    <a:pt x="187" y="641"/>
                    <a:pt x="187" y="642"/>
                  </a:cubicBezTo>
                  <a:cubicBezTo>
                    <a:pt x="187" y="641"/>
                    <a:pt x="187" y="641"/>
                    <a:pt x="187" y="641"/>
                  </a:cubicBezTo>
                  <a:cubicBezTo>
                    <a:pt x="187" y="642"/>
                    <a:pt x="186" y="642"/>
                    <a:pt x="186" y="642"/>
                  </a:cubicBezTo>
                  <a:cubicBezTo>
                    <a:pt x="186" y="643"/>
                    <a:pt x="187" y="644"/>
                    <a:pt x="186" y="645"/>
                  </a:cubicBezTo>
                  <a:cubicBezTo>
                    <a:pt x="188" y="647"/>
                    <a:pt x="186" y="649"/>
                    <a:pt x="187" y="651"/>
                  </a:cubicBezTo>
                  <a:cubicBezTo>
                    <a:pt x="187" y="650"/>
                    <a:pt x="187" y="650"/>
                    <a:pt x="187" y="651"/>
                  </a:cubicBezTo>
                  <a:cubicBezTo>
                    <a:pt x="187" y="652"/>
                    <a:pt x="187" y="651"/>
                    <a:pt x="187" y="652"/>
                  </a:cubicBezTo>
                  <a:cubicBezTo>
                    <a:pt x="187" y="652"/>
                    <a:pt x="187" y="653"/>
                    <a:pt x="187" y="654"/>
                  </a:cubicBezTo>
                  <a:cubicBezTo>
                    <a:pt x="185" y="656"/>
                    <a:pt x="188" y="657"/>
                    <a:pt x="186" y="659"/>
                  </a:cubicBezTo>
                  <a:cubicBezTo>
                    <a:pt x="187" y="660"/>
                    <a:pt x="187" y="660"/>
                    <a:pt x="187" y="661"/>
                  </a:cubicBezTo>
                  <a:cubicBezTo>
                    <a:pt x="187" y="662"/>
                    <a:pt x="187" y="661"/>
                    <a:pt x="187" y="662"/>
                  </a:cubicBezTo>
                  <a:cubicBezTo>
                    <a:pt x="187" y="663"/>
                    <a:pt x="187" y="663"/>
                    <a:pt x="188" y="663"/>
                  </a:cubicBezTo>
                  <a:cubicBezTo>
                    <a:pt x="188" y="663"/>
                    <a:pt x="188" y="663"/>
                    <a:pt x="188" y="663"/>
                  </a:cubicBezTo>
                  <a:cubicBezTo>
                    <a:pt x="187" y="663"/>
                    <a:pt x="187" y="664"/>
                    <a:pt x="187" y="664"/>
                  </a:cubicBezTo>
                  <a:cubicBezTo>
                    <a:pt x="188" y="666"/>
                    <a:pt x="186" y="668"/>
                    <a:pt x="188" y="670"/>
                  </a:cubicBezTo>
                  <a:cubicBezTo>
                    <a:pt x="188" y="670"/>
                    <a:pt x="188" y="670"/>
                    <a:pt x="188" y="670"/>
                  </a:cubicBezTo>
                  <a:cubicBezTo>
                    <a:pt x="187" y="670"/>
                    <a:pt x="187" y="670"/>
                    <a:pt x="187" y="671"/>
                  </a:cubicBezTo>
                  <a:cubicBezTo>
                    <a:pt x="187" y="671"/>
                    <a:pt x="188" y="672"/>
                    <a:pt x="187" y="672"/>
                  </a:cubicBezTo>
                  <a:cubicBezTo>
                    <a:pt x="187" y="673"/>
                    <a:pt x="187" y="673"/>
                    <a:pt x="188" y="673"/>
                  </a:cubicBezTo>
                  <a:cubicBezTo>
                    <a:pt x="188" y="673"/>
                    <a:pt x="188" y="673"/>
                    <a:pt x="188" y="673"/>
                  </a:cubicBezTo>
                  <a:cubicBezTo>
                    <a:pt x="187" y="674"/>
                    <a:pt x="188" y="674"/>
                    <a:pt x="188" y="675"/>
                  </a:cubicBezTo>
                  <a:cubicBezTo>
                    <a:pt x="188" y="675"/>
                    <a:pt x="188" y="675"/>
                    <a:pt x="188" y="675"/>
                  </a:cubicBezTo>
                  <a:cubicBezTo>
                    <a:pt x="188" y="675"/>
                    <a:pt x="188" y="675"/>
                    <a:pt x="188" y="675"/>
                  </a:cubicBezTo>
                  <a:cubicBezTo>
                    <a:pt x="188" y="675"/>
                    <a:pt x="187" y="675"/>
                    <a:pt x="187" y="676"/>
                  </a:cubicBezTo>
                  <a:cubicBezTo>
                    <a:pt x="187" y="676"/>
                    <a:pt x="187" y="676"/>
                    <a:pt x="188" y="676"/>
                  </a:cubicBezTo>
                  <a:cubicBezTo>
                    <a:pt x="188" y="676"/>
                    <a:pt x="188" y="676"/>
                    <a:pt x="188" y="676"/>
                  </a:cubicBezTo>
                  <a:cubicBezTo>
                    <a:pt x="187" y="677"/>
                    <a:pt x="187" y="678"/>
                    <a:pt x="187" y="678"/>
                  </a:cubicBezTo>
                  <a:cubicBezTo>
                    <a:pt x="188" y="679"/>
                    <a:pt x="188" y="680"/>
                    <a:pt x="187" y="680"/>
                  </a:cubicBezTo>
                  <a:cubicBezTo>
                    <a:pt x="187" y="680"/>
                    <a:pt x="187" y="681"/>
                    <a:pt x="187" y="681"/>
                  </a:cubicBezTo>
                  <a:cubicBezTo>
                    <a:pt x="187" y="681"/>
                    <a:pt x="188" y="681"/>
                    <a:pt x="188" y="681"/>
                  </a:cubicBezTo>
                  <a:cubicBezTo>
                    <a:pt x="188" y="680"/>
                    <a:pt x="188" y="679"/>
                    <a:pt x="188" y="678"/>
                  </a:cubicBezTo>
                  <a:cubicBezTo>
                    <a:pt x="188" y="678"/>
                    <a:pt x="188" y="677"/>
                    <a:pt x="188" y="677"/>
                  </a:cubicBezTo>
                  <a:cubicBezTo>
                    <a:pt x="189" y="676"/>
                    <a:pt x="189" y="676"/>
                    <a:pt x="188" y="675"/>
                  </a:cubicBezTo>
                  <a:cubicBezTo>
                    <a:pt x="189" y="675"/>
                    <a:pt x="189" y="675"/>
                    <a:pt x="189" y="675"/>
                  </a:cubicBezTo>
                  <a:cubicBezTo>
                    <a:pt x="189" y="675"/>
                    <a:pt x="189" y="675"/>
                    <a:pt x="189" y="675"/>
                  </a:cubicBezTo>
                  <a:cubicBezTo>
                    <a:pt x="189" y="675"/>
                    <a:pt x="189" y="675"/>
                    <a:pt x="189" y="675"/>
                  </a:cubicBezTo>
                  <a:cubicBezTo>
                    <a:pt x="188" y="674"/>
                    <a:pt x="188" y="674"/>
                    <a:pt x="188" y="673"/>
                  </a:cubicBezTo>
                  <a:cubicBezTo>
                    <a:pt x="188" y="673"/>
                    <a:pt x="188" y="673"/>
                    <a:pt x="188" y="673"/>
                  </a:cubicBezTo>
                  <a:cubicBezTo>
                    <a:pt x="189" y="673"/>
                    <a:pt x="188" y="671"/>
                    <a:pt x="189" y="670"/>
                  </a:cubicBezTo>
                  <a:cubicBezTo>
                    <a:pt x="189" y="670"/>
                    <a:pt x="189" y="670"/>
                    <a:pt x="188" y="670"/>
                  </a:cubicBezTo>
                  <a:cubicBezTo>
                    <a:pt x="188" y="670"/>
                    <a:pt x="188" y="670"/>
                    <a:pt x="188" y="669"/>
                  </a:cubicBezTo>
                  <a:cubicBezTo>
                    <a:pt x="189" y="669"/>
                    <a:pt x="189" y="669"/>
                    <a:pt x="189" y="669"/>
                  </a:cubicBezTo>
                  <a:cubicBezTo>
                    <a:pt x="189" y="667"/>
                    <a:pt x="190" y="665"/>
                    <a:pt x="188" y="663"/>
                  </a:cubicBezTo>
                  <a:cubicBezTo>
                    <a:pt x="189" y="663"/>
                    <a:pt x="189" y="663"/>
                    <a:pt x="189" y="663"/>
                  </a:cubicBezTo>
                  <a:cubicBezTo>
                    <a:pt x="189" y="663"/>
                    <a:pt x="189" y="663"/>
                    <a:pt x="189" y="663"/>
                  </a:cubicBezTo>
                  <a:cubicBezTo>
                    <a:pt x="189" y="663"/>
                    <a:pt x="189" y="662"/>
                    <a:pt x="189" y="662"/>
                  </a:cubicBezTo>
                  <a:cubicBezTo>
                    <a:pt x="188" y="661"/>
                    <a:pt x="189" y="659"/>
                    <a:pt x="189" y="657"/>
                  </a:cubicBezTo>
                  <a:cubicBezTo>
                    <a:pt x="189" y="656"/>
                    <a:pt x="189" y="654"/>
                    <a:pt x="189" y="652"/>
                  </a:cubicBezTo>
                  <a:cubicBezTo>
                    <a:pt x="189" y="652"/>
                    <a:pt x="189" y="652"/>
                    <a:pt x="189" y="651"/>
                  </a:cubicBezTo>
                  <a:cubicBezTo>
                    <a:pt x="189" y="649"/>
                    <a:pt x="188" y="647"/>
                    <a:pt x="189" y="644"/>
                  </a:cubicBezTo>
                  <a:cubicBezTo>
                    <a:pt x="187" y="643"/>
                    <a:pt x="189" y="642"/>
                    <a:pt x="188" y="642"/>
                  </a:cubicBezTo>
                  <a:cubicBezTo>
                    <a:pt x="187" y="642"/>
                    <a:pt x="187" y="642"/>
                    <a:pt x="187" y="642"/>
                  </a:cubicBezTo>
                  <a:cubicBezTo>
                    <a:pt x="188" y="642"/>
                    <a:pt x="188" y="641"/>
                    <a:pt x="187" y="641"/>
                  </a:cubicBezTo>
                  <a:cubicBezTo>
                    <a:pt x="187" y="641"/>
                    <a:pt x="187" y="641"/>
                    <a:pt x="187" y="641"/>
                  </a:cubicBezTo>
                  <a:close/>
                  <a:moveTo>
                    <a:pt x="128" y="654"/>
                  </a:moveTo>
                  <a:cubicBezTo>
                    <a:pt x="128" y="654"/>
                    <a:pt x="128" y="654"/>
                    <a:pt x="128" y="654"/>
                  </a:cubicBezTo>
                  <a:cubicBezTo>
                    <a:pt x="128" y="654"/>
                    <a:pt x="128" y="654"/>
                    <a:pt x="128" y="654"/>
                  </a:cubicBezTo>
                  <a:cubicBezTo>
                    <a:pt x="128" y="654"/>
                    <a:pt x="128" y="654"/>
                    <a:pt x="128" y="654"/>
                  </a:cubicBezTo>
                  <a:cubicBezTo>
                    <a:pt x="128" y="659"/>
                    <a:pt x="128" y="664"/>
                    <a:pt x="128" y="668"/>
                  </a:cubicBezTo>
                  <a:cubicBezTo>
                    <a:pt x="128" y="681"/>
                    <a:pt x="128" y="694"/>
                    <a:pt x="129" y="706"/>
                  </a:cubicBezTo>
                  <a:cubicBezTo>
                    <a:pt x="129" y="706"/>
                    <a:pt x="129" y="707"/>
                    <a:pt x="129" y="707"/>
                  </a:cubicBezTo>
                  <a:cubicBezTo>
                    <a:pt x="129" y="707"/>
                    <a:pt x="129" y="706"/>
                    <a:pt x="129" y="706"/>
                  </a:cubicBezTo>
                  <a:cubicBezTo>
                    <a:pt x="128" y="694"/>
                    <a:pt x="128" y="681"/>
                    <a:pt x="128" y="668"/>
                  </a:cubicBezTo>
                  <a:cubicBezTo>
                    <a:pt x="128" y="664"/>
                    <a:pt x="128" y="659"/>
                    <a:pt x="128" y="654"/>
                  </a:cubicBezTo>
                  <a:close/>
                  <a:moveTo>
                    <a:pt x="137" y="698"/>
                  </a:moveTo>
                  <a:cubicBezTo>
                    <a:pt x="137" y="698"/>
                    <a:pt x="137" y="698"/>
                    <a:pt x="137" y="698"/>
                  </a:cubicBezTo>
                  <a:cubicBezTo>
                    <a:pt x="137" y="698"/>
                    <a:pt x="137" y="698"/>
                    <a:pt x="137" y="698"/>
                  </a:cubicBezTo>
                  <a:cubicBezTo>
                    <a:pt x="137" y="698"/>
                    <a:pt x="137" y="697"/>
                    <a:pt x="137" y="697"/>
                  </a:cubicBezTo>
                  <a:cubicBezTo>
                    <a:pt x="137" y="697"/>
                    <a:pt x="137" y="697"/>
                    <a:pt x="137" y="697"/>
                  </a:cubicBezTo>
                  <a:cubicBezTo>
                    <a:pt x="137" y="697"/>
                    <a:pt x="137" y="697"/>
                    <a:pt x="137" y="697"/>
                  </a:cubicBezTo>
                  <a:cubicBezTo>
                    <a:pt x="137" y="697"/>
                    <a:pt x="137" y="697"/>
                    <a:pt x="137" y="697"/>
                  </a:cubicBezTo>
                  <a:cubicBezTo>
                    <a:pt x="137" y="697"/>
                    <a:pt x="137" y="698"/>
                    <a:pt x="137" y="698"/>
                  </a:cubicBezTo>
                  <a:close/>
                  <a:moveTo>
                    <a:pt x="180" y="658"/>
                  </a:moveTo>
                  <a:cubicBezTo>
                    <a:pt x="180" y="658"/>
                    <a:pt x="180" y="658"/>
                    <a:pt x="180" y="658"/>
                  </a:cubicBezTo>
                  <a:cubicBezTo>
                    <a:pt x="180" y="658"/>
                    <a:pt x="181" y="658"/>
                    <a:pt x="181" y="658"/>
                  </a:cubicBezTo>
                  <a:cubicBezTo>
                    <a:pt x="180" y="657"/>
                    <a:pt x="180" y="657"/>
                    <a:pt x="180" y="657"/>
                  </a:cubicBezTo>
                  <a:cubicBezTo>
                    <a:pt x="180" y="657"/>
                    <a:pt x="180" y="657"/>
                    <a:pt x="181" y="657"/>
                  </a:cubicBezTo>
                  <a:cubicBezTo>
                    <a:pt x="181" y="657"/>
                    <a:pt x="181" y="657"/>
                    <a:pt x="180" y="656"/>
                  </a:cubicBezTo>
                  <a:cubicBezTo>
                    <a:pt x="180" y="656"/>
                    <a:pt x="180" y="656"/>
                    <a:pt x="180" y="657"/>
                  </a:cubicBezTo>
                  <a:cubicBezTo>
                    <a:pt x="180" y="657"/>
                    <a:pt x="180" y="657"/>
                    <a:pt x="180" y="657"/>
                  </a:cubicBezTo>
                  <a:cubicBezTo>
                    <a:pt x="180" y="657"/>
                    <a:pt x="180" y="657"/>
                    <a:pt x="180" y="658"/>
                  </a:cubicBezTo>
                  <a:close/>
                  <a:moveTo>
                    <a:pt x="172" y="567"/>
                  </a:moveTo>
                  <a:cubicBezTo>
                    <a:pt x="172" y="567"/>
                    <a:pt x="172" y="567"/>
                    <a:pt x="171" y="568"/>
                  </a:cubicBezTo>
                  <a:cubicBezTo>
                    <a:pt x="171" y="568"/>
                    <a:pt x="171" y="568"/>
                    <a:pt x="171" y="568"/>
                  </a:cubicBezTo>
                  <a:cubicBezTo>
                    <a:pt x="172" y="568"/>
                    <a:pt x="172" y="568"/>
                    <a:pt x="172" y="568"/>
                  </a:cubicBezTo>
                  <a:cubicBezTo>
                    <a:pt x="172" y="567"/>
                    <a:pt x="172" y="567"/>
                    <a:pt x="172" y="567"/>
                  </a:cubicBezTo>
                  <a:cubicBezTo>
                    <a:pt x="172" y="567"/>
                    <a:pt x="172" y="567"/>
                    <a:pt x="172" y="567"/>
                  </a:cubicBezTo>
                  <a:cubicBezTo>
                    <a:pt x="172" y="568"/>
                    <a:pt x="172" y="569"/>
                    <a:pt x="172" y="569"/>
                  </a:cubicBezTo>
                  <a:cubicBezTo>
                    <a:pt x="172" y="569"/>
                    <a:pt x="172" y="569"/>
                    <a:pt x="172" y="569"/>
                  </a:cubicBezTo>
                  <a:cubicBezTo>
                    <a:pt x="172" y="570"/>
                    <a:pt x="172" y="570"/>
                    <a:pt x="172" y="570"/>
                  </a:cubicBezTo>
                  <a:cubicBezTo>
                    <a:pt x="171" y="570"/>
                    <a:pt x="171" y="570"/>
                    <a:pt x="171" y="570"/>
                  </a:cubicBezTo>
                  <a:cubicBezTo>
                    <a:pt x="171" y="570"/>
                    <a:pt x="172" y="572"/>
                    <a:pt x="170" y="572"/>
                  </a:cubicBezTo>
                  <a:cubicBezTo>
                    <a:pt x="170" y="574"/>
                    <a:pt x="172" y="577"/>
                    <a:pt x="170" y="578"/>
                  </a:cubicBezTo>
                  <a:cubicBezTo>
                    <a:pt x="171" y="595"/>
                    <a:pt x="171" y="612"/>
                    <a:pt x="173" y="630"/>
                  </a:cubicBezTo>
                  <a:cubicBezTo>
                    <a:pt x="173" y="630"/>
                    <a:pt x="173" y="630"/>
                    <a:pt x="173" y="630"/>
                  </a:cubicBezTo>
                  <a:cubicBezTo>
                    <a:pt x="173" y="631"/>
                    <a:pt x="173" y="632"/>
                    <a:pt x="173" y="633"/>
                  </a:cubicBezTo>
                  <a:cubicBezTo>
                    <a:pt x="173" y="634"/>
                    <a:pt x="173" y="635"/>
                    <a:pt x="173" y="636"/>
                  </a:cubicBezTo>
                  <a:cubicBezTo>
                    <a:pt x="173" y="636"/>
                    <a:pt x="173" y="637"/>
                    <a:pt x="173" y="637"/>
                  </a:cubicBezTo>
                  <a:cubicBezTo>
                    <a:pt x="173" y="637"/>
                    <a:pt x="173" y="637"/>
                    <a:pt x="173" y="637"/>
                  </a:cubicBezTo>
                  <a:cubicBezTo>
                    <a:pt x="173" y="638"/>
                    <a:pt x="173" y="638"/>
                    <a:pt x="173" y="639"/>
                  </a:cubicBezTo>
                  <a:cubicBezTo>
                    <a:pt x="173" y="639"/>
                    <a:pt x="173" y="640"/>
                    <a:pt x="173" y="640"/>
                  </a:cubicBezTo>
                  <a:cubicBezTo>
                    <a:pt x="173" y="640"/>
                    <a:pt x="173" y="640"/>
                    <a:pt x="173" y="640"/>
                  </a:cubicBezTo>
                  <a:cubicBezTo>
                    <a:pt x="173" y="641"/>
                    <a:pt x="173" y="640"/>
                    <a:pt x="173" y="640"/>
                  </a:cubicBezTo>
                  <a:cubicBezTo>
                    <a:pt x="174" y="640"/>
                    <a:pt x="174" y="639"/>
                    <a:pt x="173" y="639"/>
                  </a:cubicBezTo>
                  <a:cubicBezTo>
                    <a:pt x="173" y="638"/>
                    <a:pt x="173" y="638"/>
                    <a:pt x="174" y="637"/>
                  </a:cubicBezTo>
                  <a:cubicBezTo>
                    <a:pt x="174" y="638"/>
                    <a:pt x="174" y="638"/>
                    <a:pt x="174" y="638"/>
                  </a:cubicBezTo>
                  <a:cubicBezTo>
                    <a:pt x="174" y="639"/>
                    <a:pt x="174" y="639"/>
                    <a:pt x="174" y="639"/>
                  </a:cubicBezTo>
                  <a:cubicBezTo>
                    <a:pt x="174" y="639"/>
                    <a:pt x="174" y="638"/>
                    <a:pt x="174" y="638"/>
                  </a:cubicBezTo>
                  <a:cubicBezTo>
                    <a:pt x="174" y="638"/>
                    <a:pt x="174" y="637"/>
                    <a:pt x="174" y="637"/>
                  </a:cubicBezTo>
                  <a:cubicBezTo>
                    <a:pt x="174" y="637"/>
                    <a:pt x="174" y="637"/>
                    <a:pt x="174" y="637"/>
                  </a:cubicBezTo>
                  <a:cubicBezTo>
                    <a:pt x="174" y="637"/>
                    <a:pt x="174" y="637"/>
                    <a:pt x="174" y="637"/>
                  </a:cubicBezTo>
                  <a:cubicBezTo>
                    <a:pt x="175" y="637"/>
                    <a:pt x="175" y="637"/>
                    <a:pt x="175" y="637"/>
                  </a:cubicBezTo>
                  <a:cubicBezTo>
                    <a:pt x="175" y="638"/>
                    <a:pt x="175" y="638"/>
                    <a:pt x="175" y="638"/>
                  </a:cubicBezTo>
                  <a:cubicBezTo>
                    <a:pt x="175" y="637"/>
                    <a:pt x="175" y="637"/>
                    <a:pt x="175" y="637"/>
                  </a:cubicBezTo>
                  <a:cubicBezTo>
                    <a:pt x="175" y="637"/>
                    <a:pt x="175" y="637"/>
                    <a:pt x="175" y="637"/>
                  </a:cubicBezTo>
                  <a:cubicBezTo>
                    <a:pt x="175" y="637"/>
                    <a:pt x="175" y="637"/>
                    <a:pt x="175" y="637"/>
                  </a:cubicBezTo>
                  <a:cubicBezTo>
                    <a:pt x="175" y="636"/>
                    <a:pt x="175" y="636"/>
                    <a:pt x="175" y="635"/>
                  </a:cubicBezTo>
                  <a:cubicBezTo>
                    <a:pt x="174" y="635"/>
                    <a:pt x="174" y="636"/>
                    <a:pt x="173" y="636"/>
                  </a:cubicBezTo>
                  <a:cubicBezTo>
                    <a:pt x="173" y="635"/>
                    <a:pt x="173" y="634"/>
                    <a:pt x="173" y="633"/>
                  </a:cubicBezTo>
                  <a:cubicBezTo>
                    <a:pt x="173" y="632"/>
                    <a:pt x="173" y="631"/>
                    <a:pt x="173" y="630"/>
                  </a:cubicBezTo>
                  <a:cubicBezTo>
                    <a:pt x="173" y="630"/>
                    <a:pt x="173" y="630"/>
                    <a:pt x="173" y="630"/>
                  </a:cubicBezTo>
                  <a:cubicBezTo>
                    <a:pt x="173" y="630"/>
                    <a:pt x="173" y="630"/>
                    <a:pt x="173" y="630"/>
                  </a:cubicBezTo>
                  <a:cubicBezTo>
                    <a:pt x="173" y="629"/>
                    <a:pt x="174" y="629"/>
                    <a:pt x="174" y="629"/>
                  </a:cubicBezTo>
                  <a:cubicBezTo>
                    <a:pt x="174" y="629"/>
                    <a:pt x="174" y="629"/>
                    <a:pt x="174" y="629"/>
                  </a:cubicBezTo>
                  <a:cubicBezTo>
                    <a:pt x="174" y="629"/>
                    <a:pt x="174" y="629"/>
                    <a:pt x="174" y="629"/>
                  </a:cubicBezTo>
                  <a:cubicBezTo>
                    <a:pt x="174" y="629"/>
                    <a:pt x="174" y="629"/>
                    <a:pt x="174" y="629"/>
                  </a:cubicBezTo>
                  <a:cubicBezTo>
                    <a:pt x="174" y="629"/>
                    <a:pt x="174" y="630"/>
                    <a:pt x="175" y="630"/>
                  </a:cubicBezTo>
                  <a:cubicBezTo>
                    <a:pt x="175" y="629"/>
                    <a:pt x="175" y="629"/>
                    <a:pt x="175" y="629"/>
                  </a:cubicBezTo>
                  <a:cubicBezTo>
                    <a:pt x="175" y="629"/>
                    <a:pt x="175" y="629"/>
                    <a:pt x="175" y="629"/>
                  </a:cubicBezTo>
                  <a:cubicBezTo>
                    <a:pt x="175" y="629"/>
                    <a:pt x="175" y="629"/>
                    <a:pt x="175" y="629"/>
                  </a:cubicBezTo>
                  <a:cubicBezTo>
                    <a:pt x="176" y="628"/>
                    <a:pt x="175" y="627"/>
                    <a:pt x="176" y="626"/>
                  </a:cubicBezTo>
                  <a:cubicBezTo>
                    <a:pt x="176" y="626"/>
                    <a:pt x="176" y="626"/>
                    <a:pt x="175" y="625"/>
                  </a:cubicBezTo>
                  <a:cubicBezTo>
                    <a:pt x="177" y="624"/>
                    <a:pt x="175" y="623"/>
                    <a:pt x="176" y="621"/>
                  </a:cubicBezTo>
                  <a:cubicBezTo>
                    <a:pt x="176" y="621"/>
                    <a:pt x="175" y="621"/>
                    <a:pt x="175" y="621"/>
                  </a:cubicBezTo>
                  <a:cubicBezTo>
                    <a:pt x="175" y="618"/>
                    <a:pt x="176" y="616"/>
                    <a:pt x="175" y="614"/>
                  </a:cubicBezTo>
                  <a:cubicBezTo>
                    <a:pt x="176" y="612"/>
                    <a:pt x="175" y="611"/>
                    <a:pt x="175" y="609"/>
                  </a:cubicBezTo>
                  <a:cubicBezTo>
                    <a:pt x="175" y="608"/>
                    <a:pt x="176" y="605"/>
                    <a:pt x="175" y="604"/>
                  </a:cubicBezTo>
                  <a:cubicBezTo>
                    <a:pt x="175" y="602"/>
                    <a:pt x="175" y="601"/>
                    <a:pt x="175" y="600"/>
                  </a:cubicBezTo>
                  <a:cubicBezTo>
                    <a:pt x="175" y="599"/>
                    <a:pt x="174" y="599"/>
                    <a:pt x="174" y="599"/>
                  </a:cubicBezTo>
                  <a:cubicBezTo>
                    <a:pt x="174" y="599"/>
                    <a:pt x="174" y="598"/>
                    <a:pt x="174" y="597"/>
                  </a:cubicBezTo>
                  <a:cubicBezTo>
                    <a:pt x="174" y="596"/>
                    <a:pt x="174" y="595"/>
                    <a:pt x="174" y="594"/>
                  </a:cubicBezTo>
                  <a:cubicBezTo>
                    <a:pt x="174" y="594"/>
                    <a:pt x="175" y="594"/>
                    <a:pt x="175" y="594"/>
                  </a:cubicBezTo>
                  <a:cubicBezTo>
                    <a:pt x="175" y="593"/>
                    <a:pt x="174" y="593"/>
                    <a:pt x="174" y="593"/>
                  </a:cubicBezTo>
                  <a:cubicBezTo>
                    <a:pt x="174" y="592"/>
                    <a:pt x="174" y="590"/>
                    <a:pt x="174" y="589"/>
                  </a:cubicBezTo>
                  <a:cubicBezTo>
                    <a:pt x="174" y="589"/>
                    <a:pt x="174" y="589"/>
                    <a:pt x="174" y="589"/>
                  </a:cubicBezTo>
                  <a:cubicBezTo>
                    <a:pt x="174" y="588"/>
                    <a:pt x="174" y="586"/>
                    <a:pt x="174" y="585"/>
                  </a:cubicBezTo>
                  <a:cubicBezTo>
                    <a:pt x="174" y="584"/>
                    <a:pt x="174" y="583"/>
                    <a:pt x="174" y="581"/>
                  </a:cubicBezTo>
                  <a:cubicBezTo>
                    <a:pt x="173" y="578"/>
                    <a:pt x="174" y="575"/>
                    <a:pt x="173" y="573"/>
                  </a:cubicBezTo>
                  <a:cubicBezTo>
                    <a:pt x="173" y="572"/>
                    <a:pt x="173" y="572"/>
                    <a:pt x="173" y="572"/>
                  </a:cubicBezTo>
                  <a:cubicBezTo>
                    <a:pt x="173" y="571"/>
                    <a:pt x="173" y="571"/>
                    <a:pt x="172" y="571"/>
                  </a:cubicBezTo>
                  <a:cubicBezTo>
                    <a:pt x="173" y="570"/>
                    <a:pt x="173" y="570"/>
                    <a:pt x="173" y="570"/>
                  </a:cubicBezTo>
                  <a:cubicBezTo>
                    <a:pt x="173" y="570"/>
                    <a:pt x="173" y="570"/>
                    <a:pt x="173" y="570"/>
                  </a:cubicBezTo>
                  <a:cubicBezTo>
                    <a:pt x="173" y="569"/>
                    <a:pt x="173" y="568"/>
                    <a:pt x="172" y="567"/>
                  </a:cubicBezTo>
                  <a:cubicBezTo>
                    <a:pt x="172" y="567"/>
                    <a:pt x="172" y="567"/>
                    <a:pt x="172" y="567"/>
                  </a:cubicBezTo>
                  <a:close/>
                  <a:moveTo>
                    <a:pt x="179" y="623"/>
                  </a:moveTo>
                  <a:cubicBezTo>
                    <a:pt x="178" y="623"/>
                    <a:pt x="178" y="623"/>
                    <a:pt x="178" y="623"/>
                  </a:cubicBezTo>
                  <a:cubicBezTo>
                    <a:pt x="178" y="623"/>
                    <a:pt x="178" y="623"/>
                    <a:pt x="178" y="623"/>
                  </a:cubicBezTo>
                  <a:cubicBezTo>
                    <a:pt x="178" y="624"/>
                    <a:pt x="178" y="624"/>
                    <a:pt x="178" y="625"/>
                  </a:cubicBezTo>
                  <a:cubicBezTo>
                    <a:pt x="179" y="625"/>
                    <a:pt x="179" y="626"/>
                    <a:pt x="179" y="626"/>
                  </a:cubicBezTo>
                  <a:cubicBezTo>
                    <a:pt x="178" y="626"/>
                    <a:pt x="179" y="627"/>
                    <a:pt x="179" y="627"/>
                  </a:cubicBezTo>
                  <a:cubicBezTo>
                    <a:pt x="179" y="627"/>
                    <a:pt x="179" y="627"/>
                    <a:pt x="179" y="627"/>
                  </a:cubicBezTo>
                  <a:cubicBezTo>
                    <a:pt x="179" y="626"/>
                    <a:pt x="179" y="625"/>
                    <a:pt x="179" y="625"/>
                  </a:cubicBezTo>
                  <a:cubicBezTo>
                    <a:pt x="179" y="624"/>
                    <a:pt x="179" y="624"/>
                    <a:pt x="179" y="624"/>
                  </a:cubicBezTo>
                  <a:cubicBezTo>
                    <a:pt x="179" y="623"/>
                    <a:pt x="179" y="623"/>
                    <a:pt x="179" y="623"/>
                  </a:cubicBezTo>
                  <a:close/>
                  <a:moveTo>
                    <a:pt x="186" y="612"/>
                  </a:moveTo>
                  <a:cubicBezTo>
                    <a:pt x="186" y="612"/>
                    <a:pt x="186" y="612"/>
                    <a:pt x="186" y="612"/>
                  </a:cubicBezTo>
                  <a:cubicBezTo>
                    <a:pt x="186" y="614"/>
                    <a:pt x="186" y="614"/>
                    <a:pt x="186" y="616"/>
                  </a:cubicBezTo>
                  <a:cubicBezTo>
                    <a:pt x="186" y="616"/>
                    <a:pt x="185" y="617"/>
                    <a:pt x="185" y="618"/>
                  </a:cubicBezTo>
                  <a:cubicBezTo>
                    <a:pt x="185" y="618"/>
                    <a:pt x="185" y="618"/>
                    <a:pt x="186" y="618"/>
                  </a:cubicBezTo>
                  <a:cubicBezTo>
                    <a:pt x="186" y="618"/>
                    <a:pt x="186" y="618"/>
                    <a:pt x="186" y="618"/>
                  </a:cubicBezTo>
                  <a:cubicBezTo>
                    <a:pt x="186" y="617"/>
                    <a:pt x="186" y="616"/>
                    <a:pt x="186" y="616"/>
                  </a:cubicBezTo>
                  <a:cubicBezTo>
                    <a:pt x="187" y="615"/>
                    <a:pt x="187" y="613"/>
                    <a:pt x="186" y="612"/>
                  </a:cubicBezTo>
                  <a:cubicBezTo>
                    <a:pt x="186" y="612"/>
                    <a:pt x="186" y="612"/>
                    <a:pt x="186" y="612"/>
                  </a:cubicBezTo>
                  <a:cubicBezTo>
                    <a:pt x="186" y="612"/>
                    <a:pt x="186" y="612"/>
                    <a:pt x="186" y="612"/>
                  </a:cubicBezTo>
                  <a:close/>
                  <a:moveTo>
                    <a:pt x="178" y="609"/>
                  </a:moveTo>
                  <a:cubicBezTo>
                    <a:pt x="178" y="609"/>
                    <a:pt x="178" y="608"/>
                    <a:pt x="178" y="608"/>
                  </a:cubicBezTo>
                  <a:cubicBezTo>
                    <a:pt x="178" y="608"/>
                    <a:pt x="178" y="608"/>
                    <a:pt x="178" y="608"/>
                  </a:cubicBezTo>
                  <a:cubicBezTo>
                    <a:pt x="178" y="608"/>
                    <a:pt x="178" y="609"/>
                    <a:pt x="178" y="609"/>
                  </a:cubicBezTo>
                  <a:cubicBezTo>
                    <a:pt x="177" y="610"/>
                    <a:pt x="178" y="611"/>
                    <a:pt x="178" y="612"/>
                  </a:cubicBezTo>
                  <a:cubicBezTo>
                    <a:pt x="178" y="613"/>
                    <a:pt x="178" y="614"/>
                    <a:pt x="178" y="614"/>
                  </a:cubicBezTo>
                  <a:cubicBezTo>
                    <a:pt x="178" y="615"/>
                    <a:pt x="178" y="615"/>
                    <a:pt x="178" y="615"/>
                  </a:cubicBezTo>
                  <a:cubicBezTo>
                    <a:pt x="178" y="615"/>
                    <a:pt x="178" y="615"/>
                    <a:pt x="178" y="615"/>
                  </a:cubicBezTo>
                  <a:cubicBezTo>
                    <a:pt x="179" y="614"/>
                    <a:pt x="178" y="613"/>
                    <a:pt x="178" y="612"/>
                  </a:cubicBezTo>
                  <a:cubicBezTo>
                    <a:pt x="178" y="611"/>
                    <a:pt x="178" y="610"/>
                    <a:pt x="178" y="609"/>
                  </a:cubicBezTo>
                  <a:close/>
                  <a:moveTo>
                    <a:pt x="178" y="604"/>
                  </a:moveTo>
                  <a:cubicBezTo>
                    <a:pt x="178" y="604"/>
                    <a:pt x="178" y="604"/>
                    <a:pt x="178" y="604"/>
                  </a:cubicBezTo>
                  <a:cubicBezTo>
                    <a:pt x="178" y="604"/>
                    <a:pt x="178" y="604"/>
                    <a:pt x="178" y="604"/>
                  </a:cubicBezTo>
                  <a:cubicBezTo>
                    <a:pt x="178" y="605"/>
                    <a:pt x="178" y="606"/>
                    <a:pt x="178" y="606"/>
                  </a:cubicBezTo>
                  <a:cubicBezTo>
                    <a:pt x="178" y="606"/>
                    <a:pt x="178" y="607"/>
                    <a:pt x="178" y="607"/>
                  </a:cubicBezTo>
                  <a:cubicBezTo>
                    <a:pt x="178" y="607"/>
                    <a:pt x="178" y="606"/>
                    <a:pt x="178" y="606"/>
                  </a:cubicBezTo>
                  <a:cubicBezTo>
                    <a:pt x="178" y="606"/>
                    <a:pt x="178" y="605"/>
                    <a:pt x="178" y="604"/>
                  </a:cubicBezTo>
                  <a:cubicBezTo>
                    <a:pt x="178" y="604"/>
                    <a:pt x="178" y="604"/>
                    <a:pt x="178" y="604"/>
                  </a:cubicBezTo>
                  <a:close/>
                  <a:moveTo>
                    <a:pt x="128" y="643"/>
                  </a:moveTo>
                  <a:cubicBezTo>
                    <a:pt x="128" y="643"/>
                    <a:pt x="128" y="643"/>
                    <a:pt x="128" y="643"/>
                  </a:cubicBezTo>
                  <a:cubicBezTo>
                    <a:pt x="128" y="643"/>
                    <a:pt x="128" y="643"/>
                    <a:pt x="128" y="643"/>
                  </a:cubicBezTo>
                  <a:cubicBezTo>
                    <a:pt x="128" y="643"/>
                    <a:pt x="128" y="643"/>
                    <a:pt x="128" y="643"/>
                  </a:cubicBezTo>
                  <a:cubicBezTo>
                    <a:pt x="128" y="644"/>
                    <a:pt x="128" y="644"/>
                    <a:pt x="128" y="645"/>
                  </a:cubicBezTo>
                  <a:cubicBezTo>
                    <a:pt x="128" y="645"/>
                    <a:pt x="128" y="645"/>
                    <a:pt x="128" y="645"/>
                  </a:cubicBezTo>
                  <a:cubicBezTo>
                    <a:pt x="128" y="645"/>
                    <a:pt x="128" y="645"/>
                    <a:pt x="128" y="645"/>
                  </a:cubicBezTo>
                  <a:cubicBezTo>
                    <a:pt x="128" y="644"/>
                    <a:pt x="128" y="644"/>
                    <a:pt x="128" y="643"/>
                  </a:cubicBezTo>
                  <a:close/>
                  <a:moveTo>
                    <a:pt x="128" y="638"/>
                  </a:moveTo>
                  <a:cubicBezTo>
                    <a:pt x="128" y="638"/>
                    <a:pt x="128" y="638"/>
                    <a:pt x="128" y="638"/>
                  </a:cubicBezTo>
                  <a:cubicBezTo>
                    <a:pt x="128" y="638"/>
                    <a:pt x="128" y="638"/>
                    <a:pt x="128" y="638"/>
                  </a:cubicBezTo>
                  <a:cubicBezTo>
                    <a:pt x="128" y="638"/>
                    <a:pt x="128" y="638"/>
                    <a:pt x="128" y="638"/>
                  </a:cubicBezTo>
                  <a:cubicBezTo>
                    <a:pt x="128" y="639"/>
                    <a:pt x="128" y="639"/>
                    <a:pt x="128" y="639"/>
                  </a:cubicBezTo>
                  <a:cubicBezTo>
                    <a:pt x="128" y="640"/>
                    <a:pt x="128" y="640"/>
                    <a:pt x="128" y="640"/>
                  </a:cubicBezTo>
                  <a:cubicBezTo>
                    <a:pt x="128" y="640"/>
                    <a:pt x="128" y="640"/>
                    <a:pt x="128" y="640"/>
                  </a:cubicBezTo>
                  <a:cubicBezTo>
                    <a:pt x="128" y="640"/>
                    <a:pt x="128" y="640"/>
                    <a:pt x="128" y="640"/>
                  </a:cubicBezTo>
                  <a:cubicBezTo>
                    <a:pt x="128" y="640"/>
                    <a:pt x="128" y="640"/>
                    <a:pt x="128" y="639"/>
                  </a:cubicBezTo>
                  <a:cubicBezTo>
                    <a:pt x="128" y="639"/>
                    <a:pt x="128" y="639"/>
                    <a:pt x="128" y="638"/>
                  </a:cubicBezTo>
                  <a:close/>
                  <a:moveTo>
                    <a:pt x="128" y="634"/>
                  </a:moveTo>
                  <a:cubicBezTo>
                    <a:pt x="128" y="633"/>
                    <a:pt x="128" y="632"/>
                    <a:pt x="128" y="632"/>
                  </a:cubicBezTo>
                  <a:cubicBezTo>
                    <a:pt x="128" y="632"/>
                    <a:pt x="128" y="632"/>
                    <a:pt x="128" y="632"/>
                  </a:cubicBezTo>
                  <a:cubicBezTo>
                    <a:pt x="128" y="632"/>
                    <a:pt x="127" y="632"/>
                    <a:pt x="127" y="632"/>
                  </a:cubicBezTo>
                  <a:cubicBezTo>
                    <a:pt x="127" y="632"/>
                    <a:pt x="127" y="632"/>
                    <a:pt x="127" y="632"/>
                  </a:cubicBezTo>
                  <a:cubicBezTo>
                    <a:pt x="128" y="632"/>
                    <a:pt x="128" y="633"/>
                    <a:pt x="128" y="634"/>
                  </a:cubicBezTo>
                  <a:cubicBezTo>
                    <a:pt x="128" y="634"/>
                    <a:pt x="128" y="635"/>
                    <a:pt x="128" y="635"/>
                  </a:cubicBezTo>
                  <a:cubicBezTo>
                    <a:pt x="128" y="635"/>
                    <a:pt x="128" y="635"/>
                    <a:pt x="128" y="635"/>
                  </a:cubicBezTo>
                  <a:cubicBezTo>
                    <a:pt x="128" y="635"/>
                    <a:pt x="128" y="635"/>
                    <a:pt x="128" y="635"/>
                  </a:cubicBezTo>
                  <a:cubicBezTo>
                    <a:pt x="128" y="635"/>
                    <a:pt x="128" y="634"/>
                    <a:pt x="128" y="634"/>
                  </a:cubicBezTo>
                  <a:close/>
                  <a:moveTo>
                    <a:pt x="183" y="572"/>
                  </a:moveTo>
                  <a:cubicBezTo>
                    <a:pt x="183" y="573"/>
                    <a:pt x="183" y="573"/>
                    <a:pt x="183" y="574"/>
                  </a:cubicBezTo>
                  <a:cubicBezTo>
                    <a:pt x="183" y="574"/>
                    <a:pt x="183" y="575"/>
                    <a:pt x="183" y="575"/>
                  </a:cubicBezTo>
                  <a:cubicBezTo>
                    <a:pt x="183" y="575"/>
                    <a:pt x="183" y="575"/>
                    <a:pt x="183" y="575"/>
                  </a:cubicBezTo>
                  <a:cubicBezTo>
                    <a:pt x="184" y="575"/>
                    <a:pt x="184" y="575"/>
                    <a:pt x="184" y="575"/>
                  </a:cubicBezTo>
                  <a:cubicBezTo>
                    <a:pt x="184" y="575"/>
                    <a:pt x="184" y="574"/>
                    <a:pt x="183" y="574"/>
                  </a:cubicBezTo>
                  <a:cubicBezTo>
                    <a:pt x="183" y="573"/>
                    <a:pt x="183" y="573"/>
                    <a:pt x="183" y="572"/>
                  </a:cubicBezTo>
                  <a:cubicBezTo>
                    <a:pt x="183" y="572"/>
                    <a:pt x="183" y="572"/>
                    <a:pt x="183" y="572"/>
                  </a:cubicBezTo>
                  <a:cubicBezTo>
                    <a:pt x="183" y="572"/>
                    <a:pt x="183" y="572"/>
                    <a:pt x="183" y="572"/>
                  </a:cubicBezTo>
                  <a:cubicBezTo>
                    <a:pt x="183" y="572"/>
                    <a:pt x="183" y="572"/>
                    <a:pt x="183" y="572"/>
                  </a:cubicBezTo>
                  <a:close/>
                  <a:moveTo>
                    <a:pt x="127" y="606"/>
                  </a:moveTo>
                  <a:cubicBezTo>
                    <a:pt x="127" y="606"/>
                    <a:pt x="127" y="606"/>
                    <a:pt x="127" y="606"/>
                  </a:cubicBezTo>
                  <a:cubicBezTo>
                    <a:pt x="126" y="606"/>
                    <a:pt x="126" y="606"/>
                    <a:pt x="126" y="606"/>
                  </a:cubicBezTo>
                  <a:cubicBezTo>
                    <a:pt x="126" y="606"/>
                    <a:pt x="126" y="606"/>
                    <a:pt x="126" y="606"/>
                  </a:cubicBezTo>
                  <a:cubicBezTo>
                    <a:pt x="126" y="607"/>
                    <a:pt x="126" y="609"/>
                    <a:pt x="126" y="610"/>
                  </a:cubicBezTo>
                  <a:cubicBezTo>
                    <a:pt x="126" y="610"/>
                    <a:pt x="127" y="610"/>
                    <a:pt x="127" y="610"/>
                  </a:cubicBezTo>
                  <a:cubicBezTo>
                    <a:pt x="127" y="610"/>
                    <a:pt x="127" y="610"/>
                    <a:pt x="127" y="609"/>
                  </a:cubicBezTo>
                  <a:cubicBezTo>
                    <a:pt x="126" y="609"/>
                    <a:pt x="126" y="607"/>
                    <a:pt x="127" y="606"/>
                  </a:cubicBezTo>
                  <a:close/>
                  <a:moveTo>
                    <a:pt x="126" y="591"/>
                  </a:moveTo>
                  <a:cubicBezTo>
                    <a:pt x="126" y="591"/>
                    <a:pt x="126" y="591"/>
                    <a:pt x="125" y="591"/>
                  </a:cubicBezTo>
                  <a:cubicBezTo>
                    <a:pt x="125" y="591"/>
                    <a:pt x="125" y="591"/>
                    <a:pt x="125" y="591"/>
                  </a:cubicBezTo>
                  <a:cubicBezTo>
                    <a:pt x="125" y="591"/>
                    <a:pt x="125" y="591"/>
                    <a:pt x="125" y="591"/>
                  </a:cubicBezTo>
                  <a:cubicBezTo>
                    <a:pt x="125" y="593"/>
                    <a:pt x="125" y="595"/>
                    <a:pt x="126" y="596"/>
                  </a:cubicBezTo>
                  <a:cubicBezTo>
                    <a:pt x="126" y="599"/>
                    <a:pt x="126" y="601"/>
                    <a:pt x="126" y="604"/>
                  </a:cubicBezTo>
                  <a:cubicBezTo>
                    <a:pt x="126" y="604"/>
                    <a:pt x="126" y="604"/>
                    <a:pt x="126" y="604"/>
                  </a:cubicBezTo>
                  <a:cubicBezTo>
                    <a:pt x="126" y="604"/>
                    <a:pt x="126" y="604"/>
                    <a:pt x="126" y="604"/>
                  </a:cubicBezTo>
                  <a:cubicBezTo>
                    <a:pt x="126" y="601"/>
                    <a:pt x="126" y="599"/>
                    <a:pt x="126" y="596"/>
                  </a:cubicBezTo>
                  <a:cubicBezTo>
                    <a:pt x="126" y="594"/>
                    <a:pt x="126" y="593"/>
                    <a:pt x="126" y="591"/>
                  </a:cubicBezTo>
                  <a:close/>
                  <a:moveTo>
                    <a:pt x="125" y="586"/>
                  </a:moveTo>
                  <a:cubicBezTo>
                    <a:pt x="125" y="585"/>
                    <a:pt x="125" y="585"/>
                    <a:pt x="125" y="585"/>
                  </a:cubicBezTo>
                  <a:cubicBezTo>
                    <a:pt x="125" y="585"/>
                    <a:pt x="125" y="585"/>
                    <a:pt x="125" y="585"/>
                  </a:cubicBezTo>
                  <a:cubicBezTo>
                    <a:pt x="125" y="585"/>
                    <a:pt x="125" y="585"/>
                    <a:pt x="125" y="586"/>
                  </a:cubicBezTo>
                  <a:cubicBezTo>
                    <a:pt x="125" y="586"/>
                    <a:pt x="125" y="586"/>
                    <a:pt x="125" y="586"/>
                  </a:cubicBezTo>
                  <a:cubicBezTo>
                    <a:pt x="125" y="586"/>
                    <a:pt x="125" y="587"/>
                    <a:pt x="125" y="587"/>
                  </a:cubicBezTo>
                  <a:cubicBezTo>
                    <a:pt x="125" y="587"/>
                    <a:pt x="125" y="586"/>
                    <a:pt x="125" y="586"/>
                  </a:cubicBezTo>
                  <a:close/>
                  <a:moveTo>
                    <a:pt x="168" y="544"/>
                  </a:moveTo>
                  <a:cubicBezTo>
                    <a:pt x="168" y="543"/>
                    <a:pt x="168" y="542"/>
                    <a:pt x="168" y="542"/>
                  </a:cubicBezTo>
                  <a:cubicBezTo>
                    <a:pt x="168" y="542"/>
                    <a:pt x="168" y="541"/>
                    <a:pt x="168" y="541"/>
                  </a:cubicBezTo>
                  <a:cubicBezTo>
                    <a:pt x="168" y="541"/>
                    <a:pt x="168" y="541"/>
                    <a:pt x="168" y="542"/>
                  </a:cubicBezTo>
                  <a:cubicBezTo>
                    <a:pt x="168" y="542"/>
                    <a:pt x="168" y="542"/>
                    <a:pt x="168" y="542"/>
                  </a:cubicBezTo>
                  <a:cubicBezTo>
                    <a:pt x="168" y="542"/>
                    <a:pt x="168" y="543"/>
                    <a:pt x="168" y="544"/>
                  </a:cubicBezTo>
                  <a:cubicBezTo>
                    <a:pt x="168" y="545"/>
                    <a:pt x="168" y="545"/>
                    <a:pt x="168" y="546"/>
                  </a:cubicBezTo>
                  <a:cubicBezTo>
                    <a:pt x="168" y="546"/>
                    <a:pt x="168" y="546"/>
                    <a:pt x="168" y="546"/>
                  </a:cubicBezTo>
                  <a:cubicBezTo>
                    <a:pt x="168" y="546"/>
                    <a:pt x="168" y="546"/>
                    <a:pt x="168" y="546"/>
                  </a:cubicBezTo>
                  <a:cubicBezTo>
                    <a:pt x="168" y="545"/>
                    <a:pt x="168" y="545"/>
                    <a:pt x="168" y="544"/>
                  </a:cubicBezTo>
                  <a:close/>
                  <a:moveTo>
                    <a:pt x="174" y="530"/>
                  </a:moveTo>
                  <a:cubicBezTo>
                    <a:pt x="174" y="531"/>
                    <a:pt x="174" y="531"/>
                    <a:pt x="174" y="531"/>
                  </a:cubicBezTo>
                  <a:cubicBezTo>
                    <a:pt x="174" y="532"/>
                    <a:pt x="174" y="532"/>
                    <a:pt x="174" y="533"/>
                  </a:cubicBezTo>
                  <a:cubicBezTo>
                    <a:pt x="174" y="533"/>
                    <a:pt x="174" y="533"/>
                    <a:pt x="174" y="533"/>
                  </a:cubicBezTo>
                  <a:cubicBezTo>
                    <a:pt x="174" y="533"/>
                    <a:pt x="174" y="533"/>
                    <a:pt x="174" y="533"/>
                  </a:cubicBezTo>
                  <a:cubicBezTo>
                    <a:pt x="174" y="532"/>
                    <a:pt x="174" y="532"/>
                    <a:pt x="174" y="531"/>
                  </a:cubicBezTo>
                  <a:cubicBezTo>
                    <a:pt x="174" y="531"/>
                    <a:pt x="174" y="531"/>
                    <a:pt x="174" y="530"/>
                  </a:cubicBezTo>
                  <a:cubicBezTo>
                    <a:pt x="174" y="530"/>
                    <a:pt x="174" y="530"/>
                    <a:pt x="174" y="530"/>
                  </a:cubicBezTo>
                  <a:cubicBezTo>
                    <a:pt x="174" y="530"/>
                    <a:pt x="174" y="530"/>
                    <a:pt x="174" y="530"/>
                  </a:cubicBezTo>
                  <a:cubicBezTo>
                    <a:pt x="174" y="530"/>
                    <a:pt x="174" y="530"/>
                    <a:pt x="174" y="530"/>
                  </a:cubicBezTo>
                  <a:close/>
                  <a:moveTo>
                    <a:pt x="167" y="529"/>
                  </a:moveTo>
                  <a:cubicBezTo>
                    <a:pt x="167" y="529"/>
                    <a:pt x="167" y="528"/>
                    <a:pt x="167" y="528"/>
                  </a:cubicBezTo>
                  <a:cubicBezTo>
                    <a:pt x="167" y="528"/>
                    <a:pt x="167" y="528"/>
                    <a:pt x="167" y="527"/>
                  </a:cubicBezTo>
                  <a:cubicBezTo>
                    <a:pt x="167" y="528"/>
                    <a:pt x="167" y="528"/>
                    <a:pt x="167" y="528"/>
                  </a:cubicBezTo>
                  <a:cubicBezTo>
                    <a:pt x="167" y="528"/>
                    <a:pt x="167" y="528"/>
                    <a:pt x="167" y="528"/>
                  </a:cubicBezTo>
                  <a:cubicBezTo>
                    <a:pt x="167" y="528"/>
                    <a:pt x="167" y="529"/>
                    <a:pt x="167" y="529"/>
                  </a:cubicBezTo>
                  <a:cubicBezTo>
                    <a:pt x="167" y="530"/>
                    <a:pt x="167" y="530"/>
                    <a:pt x="167" y="531"/>
                  </a:cubicBezTo>
                  <a:cubicBezTo>
                    <a:pt x="167" y="531"/>
                    <a:pt x="167" y="531"/>
                    <a:pt x="168" y="531"/>
                  </a:cubicBezTo>
                  <a:cubicBezTo>
                    <a:pt x="168" y="531"/>
                    <a:pt x="168" y="531"/>
                    <a:pt x="168" y="531"/>
                  </a:cubicBezTo>
                  <a:cubicBezTo>
                    <a:pt x="167" y="530"/>
                    <a:pt x="167" y="530"/>
                    <a:pt x="167" y="529"/>
                  </a:cubicBezTo>
                  <a:close/>
                  <a:moveTo>
                    <a:pt x="170" y="514"/>
                  </a:moveTo>
                  <a:cubicBezTo>
                    <a:pt x="170" y="514"/>
                    <a:pt x="170" y="515"/>
                    <a:pt x="170" y="515"/>
                  </a:cubicBezTo>
                  <a:cubicBezTo>
                    <a:pt x="170" y="515"/>
                    <a:pt x="170" y="515"/>
                    <a:pt x="170" y="516"/>
                  </a:cubicBezTo>
                  <a:cubicBezTo>
                    <a:pt x="170" y="516"/>
                    <a:pt x="170" y="516"/>
                    <a:pt x="170" y="516"/>
                  </a:cubicBezTo>
                  <a:cubicBezTo>
                    <a:pt x="170" y="516"/>
                    <a:pt x="170" y="516"/>
                    <a:pt x="170" y="516"/>
                  </a:cubicBezTo>
                  <a:cubicBezTo>
                    <a:pt x="170" y="515"/>
                    <a:pt x="170" y="515"/>
                    <a:pt x="170" y="515"/>
                  </a:cubicBezTo>
                  <a:cubicBezTo>
                    <a:pt x="170" y="515"/>
                    <a:pt x="170" y="514"/>
                    <a:pt x="170" y="514"/>
                  </a:cubicBezTo>
                  <a:cubicBezTo>
                    <a:pt x="170" y="514"/>
                    <a:pt x="170" y="514"/>
                    <a:pt x="170" y="514"/>
                  </a:cubicBezTo>
                  <a:cubicBezTo>
                    <a:pt x="170" y="514"/>
                    <a:pt x="170" y="514"/>
                    <a:pt x="170" y="514"/>
                  </a:cubicBezTo>
                  <a:cubicBezTo>
                    <a:pt x="170" y="514"/>
                    <a:pt x="170" y="514"/>
                    <a:pt x="170" y="514"/>
                  </a:cubicBezTo>
                  <a:close/>
                  <a:moveTo>
                    <a:pt x="168" y="514"/>
                  </a:moveTo>
                  <a:cubicBezTo>
                    <a:pt x="168" y="514"/>
                    <a:pt x="168" y="514"/>
                    <a:pt x="168" y="514"/>
                  </a:cubicBezTo>
                  <a:cubicBezTo>
                    <a:pt x="168" y="514"/>
                    <a:pt x="168" y="513"/>
                    <a:pt x="168" y="513"/>
                  </a:cubicBezTo>
                  <a:cubicBezTo>
                    <a:pt x="168" y="513"/>
                    <a:pt x="168" y="513"/>
                    <a:pt x="168" y="513"/>
                  </a:cubicBezTo>
                  <a:cubicBezTo>
                    <a:pt x="168" y="513"/>
                    <a:pt x="168" y="513"/>
                    <a:pt x="168" y="513"/>
                  </a:cubicBezTo>
                  <a:cubicBezTo>
                    <a:pt x="168" y="513"/>
                    <a:pt x="168" y="513"/>
                    <a:pt x="168" y="513"/>
                  </a:cubicBezTo>
                  <a:cubicBezTo>
                    <a:pt x="168" y="514"/>
                    <a:pt x="168" y="514"/>
                    <a:pt x="168" y="514"/>
                  </a:cubicBezTo>
                  <a:cubicBezTo>
                    <a:pt x="168" y="514"/>
                    <a:pt x="168" y="514"/>
                    <a:pt x="168" y="514"/>
                  </a:cubicBezTo>
                  <a:close/>
                  <a:moveTo>
                    <a:pt x="167" y="509"/>
                  </a:moveTo>
                  <a:cubicBezTo>
                    <a:pt x="166" y="510"/>
                    <a:pt x="166" y="511"/>
                    <a:pt x="166" y="511"/>
                  </a:cubicBezTo>
                  <a:cubicBezTo>
                    <a:pt x="166" y="511"/>
                    <a:pt x="166" y="512"/>
                    <a:pt x="166" y="512"/>
                  </a:cubicBezTo>
                  <a:cubicBezTo>
                    <a:pt x="166" y="512"/>
                    <a:pt x="166" y="512"/>
                    <a:pt x="167" y="512"/>
                  </a:cubicBezTo>
                  <a:cubicBezTo>
                    <a:pt x="167" y="512"/>
                    <a:pt x="167" y="512"/>
                    <a:pt x="167" y="512"/>
                  </a:cubicBezTo>
                  <a:cubicBezTo>
                    <a:pt x="167" y="512"/>
                    <a:pt x="167" y="511"/>
                    <a:pt x="167" y="511"/>
                  </a:cubicBezTo>
                  <a:cubicBezTo>
                    <a:pt x="167" y="511"/>
                    <a:pt x="167" y="510"/>
                    <a:pt x="167" y="510"/>
                  </a:cubicBezTo>
                  <a:cubicBezTo>
                    <a:pt x="167" y="509"/>
                    <a:pt x="167" y="509"/>
                    <a:pt x="167" y="509"/>
                  </a:cubicBezTo>
                  <a:cubicBezTo>
                    <a:pt x="167" y="509"/>
                    <a:pt x="167" y="509"/>
                    <a:pt x="167" y="509"/>
                  </a:cubicBezTo>
                  <a:cubicBezTo>
                    <a:pt x="167" y="509"/>
                    <a:pt x="167" y="509"/>
                    <a:pt x="167" y="509"/>
                  </a:cubicBezTo>
                  <a:close/>
                  <a:moveTo>
                    <a:pt x="168" y="511"/>
                  </a:moveTo>
                  <a:cubicBezTo>
                    <a:pt x="168" y="511"/>
                    <a:pt x="168" y="511"/>
                    <a:pt x="168" y="511"/>
                  </a:cubicBezTo>
                  <a:cubicBezTo>
                    <a:pt x="169" y="510"/>
                    <a:pt x="168" y="509"/>
                    <a:pt x="168" y="508"/>
                  </a:cubicBezTo>
                  <a:cubicBezTo>
                    <a:pt x="168" y="507"/>
                    <a:pt x="168" y="506"/>
                    <a:pt x="168" y="505"/>
                  </a:cubicBezTo>
                  <a:cubicBezTo>
                    <a:pt x="168" y="505"/>
                    <a:pt x="168" y="505"/>
                    <a:pt x="168" y="505"/>
                  </a:cubicBezTo>
                  <a:cubicBezTo>
                    <a:pt x="167" y="505"/>
                    <a:pt x="167" y="505"/>
                    <a:pt x="167" y="505"/>
                  </a:cubicBezTo>
                  <a:cubicBezTo>
                    <a:pt x="167" y="505"/>
                    <a:pt x="167" y="505"/>
                    <a:pt x="167" y="505"/>
                  </a:cubicBezTo>
                  <a:cubicBezTo>
                    <a:pt x="167" y="506"/>
                    <a:pt x="167" y="507"/>
                    <a:pt x="168" y="508"/>
                  </a:cubicBezTo>
                  <a:cubicBezTo>
                    <a:pt x="168" y="509"/>
                    <a:pt x="168" y="510"/>
                    <a:pt x="168" y="511"/>
                  </a:cubicBezTo>
                  <a:cubicBezTo>
                    <a:pt x="167" y="511"/>
                    <a:pt x="168" y="511"/>
                    <a:pt x="168" y="511"/>
                  </a:cubicBezTo>
                  <a:close/>
                  <a:moveTo>
                    <a:pt x="166" y="488"/>
                  </a:moveTo>
                  <a:cubicBezTo>
                    <a:pt x="166" y="488"/>
                    <a:pt x="166" y="488"/>
                    <a:pt x="166" y="488"/>
                  </a:cubicBezTo>
                  <a:cubicBezTo>
                    <a:pt x="166" y="488"/>
                    <a:pt x="166" y="488"/>
                    <a:pt x="166" y="488"/>
                  </a:cubicBezTo>
                  <a:cubicBezTo>
                    <a:pt x="166" y="488"/>
                    <a:pt x="166" y="488"/>
                    <a:pt x="166" y="488"/>
                  </a:cubicBezTo>
                  <a:cubicBezTo>
                    <a:pt x="166" y="489"/>
                    <a:pt x="166" y="489"/>
                    <a:pt x="166" y="489"/>
                  </a:cubicBezTo>
                  <a:cubicBezTo>
                    <a:pt x="166" y="489"/>
                    <a:pt x="166" y="490"/>
                    <a:pt x="166" y="490"/>
                  </a:cubicBezTo>
                  <a:cubicBezTo>
                    <a:pt x="166" y="490"/>
                    <a:pt x="166" y="490"/>
                    <a:pt x="166" y="490"/>
                  </a:cubicBezTo>
                  <a:cubicBezTo>
                    <a:pt x="166" y="490"/>
                    <a:pt x="166" y="490"/>
                    <a:pt x="166" y="490"/>
                  </a:cubicBezTo>
                  <a:cubicBezTo>
                    <a:pt x="166" y="489"/>
                    <a:pt x="166" y="489"/>
                    <a:pt x="166" y="489"/>
                  </a:cubicBezTo>
                  <a:lnTo>
                    <a:pt x="166" y="488"/>
                  </a:lnTo>
                  <a:close/>
                  <a:moveTo>
                    <a:pt x="172" y="477"/>
                  </a:moveTo>
                  <a:cubicBezTo>
                    <a:pt x="172" y="477"/>
                    <a:pt x="172" y="478"/>
                    <a:pt x="172" y="478"/>
                  </a:cubicBezTo>
                  <a:cubicBezTo>
                    <a:pt x="172" y="478"/>
                    <a:pt x="172" y="479"/>
                    <a:pt x="172" y="479"/>
                  </a:cubicBezTo>
                  <a:cubicBezTo>
                    <a:pt x="172" y="479"/>
                    <a:pt x="172" y="479"/>
                    <a:pt x="172" y="479"/>
                  </a:cubicBezTo>
                  <a:cubicBezTo>
                    <a:pt x="172" y="479"/>
                    <a:pt x="172" y="479"/>
                    <a:pt x="172" y="479"/>
                  </a:cubicBezTo>
                  <a:cubicBezTo>
                    <a:pt x="172" y="479"/>
                    <a:pt x="172" y="478"/>
                    <a:pt x="172" y="478"/>
                  </a:cubicBezTo>
                  <a:cubicBezTo>
                    <a:pt x="172" y="478"/>
                    <a:pt x="172" y="477"/>
                    <a:pt x="172" y="477"/>
                  </a:cubicBezTo>
                  <a:cubicBezTo>
                    <a:pt x="172" y="477"/>
                    <a:pt x="172" y="477"/>
                    <a:pt x="172" y="477"/>
                  </a:cubicBezTo>
                  <a:cubicBezTo>
                    <a:pt x="172" y="477"/>
                    <a:pt x="172" y="477"/>
                    <a:pt x="172" y="477"/>
                  </a:cubicBezTo>
                  <a:cubicBezTo>
                    <a:pt x="172" y="477"/>
                    <a:pt x="172" y="477"/>
                    <a:pt x="172" y="477"/>
                  </a:cubicBezTo>
                  <a:close/>
                  <a:moveTo>
                    <a:pt x="165" y="457"/>
                  </a:moveTo>
                  <a:cubicBezTo>
                    <a:pt x="165" y="457"/>
                    <a:pt x="165" y="457"/>
                    <a:pt x="165" y="457"/>
                  </a:cubicBezTo>
                  <a:cubicBezTo>
                    <a:pt x="165" y="457"/>
                    <a:pt x="165" y="457"/>
                    <a:pt x="165" y="457"/>
                  </a:cubicBezTo>
                  <a:cubicBezTo>
                    <a:pt x="165" y="455"/>
                    <a:pt x="165" y="454"/>
                    <a:pt x="165" y="452"/>
                  </a:cubicBezTo>
                  <a:cubicBezTo>
                    <a:pt x="165" y="451"/>
                    <a:pt x="165" y="451"/>
                    <a:pt x="165" y="450"/>
                  </a:cubicBezTo>
                  <a:cubicBezTo>
                    <a:pt x="165" y="450"/>
                    <a:pt x="165" y="450"/>
                    <a:pt x="165" y="450"/>
                  </a:cubicBezTo>
                  <a:cubicBezTo>
                    <a:pt x="164" y="450"/>
                    <a:pt x="164" y="450"/>
                    <a:pt x="164" y="450"/>
                  </a:cubicBezTo>
                  <a:cubicBezTo>
                    <a:pt x="164" y="450"/>
                    <a:pt x="164" y="450"/>
                    <a:pt x="164" y="450"/>
                  </a:cubicBezTo>
                  <a:cubicBezTo>
                    <a:pt x="164" y="451"/>
                    <a:pt x="164" y="451"/>
                    <a:pt x="164" y="452"/>
                  </a:cubicBezTo>
                  <a:cubicBezTo>
                    <a:pt x="164" y="454"/>
                    <a:pt x="164" y="455"/>
                    <a:pt x="165" y="457"/>
                  </a:cubicBezTo>
                  <a:cubicBezTo>
                    <a:pt x="164" y="458"/>
                    <a:pt x="164" y="459"/>
                    <a:pt x="165" y="460"/>
                  </a:cubicBezTo>
                  <a:cubicBezTo>
                    <a:pt x="165" y="461"/>
                    <a:pt x="165" y="462"/>
                    <a:pt x="165" y="463"/>
                  </a:cubicBezTo>
                  <a:cubicBezTo>
                    <a:pt x="165" y="463"/>
                    <a:pt x="165" y="463"/>
                    <a:pt x="165" y="463"/>
                  </a:cubicBezTo>
                  <a:cubicBezTo>
                    <a:pt x="165" y="463"/>
                    <a:pt x="165" y="463"/>
                    <a:pt x="165" y="463"/>
                  </a:cubicBezTo>
                  <a:cubicBezTo>
                    <a:pt x="165" y="462"/>
                    <a:pt x="165" y="461"/>
                    <a:pt x="165" y="460"/>
                  </a:cubicBezTo>
                  <a:cubicBezTo>
                    <a:pt x="165" y="459"/>
                    <a:pt x="165" y="458"/>
                    <a:pt x="165" y="457"/>
                  </a:cubicBezTo>
                  <a:close/>
                  <a:moveTo>
                    <a:pt x="166" y="459"/>
                  </a:moveTo>
                  <a:cubicBezTo>
                    <a:pt x="166" y="458"/>
                    <a:pt x="166" y="457"/>
                    <a:pt x="166" y="457"/>
                  </a:cubicBezTo>
                  <a:cubicBezTo>
                    <a:pt x="166" y="457"/>
                    <a:pt x="166" y="457"/>
                    <a:pt x="166" y="457"/>
                  </a:cubicBezTo>
                  <a:cubicBezTo>
                    <a:pt x="167" y="454"/>
                    <a:pt x="166" y="451"/>
                    <a:pt x="166" y="448"/>
                  </a:cubicBezTo>
                  <a:cubicBezTo>
                    <a:pt x="166" y="447"/>
                    <a:pt x="166" y="445"/>
                    <a:pt x="166" y="444"/>
                  </a:cubicBezTo>
                  <a:cubicBezTo>
                    <a:pt x="166" y="444"/>
                    <a:pt x="165" y="444"/>
                    <a:pt x="165" y="444"/>
                  </a:cubicBezTo>
                  <a:cubicBezTo>
                    <a:pt x="165" y="444"/>
                    <a:pt x="165" y="444"/>
                    <a:pt x="165" y="444"/>
                  </a:cubicBezTo>
                  <a:cubicBezTo>
                    <a:pt x="165" y="444"/>
                    <a:pt x="165" y="444"/>
                    <a:pt x="165" y="444"/>
                  </a:cubicBezTo>
                  <a:cubicBezTo>
                    <a:pt x="165" y="446"/>
                    <a:pt x="165" y="447"/>
                    <a:pt x="165" y="448"/>
                  </a:cubicBezTo>
                  <a:cubicBezTo>
                    <a:pt x="165" y="451"/>
                    <a:pt x="166" y="454"/>
                    <a:pt x="165" y="457"/>
                  </a:cubicBezTo>
                  <a:cubicBezTo>
                    <a:pt x="165" y="457"/>
                    <a:pt x="165" y="457"/>
                    <a:pt x="165" y="457"/>
                  </a:cubicBezTo>
                  <a:cubicBezTo>
                    <a:pt x="165" y="458"/>
                    <a:pt x="165" y="458"/>
                    <a:pt x="165" y="459"/>
                  </a:cubicBezTo>
                  <a:cubicBezTo>
                    <a:pt x="166" y="461"/>
                    <a:pt x="166" y="463"/>
                    <a:pt x="166" y="465"/>
                  </a:cubicBezTo>
                  <a:cubicBezTo>
                    <a:pt x="166" y="465"/>
                    <a:pt x="166" y="465"/>
                    <a:pt x="166" y="465"/>
                  </a:cubicBezTo>
                  <a:cubicBezTo>
                    <a:pt x="166" y="469"/>
                    <a:pt x="166" y="473"/>
                    <a:pt x="166" y="476"/>
                  </a:cubicBezTo>
                  <a:cubicBezTo>
                    <a:pt x="166" y="476"/>
                    <a:pt x="166" y="476"/>
                    <a:pt x="166" y="476"/>
                  </a:cubicBezTo>
                  <a:cubicBezTo>
                    <a:pt x="166" y="477"/>
                    <a:pt x="166" y="477"/>
                    <a:pt x="166" y="477"/>
                  </a:cubicBezTo>
                  <a:cubicBezTo>
                    <a:pt x="166" y="476"/>
                    <a:pt x="166" y="476"/>
                    <a:pt x="166" y="476"/>
                  </a:cubicBezTo>
                  <a:cubicBezTo>
                    <a:pt x="166" y="476"/>
                    <a:pt x="166" y="476"/>
                    <a:pt x="166" y="476"/>
                  </a:cubicBezTo>
                  <a:cubicBezTo>
                    <a:pt x="166" y="476"/>
                    <a:pt x="166" y="476"/>
                    <a:pt x="166" y="476"/>
                  </a:cubicBezTo>
                  <a:cubicBezTo>
                    <a:pt x="165" y="475"/>
                    <a:pt x="165" y="473"/>
                    <a:pt x="165" y="471"/>
                  </a:cubicBezTo>
                  <a:cubicBezTo>
                    <a:pt x="165" y="470"/>
                    <a:pt x="165" y="469"/>
                    <a:pt x="165" y="469"/>
                  </a:cubicBezTo>
                  <a:cubicBezTo>
                    <a:pt x="165" y="469"/>
                    <a:pt x="165" y="468"/>
                    <a:pt x="165" y="468"/>
                  </a:cubicBezTo>
                  <a:cubicBezTo>
                    <a:pt x="165" y="468"/>
                    <a:pt x="165" y="468"/>
                    <a:pt x="165" y="469"/>
                  </a:cubicBezTo>
                  <a:cubicBezTo>
                    <a:pt x="165" y="469"/>
                    <a:pt x="165" y="469"/>
                    <a:pt x="165" y="469"/>
                  </a:cubicBezTo>
                  <a:cubicBezTo>
                    <a:pt x="165" y="469"/>
                    <a:pt x="165" y="470"/>
                    <a:pt x="165" y="471"/>
                  </a:cubicBezTo>
                  <a:cubicBezTo>
                    <a:pt x="165" y="473"/>
                    <a:pt x="165" y="475"/>
                    <a:pt x="166" y="476"/>
                  </a:cubicBezTo>
                  <a:cubicBezTo>
                    <a:pt x="166" y="476"/>
                    <a:pt x="166" y="476"/>
                    <a:pt x="166" y="476"/>
                  </a:cubicBezTo>
                  <a:cubicBezTo>
                    <a:pt x="165" y="478"/>
                    <a:pt x="165" y="479"/>
                    <a:pt x="165" y="480"/>
                  </a:cubicBezTo>
                  <a:cubicBezTo>
                    <a:pt x="165" y="482"/>
                    <a:pt x="166" y="483"/>
                    <a:pt x="165" y="484"/>
                  </a:cubicBezTo>
                  <a:cubicBezTo>
                    <a:pt x="165" y="484"/>
                    <a:pt x="165" y="484"/>
                    <a:pt x="166" y="484"/>
                  </a:cubicBezTo>
                  <a:cubicBezTo>
                    <a:pt x="166" y="484"/>
                    <a:pt x="166" y="484"/>
                    <a:pt x="166" y="484"/>
                  </a:cubicBezTo>
                  <a:cubicBezTo>
                    <a:pt x="166" y="483"/>
                    <a:pt x="166" y="482"/>
                    <a:pt x="166" y="480"/>
                  </a:cubicBezTo>
                  <a:cubicBezTo>
                    <a:pt x="166" y="479"/>
                    <a:pt x="166" y="478"/>
                    <a:pt x="166" y="477"/>
                  </a:cubicBezTo>
                  <a:cubicBezTo>
                    <a:pt x="166" y="478"/>
                    <a:pt x="166" y="480"/>
                    <a:pt x="167" y="482"/>
                  </a:cubicBezTo>
                  <a:cubicBezTo>
                    <a:pt x="167" y="482"/>
                    <a:pt x="167" y="482"/>
                    <a:pt x="167" y="482"/>
                  </a:cubicBezTo>
                  <a:cubicBezTo>
                    <a:pt x="167" y="482"/>
                    <a:pt x="167" y="482"/>
                    <a:pt x="167" y="482"/>
                  </a:cubicBezTo>
                  <a:cubicBezTo>
                    <a:pt x="167" y="483"/>
                    <a:pt x="166" y="483"/>
                    <a:pt x="167" y="483"/>
                  </a:cubicBezTo>
                  <a:cubicBezTo>
                    <a:pt x="167" y="483"/>
                    <a:pt x="167" y="484"/>
                    <a:pt x="167" y="483"/>
                  </a:cubicBezTo>
                  <a:cubicBezTo>
                    <a:pt x="167" y="483"/>
                    <a:pt x="167" y="483"/>
                    <a:pt x="167" y="483"/>
                  </a:cubicBezTo>
                  <a:cubicBezTo>
                    <a:pt x="167" y="483"/>
                    <a:pt x="167" y="483"/>
                    <a:pt x="167" y="482"/>
                  </a:cubicBezTo>
                  <a:cubicBezTo>
                    <a:pt x="167" y="482"/>
                    <a:pt x="167" y="482"/>
                    <a:pt x="167" y="482"/>
                  </a:cubicBezTo>
                  <a:cubicBezTo>
                    <a:pt x="167" y="482"/>
                    <a:pt x="167" y="482"/>
                    <a:pt x="167" y="482"/>
                  </a:cubicBezTo>
                  <a:cubicBezTo>
                    <a:pt x="168" y="479"/>
                    <a:pt x="169" y="477"/>
                    <a:pt x="169" y="475"/>
                  </a:cubicBezTo>
                  <a:cubicBezTo>
                    <a:pt x="169" y="474"/>
                    <a:pt x="168" y="474"/>
                    <a:pt x="168" y="473"/>
                  </a:cubicBezTo>
                  <a:cubicBezTo>
                    <a:pt x="168" y="473"/>
                    <a:pt x="168" y="472"/>
                    <a:pt x="168" y="471"/>
                  </a:cubicBezTo>
                  <a:cubicBezTo>
                    <a:pt x="168" y="471"/>
                    <a:pt x="167" y="470"/>
                    <a:pt x="167" y="470"/>
                  </a:cubicBezTo>
                  <a:cubicBezTo>
                    <a:pt x="167" y="468"/>
                    <a:pt x="168" y="465"/>
                    <a:pt x="166" y="465"/>
                  </a:cubicBezTo>
                  <a:cubicBezTo>
                    <a:pt x="167" y="463"/>
                    <a:pt x="166" y="461"/>
                    <a:pt x="166" y="459"/>
                  </a:cubicBezTo>
                  <a:close/>
                  <a:moveTo>
                    <a:pt x="178" y="450"/>
                  </a:moveTo>
                  <a:cubicBezTo>
                    <a:pt x="179" y="450"/>
                    <a:pt x="179" y="450"/>
                    <a:pt x="179" y="450"/>
                  </a:cubicBezTo>
                  <a:cubicBezTo>
                    <a:pt x="179" y="451"/>
                    <a:pt x="179" y="452"/>
                    <a:pt x="179" y="453"/>
                  </a:cubicBezTo>
                  <a:cubicBezTo>
                    <a:pt x="179" y="453"/>
                    <a:pt x="178" y="454"/>
                    <a:pt x="178" y="454"/>
                  </a:cubicBezTo>
                  <a:cubicBezTo>
                    <a:pt x="178" y="454"/>
                    <a:pt x="178" y="454"/>
                    <a:pt x="178" y="454"/>
                  </a:cubicBezTo>
                  <a:cubicBezTo>
                    <a:pt x="180" y="454"/>
                    <a:pt x="179" y="456"/>
                    <a:pt x="180" y="457"/>
                  </a:cubicBezTo>
                  <a:cubicBezTo>
                    <a:pt x="179" y="457"/>
                    <a:pt x="179" y="457"/>
                    <a:pt x="179" y="457"/>
                  </a:cubicBezTo>
                  <a:cubicBezTo>
                    <a:pt x="180" y="457"/>
                    <a:pt x="179" y="457"/>
                    <a:pt x="179" y="458"/>
                  </a:cubicBezTo>
                  <a:cubicBezTo>
                    <a:pt x="179" y="458"/>
                    <a:pt x="179" y="458"/>
                    <a:pt x="179" y="458"/>
                  </a:cubicBezTo>
                  <a:cubicBezTo>
                    <a:pt x="179" y="458"/>
                    <a:pt x="179" y="458"/>
                    <a:pt x="179" y="458"/>
                  </a:cubicBezTo>
                  <a:cubicBezTo>
                    <a:pt x="180" y="459"/>
                    <a:pt x="181" y="463"/>
                    <a:pt x="180" y="466"/>
                  </a:cubicBezTo>
                  <a:cubicBezTo>
                    <a:pt x="180" y="466"/>
                    <a:pt x="180" y="466"/>
                    <a:pt x="181" y="467"/>
                  </a:cubicBezTo>
                  <a:cubicBezTo>
                    <a:pt x="180" y="468"/>
                    <a:pt x="181" y="470"/>
                    <a:pt x="180" y="472"/>
                  </a:cubicBezTo>
                  <a:cubicBezTo>
                    <a:pt x="178" y="472"/>
                    <a:pt x="179" y="470"/>
                    <a:pt x="179" y="470"/>
                  </a:cubicBezTo>
                  <a:cubicBezTo>
                    <a:pt x="179" y="469"/>
                    <a:pt x="178" y="469"/>
                    <a:pt x="178" y="469"/>
                  </a:cubicBezTo>
                  <a:cubicBezTo>
                    <a:pt x="178" y="469"/>
                    <a:pt x="178" y="468"/>
                    <a:pt x="178" y="468"/>
                  </a:cubicBezTo>
                  <a:cubicBezTo>
                    <a:pt x="178" y="468"/>
                    <a:pt x="178" y="467"/>
                    <a:pt x="178" y="467"/>
                  </a:cubicBezTo>
                  <a:cubicBezTo>
                    <a:pt x="178" y="465"/>
                    <a:pt x="179" y="464"/>
                    <a:pt x="178" y="463"/>
                  </a:cubicBezTo>
                  <a:cubicBezTo>
                    <a:pt x="179" y="462"/>
                    <a:pt x="177" y="459"/>
                    <a:pt x="178" y="458"/>
                  </a:cubicBezTo>
                  <a:cubicBezTo>
                    <a:pt x="178" y="457"/>
                    <a:pt x="178" y="457"/>
                    <a:pt x="178" y="457"/>
                  </a:cubicBezTo>
                  <a:cubicBezTo>
                    <a:pt x="178" y="457"/>
                    <a:pt x="178" y="457"/>
                    <a:pt x="178" y="457"/>
                  </a:cubicBezTo>
                  <a:cubicBezTo>
                    <a:pt x="178" y="456"/>
                    <a:pt x="177" y="455"/>
                    <a:pt x="178" y="454"/>
                  </a:cubicBezTo>
                  <a:cubicBezTo>
                    <a:pt x="178" y="453"/>
                    <a:pt x="178" y="453"/>
                    <a:pt x="178" y="453"/>
                  </a:cubicBezTo>
                  <a:cubicBezTo>
                    <a:pt x="178" y="452"/>
                    <a:pt x="179" y="451"/>
                    <a:pt x="178" y="450"/>
                  </a:cubicBezTo>
                  <a:cubicBezTo>
                    <a:pt x="178" y="450"/>
                    <a:pt x="178" y="450"/>
                    <a:pt x="178" y="450"/>
                  </a:cubicBezTo>
                  <a:cubicBezTo>
                    <a:pt x="178" y="450"/>
                    <a:pt x="178" y="450"/>
                    <a:pt x="178" y="450"/>
                  </a:cubicBezTo>
                  <a:close/>
                  <a:moveTo>
                    <a:pt x="179" y="457"/>
                  </a:moveTo>
                  <a:cubicBezTo>
                    <a:pt x="179" y="457"/>
                    <a:pt x="179" y="457"/>
                    <a:pt x="178" y="457"/>
                  </a:cubicBezTo>
                  <a:cubicBezTo>
                    <a:pt x="178" y="457"/>
                    <a:pt x="178" y="457"/>
                    <a:pt x="178" y="457"/>
                  </a:cubicBezTo>
                  <a:cubicBezTo>
                    <a:pt x="178" y="457"/>
                    <a:pt x="178" y="457"/>
                    <a:pt x="178" y="457"/>
                  </a:cubicBezTo>
                  <a:cubicBezTo>
                    <a:pt x="178" y="457"/>
                    <a:pt x="178" y="457"/>
                    <a:pt x="178" y="458"/>
                  </a:cubicBezTo>
                  <a:cubicBezTo>
                    <a:pt x="179" y="457"/>
                    <a:pt x="179" y="457"/>
                    <a:pt x="179" y="457"/>
                  </a:cubicBezTo>
                  <a:cubicBezTo>
                    <a:pt x="179" y="458"/>
                    <a:pt x="179" y="458"/>
                    <a:pt x="179" y="457"/>
                  </a:cubicBezTo>
                  <a:cubicBezTo>
                    <a:pt x="179" y="457"/>
                    <a:pt x="179" y="457"/>
                    <a:pt x="179" y="457"/>
                  </a:cubicBezTo>
                  <a:close/>
                  <a:moveTo>
                    <a:pt x="164" y="442"/>
                  </a:moveTo>
                  <a:cubicBezTo>
                    <a:pt x="164" y="442"/>
                    <a:pt x="164" y="442"/>
                    <a:pt x="164" y="442"/>
                  </a:cubicBezTo>
                  <a:cubicBezTo>
                    <a:pt x="164" y="442"/>
                    <a:pt x="164" y="442"/>
                    <a:pt x="164" y="442"/>
                  </a:cubicBezTo>
                  <a:cubicBezTo>
                    <a:pt x="164" y="442"/>
                    <a:pt x="164" y="442"/>
                    <a:pt x="164" y="442"/>
                  </a:cubicBezTo>
                  <a:cubicBezTo>
                    <a:pt x="164" y="442"/>
                    <a:pt x="164" y="443"/>
                    <a:pt x="164" y="444"/>
                  </a:cubicBezTo>
                  <a:cubicBezTo>
                    <a:pt x="164" y="444"/>
                    <a:pt x="164" y="444"/>
                    <a:pt x="164" y="444"/>
                  </a:cubicBezTo>
                  <a:cubicBezTo>
                    <a:pt x="164" y="444"/>
                    <a:pt x="164" y="444"/>
                    <a:pt x="164" y="444"/>
                  </a:cubicBezTo>
                  <a:cubicBezTo>
                    <a:pt x="164" y="443"/>
                    <a:pt x="164" y="442"/>
                    <a:pt x="164" y="442"/>
                  </a:cubicBezTo>
                  <a:close/>
                  <a:moveTo>
                    <a:pt x="164" y="421"/>
                  </a:moveTo>
                  <a:cubicBezTo>
                    <a:pt x="164" y="422"/>
                    <a:pt x="164" y="423"/>
                    <a:pt x="164" y="424"/>
                  </a:cubicBezTo>
                  <a:cubicBezTo>
                    <a:pt x="164" y="425"/>
                    <a:pt x="164" y="426"/>
                    <a:pt x="164" y="427"/>
                  </a:cubicBezTo>
                  <a:cubicBezTo>
                    <a:pt x="164" y="427"/>
                    <a:pt x="164" y="427"/>
                    <a:pt x="165" y="427"/>
                  </a:cubicBezTo>
                  <a:cubicBezTo>
                    <a:pt x="165" y="427"/>
                    <a:pt x="165" y="427"/>
                    <a:pt x="165" y="427"/>
                  </a:cubicBezTo>
                  <a:cubicBezTo>
                    <a:pt x="165" y="426"/>
                    <a:pt x="165" y="425"/>
                    <a:pt x="165" y="424"/>
                  </a:cubicBezTo>
                  <a:cubicBezTo>
                    <a:pt x="165" y="423"/>
                    <a:pt x="164" y="422"/>
                    <a:pt x="164" y="422"/>
                  </a:cubicBezTo>
                  <a:cubicBezTo>
                    <a:pt x="165" y="421"/>
                    <a:pt x="164" y="421"/>
                    <a:pt x="164" y="421"/>
                  </a:cubicBezTo>
                  <a:cubicBezTo>
                    <a:pt x="164" y="421"/>
                    <a:pt x="164" y="421"/>
                    <a:pt x="164" y="421"/>
                  </a:cubicBezTo>
                  <a:cubicBezTo>
                    <a:pt x="164" y="421"/>
                    <a:pt x="164" y="421"/>
                    <a:pt x="164" y="421"/>
                  </a:cubicBezTo>
                  <a:close/>
                  <a:moveTo>
                    <a:pt x="162" y="394"/>
                  </a:moveTo>
                  <a:cubicBezTo>
                    <a:pt x="162" y="397"/>
                    <a:pt x="162" y="400"/>
                    <a:pt x="163" y="402"/>
                  </a:cubicBezTo>
                  <a:cubicBezTo>
                    <a:pt x="163" y="406"/>
                    <a:pt x="163" y="410"/>
                    <a:pt x="163" y="413"/>
                  </a:cubicBezTo>
                  <a:cubicBezTo>
                    <a:pt x="163" y="413"/>
                    <a:pt x="163" y="413"/>
                    <a:pt x="163" y="413"/>
                  </a:cubicBezTo>
                  <a:cubicBezTo>
                    <a:pt x="163" y="413"/>
                    <a:pt x="164" y="413"/>
                    <a:pt x="164" y="413"/>
                  </a:cubicBezTo>
                  <a:cubicBezTo>
                    <a:pt x="164" y="410"/>
                    <a:pt x="164" y="406"/>
                    <a:pt x="163" y="402"/>
                  </a:cubicBezTo>
                  <a:cubicBezTo>
                    <a:pt x="163" y="400"/>
                    <a:pt x="163" y="397"/>
                    <a:pt x="163" y="394"/>
                  </a:cubicBezTo>
                  <a:cubicBezTo>
                    <a:pt x="163" y="394"/>
                    <a:pt x="163" y="394"/>
                    <a:pt x="163" y="394"/>
                  </a:cubicBezTo>
                  <a:cubicBezTo>
                    <a:pt x="163" y="394"/>
                    <a:pt x="162" y="394"/>
                    <a:pt x="162" y="394"/>
                  </a:cubicBezTo>
                  <a:cubicBezTo>
                    <a:pt x="162" y="394"/>
                    <a:pt x="162" y="394"/>
                    <a:pt x="162" y="394"/>
                  </a:cubicBezTo>
                  <a:close/>
                  <a:moveTo>
                    <a:pt x="162" y="400"/>
                  </a:moveTo>
                  <a:cubicBezTo>
                    <a:pt x="162" y="399"/>
                    <a:pt x="161" y="399"/>
                    <a:pt x="161" y="400"/>
                  </a:cubicBezTo>
                  <a:cubicBezTo>
                    <a:pt x="161" y="400"/>
                    <a:pt x="161" y="400"/>
                    <a:pt x="161" y="400"/>
                  </a:cubicBezTo>
                  <a:cubicBezTo>
                    <a:pt x="161" y="400"/>
                    <a:pt x="161" y="400"/>
                    <a:pt x="161" y="400"/>
                  </a:cubicBezTo>
                  <a:cubicBezTo>
                    <a:pt x="162" y="400"/>
                    <a:pt x="162" y="401"/>
                    <a:pt x="162" y="401"/>
                  </a:cubicBezTo>
                  <a:cubicBezTo>
                    <a:pt x="162" y="402"/>
                    <a:pt x="162" y="402"/>
                    <a:pt x="162" y="402"/>
                  </a:cubicBezTo>
                  <a:cubicBezTo>
                    <a:pt x="162" y="402"/>
                    <a:pt x="162" y="402"/>
                    <a:pt x="162" y="402"/>
                  </a:cubicBezTo>
                  <a:cubicBezTo>
                    <a:pt x="162" y="402"/>
                    <a:pt x="162" y="402"/>
                    <a:pt x="162" y="402"/>
                  </a:cubicBezTo>
                  <a:cubicBezTo>
                    <a:pt x="162" y="401"/>
                    <a:pt x="162" y="401"/>
                    <a:pt x="162" y="401"/>
                  </a:cubicBezTo>
                  <a:cubicBezTo>
                    <a:pt x="162" y="401"/>
                    <a:pt x="162" y="400"/>
                    <a:pt x="162" y="400"/>
                  </a:cubicBezTo>
                  <a:close/>
                  <a:moveTo>
                    <a:pt x="161" y="387"/>
                  </a:moveTo>
                  <a:cubicBezTo>
                    <a:pt x="161" y="387"/>
                    <a:pt x="161" y="387"/>
                    <a:pt x="161" y="387"/>
                  </a:cubicBezTo>
                  <a:cubicBezTo>
                    <a:pt x="161" y="387"/>
                    <a:pt x="161" y="387"/>
                    <a:pt x="161" y="387"/>
                  </a:cubicBezTo>
                  <a:cubicBezTo>
                    <a:pt x="161" y="387"/>
                    <a:pt x="161" y="387"/>
                    <a:pt x="161" y="387"/>
                  </a:cubicBezTo>
                  <a:cubicBezTo>
                    <a:pt x="161" y="387"/>
                    <a:pt x="161" y="387"/>
                    <a:pt x="161" y="387"/>
                  </a:cubicBezTo>
                  <a:cubicBezTo>
                    <a:pt x="161" y="387"/>
                    <a:pt x="161" y="388"/>
                    <a:pt x="161" y="388"/>
                  </a:cubicBezTo>
                  <a:cubicBezTo>
                    <a:pt x="161" y="388"/>
                    <a:pt x="161" y="388"/>
                    <a:pt x="161" y="388"/>
                  </a:cubicBezTo>
                  <a:cubicBezTo>
                    <a:pt x="161" y="388"/>
                    <a:pt x="161" y="388"/>
                    <a:pt x="161" y="388"/>
                  </a:cubicBezTo>
                  <a:cubicBezTo>
                    <a:pt x="161" y="388"/>
                    <a:pt x="161" y="387"/>
                    <a:pt x="161" y="387"/>
                  </a:cubicBezTo>
                  <a:close/>
                  <a:moveTo>
                    <a:pt x="161" y="380"/>
                  </a:moveTo>
                  <a:cubicBezTo>
                    <a:pt x="161" y="380"/>
                    <a:pt x="161" y="380"/>
                    <a:pt x="160" y="380"/>
                  </a:cubicBezTo>
                  <a:cubicBezTo>
                    <a:pt x="160" y="380"/>
                    <a:pt x="160" y="380"/>
                    <a:pt x="160" y="380"/>
                  </a:cubicBezTo>
                  <a:cubicBezTo>
                    <a:pt x="160" y="380"/>
                    <a:pt x="160" y="380"/>
                    <a:pt x="160" y="380"/>
                  </a:cubicBezTo>
                  <a:cubicBezTo>
                    <a:pt x="160" y="380"/>
                    <a:pt x="160" y="381"/>
                    <a:pt x="160" y="381"/>
                  </a:cubicBezTo>
                  <a:cubicBezTo>
                    <a:pt x="160" y="382"/>
                    <a:pt x="161" y="383"/>
                    <a:pt x="160" y="384"/>
                  </a:cubicBezTo>
                  <a:cubicBezTo>
                    <a:pt x="160" y="384"/>
                    <a:pt x="161" y="385"/>
                    <a:pt x="161" y="385"/>
                  </a:cubicBezTo>
                  <a:cubicBezTo>
                    <a:pt x="161" y="385"/>
                    <a:pt x="161" y="384"/>
                    <a:pt x="161" y="384"/>
                  </a:cubicBezTo>
                  <a:cubicBezTo>
                    <a:pt x="161" y="383"/>
                    <a:pt x="161" y="382"/>
                    <a:pt x="161" y="381"/>
                  </a:cubicBezTo>
                  <a:cubicBezTo>
                    <a:pt x="161" y="381"/>
                    <a:pt x="161" y="380"/>
                    <a:pt x="161" y="380"/>
                  </a:cubicBezTo>
                  <a:close/>
                  <a:moveTo>
                    <a:pt x="160" y="374"/>
                  </a:moveTo>
                  <a:cubicBezTo>
                    <a:pt x="160" y="374"/>
                    <a:pt x="160" y="374"/>
                    <a:pt x="160" y="374"/>
                  </a:cubicBezTo>
                  <a:cubicBezTo>
                    <a:pt x="160" y="374"/>
                    <a:pt x="160" y="374"/>
                    <a:pt x="160" y="374"/>
                  </a:cubicBezTo>
                  <a:cubicBezTo>
                    <a:pt x="160" y="374"/>
                    <a:pt x="160" y="374"/>
                    <a:pt x="160" y="374"/>
                  </a:cubicBezTo>
                  <a:cubicBezTo>
                    <a:pt x="160" y="375"/>
                    <a:pt x="160" y="376"/>
                    <a:pt x="160" y="376"/>
                  </a:cubicBezTo>
                  <a:cubicBezTo>
                    <a:pt x="160" y="377"/>
                    <a:pt x="160" y="377"/>
                    <a:pt x="160" y="378"/>
                  </a:cubicBezTo>
                  <a:cubicBezTo>
                    <a:pt x="160" y="378"/>
                    <a:pt x="160" y="378"/>
                    <a:pt x="160" y="378"/>
                  </a:cubicBezTo>
                  <a:cubicBezTo>
                    <a:pt x="160" y="378"/>
                    <a:pt x="160" y="378"/>
                    <a:pt x="160" y="378"/>
                  </a:cubicBezTo>
                  <a:cubicBezTo>
                    <a:pt x="161" y="377"/>
                    <a:pt x="160" y="377"/>
                    <a:pt x="160" y="376"/>
                  </a:cubicBezTo>
                  <a:cubicBezTo>
                    <a:pt x="160" y="376"/>
                    <a:pt x="160" y="375"/>
                    <a:pt x="160" y="374"/>
                  </a:cubicBezTo>
                  <a:close/>
                  <a:moveTo>
                    <a:pt x="161" y="363"/>
                  </a:moveTo>
                  <a:cubicBezTo>
                    <a:pt x="161" y="364"/>
                    <a:pt x="161" y="364"/>
                    <a:pt x="161" y="365"/>
                  </a:cubicBezTo>
                  <a:cubicBezTo>
                    <a:pt x="161" y="365"/>
                    <a:pt x="161" y="365"/>
                    <a:pt x="161" y="366"/>
                  </a:cubicBezTo>
                  <a:cubicBezTo>
                    <a:pt x="161" y="366"/>
                    <a:pt x="161" y="366"/>
                    <a:pt x="161" y="366"/>
                  </a:cubicBezTo>
                  <a:cubicBezTo>
                    <a:pt x="161" y="366"/>
                    <a:pt x="161" y="366"/>
                    <a:pt x="161" y="366"/>
                  </a:cubicBezTo>
                  <a:cubicBezTo>
                    <a:pt x="162" y="365"/>
                    <a:pt x="161" y="365"/>
                    <a:pt x="161" y="364"/>
                  </a:cubicBezTo>
                  <a:cubicBezTo>
                    <a:pt x="161" y="364"/>
                    <a:pt x="161" y="364"/>
                    <a:pt x="161" y="363"/>
                  </a:cubicBezTo>
                  <a:cubicBezTo>
                    <a:pt x="161" y="363"/>
                    <a:pt x="161" y="363"/>
                    <a:pt x="161" y="363"/>
                  </a:cubicBezTo>
                  <a:cubicBezTo>
                    <a:pt x="161" y="363"/>
                    <a:pt x="161" y="363"/>
                    <a:pt x="161" y="363"/>
                  </a:cubicBezTo>
                  <a:cubicBezTo>
                    <a:pt x="161" y="363"/>
                    <a:pt x="161" y="363"/>
                    <a:pt x="161" y="363"/>
                  </a:cubicBezTo>
                  <a:close/>
                  <a:moveTo>
                    <a:pt x="161" y="352"/>
                  </a:moveTo>
                  <a:cubicBezTo>
                    <a:pt x="160" y="354"/>
                    <a:pt x="160" y="355"/>
                    <a:pt x="160" y="357"/>
                  </a:cubicBezTo>
                  <a:cubicBezTo>
                    <a:pt x="160" y="357"/>
                    <a:pt x="160" y="357"/>
                    <a:pt x="161" y="357"/>
                  </a:cubicBezTo>
                  <a:cubicBezTo>
                    <a:pt x="161" y="357"/>
                    <a:pt x="161" y="357"/>
                    <a:pt x="161" y="357"/>
                  </a:cubicBezTo>
                  <a:cubicBezTo>
                    <a:pt x="161" y="355"/>
                    <a:pt x="161" y="354"/>
                    <a:pt x="161" y="352"/>
                  </a:cubicBezTo>
                  <a:cubicBezTo>
                    <a:pt x="161" y="352"/>
                    <a:pt x="161" y="352"/>
                    <a:pt x="161" y="352"/>
                  </a:cubicBezTo>
                  <a:cubicBezTo>
                    <a:pt x="161" y="352"/>
                    <a:pt x="161" y="352"/>
                    <a:pt x="161" y="352"/>
                  </a:cubicBezTo>
                  <a:cubicBezTo>
                    <a:pt x="161" y="352"/>
                    <a:pt x="161" y="352"/>
                    <a:pt x="161" y="352"/>
                  </a:cubicBezTo>
                  <a:close/>
                  <a:moveTo>
                    <a:pt x="105" y="291"/>
                  </a:moveTo>
                  <a:cubicBezTo>
                    <a:pt x="105" y="291"/>
                    <a:pt x="105" y="292"/>
                    <a:pt x="105" y="292"/>
                  </a:cubicBezTo>
                  <a:cubicBezTo>
                    <a:pt x="106" y="292"/>
                    <a:pt x="106" y="292"/>
                    <a:pt x="106" y="292"/>
                  </a:cubicBezTo>
                  <a:cubicBezTo>
                    <a:pt x="106" y="292"/>
                    <a:pt x="106" y="292"/>
                    <a:pt x="106" y="292"/>
                  </a:cubicBezTo>
                  <a:cubicBezTo>
                    <a:pt x="106" y="292"/>
                    <a:pt x="106" y="291"/>
                    <a:pt x="106" y="291"/>
                  </a:cubicBezTo>
                  <a:cubicBezTo>
                    <a:pt x="106" y="291"/>
                    <a:pt x="106" y="291"/>
                    <a:pt x="106" y="291"/>
                  </a:cubicBezTo>
                  <a:cubicBezTo>
                    <a:pt x="106" y="291"/>
                    <a:pt x="106" y="290"/>
                    <a:pt x="106" y="290"/>
                  </a:cubicBezTo>
                  <a:cubicBezTo>
                    <a:pt x="105" y="290"/>
                    <a:pt x="105" y="290"/>
                    <a:pt x="105" y="291"/>
                  </a:cubicBezTo>
                  <a:cubicBezTo>
                    <a:pt x="105" y="291"/>
                    <a:pt x="105" y="291"/>
                    <a:pt x="105" y="291"/>
                  </a:cubicBezTo>
                  <a:close/>
                  <a:moveTo>
                    <a:pt x="182" y="550"/>
                  </a:moveTo>
                  <a:cubicBezTo>
                    <a:pt x="182" y="551"/>
                    <a:pt x="182" y="551"/>
                    <a:pt x="182" y="551"/>
                  </a:cubicBezTo>
                  <a:cubicBezTo>
                    <a:pt x="182" y="552"/>
                    <a:pt x="183" y="553"/>
                    <a:pt x="182" y="553"/>
                  </a:cubicBezTo>
                  <a:cubicBezTo>
                    <a:pt x="182" y="554"/>
                    <a:pt x="182" y="554"/>
                    <a:pt x="182" y="554"/>
                  </a:cubicBezTo>
                  <a:cubicBezTo>
                    <a:pt x="182" y="554"/>
                    <a:pt x="182" y="554"/>
                    <a:pt x="182" y="554"/>
                  </a:cubicBezTo>
                  <a:cubicBezTo>
                    <a:pt x="182" y="555"/>
                    <a:pt x="182" y="556"/>
                    <a:pt x="182" y="557"/>
                  </a:cubicBezTo>
                  <a:cubicBezTo>
                    <a:pt x="182" y="558"/>
                    <a:pt x="182" y="560"/>
                    <a:pt x="183" y="561"/>
                  </a:cubicBezTo>
                  <a:cubicBezTo>
                    <a:pt x="183" y="561"/>
                    <a:pt x="183" y="561"/>
                    <a:pt x="184" y="561"/>
                  </a:cubicBezTo>
                  <a:cubicBezTo>
                    <a:pt x="184" y="561"/>
                    <a:pt x="184" y="560"/>
                    <a:pt x="184" y="560"/>
                  </a:cubicBezTo>
                  <a:cubicBezTo>
                    <a:pt x="183" y="559"/>
                    <a:pt x="183" y="558"/>
                    <a:pt x="183" y="557"/>
                  </a:cubicBezTo>
                  <a:cubicBezTo>
                    <a:pt x="183" y="556"/>
                    <a:pt x="183" y="555"/>
                    <a:pt x="183" y="554"/>
                  </a:cubicBezTo>
                  <a:cubicBezTo>
                    <a:pt x="183" y="553"/>
                    <a:pt x="183" y="552"/>
                    <a:pt x="183" y="551"/>
                  </a:cubicBezTo>
                  <a:cubicBezTo>
                    <a:pt x="183" y="550"/>
                    <a:pt x="182" y="550"/>
                    <a:pt x="182" y="550"/>
                  </a:cubicBezTo>
                  <a:cubicBezTo>
                    <a:pt x="182" y="550"/>
                    <a:pt x="182" y="550"/>
                    <a:pt x="182" y="550"/>
                  </a:cubicBezTo>
                  <a:close/>
                  <a:moveTo>
                    <a:pt x="171" y="554"/>
                  </a:moveTo>
                  <a:cubicBezTo>
                    <a:pt x="172" y="553"/>
                    <a:pt x="172" y="552"/>
                    <a:pt x="171" y="550"/>
                  </a:cubicBezTo>
                  <a:cubicBezTo>
                    <a:pt x="172" y="548"/>
                    <a:pt x="171" y="546"/>
                    <a:pt x="171" y="544"/>
                  </a:cubicBezTo>
                  <a:cubicBezTo>
                    <a:pt x="171" y="544"/>
                    <a:pt x="171" y="544"/>
                    <a:pt x="171" y="544"/>
                  </a:cubicBezTo>
                  <a:cubicBezTo>
                    <a:pt x="171" y="543"/>
                    <a:pt x="171" y="542"/>
                    <a:pt x="171" y="541"/>
                  </a:cubicBezTo>
                  <a:cubicBezTo>
                    <a:pt x="171" y="540"/>
                    <a:pt x="170" y="539"/>
                    <a:pt x="171" y="538"/>
                  </a:cubicBezTo>
                  <a:cubicBezTo>
                    <a:pt x="171" y="538"/>
                    <a:pt x="171" y="537"/>
                    <a:pt x="170" y="537"/>
                  </a:cubicBezTo>
                  <a:cubicBezTo>
                    <a:pt x="170" y="537"/>
                    <a:pt x="170" y="537"/>
                    <a:pt x="170" y="537"/>
                  </a:cubicBezTo>
                  <a:cubicBezTo>
                    <a:pt x="170" y="537"/>
                    <a:pt x="170" y="538"/>
                    <a:pt x="170" y="538"/>
                  </a:cubicBezTo>
                  <a:cubicBezTo>
                    <a:pt x="169" y="539"/>
                    <a:pt x="170" y="540"/>
                    <a:pt x="170" y="541"/>
                  </a:cubicBezTo>
                  <a:cubicBezTo>
                    <a:pt x="170" y="542"/>
                    <a:pt x="170" y="543"/>
                    <a:pt x="170" y="544"/>
                  </a:cubicBezTo>
                  <a:cubicBezTo>
                    <a:pt x="170" y="544"/>
                    <a:pt x="170" y="544"/>
                    <a:pt x="170" y="544"/>
                  </a:cubicBezTo>
                  <a:cubicBezTo>
                    <a:pt x="170" y="544"/>
                    <a:pt x="170" y="544"/>
                    <a:pt x="170" y="544"/>
                  </a:cubicBezTo>
                  <a:cubicBezTo>
                    <a:pt x="169" y="546"/>
                    <a:pt x="172" y="549"/>
                    <a:pt x="169" y="550"/>
                  </a:cubicBezTo>
                  <a:cubicBezTo>
                    <a:pt x="170" y="551"/>
                    <a:pt x="169" y="552"/>
                    <a:pt x="169" y="553"/>
                  </a:cubicBezTo>
                  <a:cubicBezTo>
                    <a:pt x="170" y="553"/>
                    <a:pt x="170" y="553"/>
                    <a:pt x="171" y="554"/>
                  </a:cubicBezTo>
                  <a:cubicBezTo>
                    <a:pt x="171" y="556"/>
                    <a:pt x="171" y="558"/>
                    <a:pt x="171" y="560"/>
                  </a:cubicBezTo>
                  <a:cubicBezTo>
                    <a:pt x="171" y="561"/>
                    <a:pt x="171" y="563"/>
                    <a:pt x="172" y="565"/>
                  </a:cubicBezTo>
                  <a:cubicBezTo>
                    <a:pt x="172" y="565"/>
                    <a:pt x="172" y="565"/>
                    <a:pt x="172" y="565"/>
                  </a:cubicBezTo>
                  <a:cubicBezTo>
                    <a:pt x="173" y="565"/>
                    <a:pt x="173" y="565"/>
                    <a:pt x="173" y="565"/>
                  </a:cubicBezTo>
                  <a:cubicBezTo>
                    <a:pt x="172" y="563"/>
                    <a:pt x="172" y="561"/>
                    <a:pt x="172" y="560"/>
                  </a:cubicBezTo>
                  <a:cubicBezTo>
                    <a:pt x="172" y="558"/>
                    <a:pt x="172" y="556"/>
                    <a:pt x="171" y="554"/>
                  </a:cubicBezTo>
                  <a:close/>
                  <a:moveTo>
                    <a:pt x="170" y="536"/>
                  </a:moveTo>
                  <a:cubicBezTo>
                    <a:pt x="170" y="536"/>
                    <a:pt x="171" y="536"/>
                    <a:pt x="171" y="535"/>
                  </a:cubicBezTo>
                  <a:cubicBezTo>
                    <a:pt x="171" y="534"/>
                    <a:pt x="171" y="533"/>
                    <a:pt x="170" y="532"/>
                  </a:cubicBezTo>
                  <a:cubicBezTo>
                    <a:pt x="170" y="532"/>
                    <a:pt x="170" y="532"/>
                    <a:pt x="170" y="532"/>
                  </a:cubicBezTo>
                  <a:cubicBezTo>
                    <a:pt x="171" y="528"/>
                    <a:pt x="170" y="525"/>
                    <a:pt x="170" y="522"/>
                  </a:cubicBezTo>
                  <a:cubicBezTo>
                    <a:pt x="168" y="521"/>
                    <a:pt x="170" y="519"/>
                    <a:pt x="169" y="519"/>
                  </a:cubicBezTo>
                  <a:cubicBezTo>
                    <a:pt x="169" y="519"/>
                    <a:pt x="168" y="519"/>
                    <a:pt x="168" y="519"/>
                  </a:cubicBezTo>
                  <a:cubicBezTo>
                    <a:pt x="168" y="523"/>
                    <a:pt x="168" y="527"/>
                    <a:pt x="168" y="530"/>
                  </a:cubicBezTo>
                  <a:cubicBezTo>
                    <a:pt x="170" y="530"/>
                    <a:pt x="169" y="531"/>
                    <a:pt x="170" y="532"/>
                  </a:cubicBezTo>
                  <a:cubicBezTo>
                    <a:pt x="170" y="533"/>
                    <a:pt x="170" y="534"/>
                    <a:pt x="170" y="535"/>
                  </a:cubicBezTo>
                  <a:cubicBezTo>
                    <a:pt x="170" y="535"/>
                    <a:pt x="170" y="536"/>
                    <a:pt x="170" y="536"/>
                  </a:cubicBezTo>
                  <a:close/>
                </a:path>
              </a:pathLst>
            </a:custGeom>
            <a:grpFill/>
            <a:ln>
              <a:noFill/>
            </a:ln>
          </p:spPr>
          <p:txBody>
            <a:bodyPr vert="horz" wrap="square" lIns="68580" tIns="34290" rIns="68580" bIns="34290" numCol="1" anchor="t" anchorCtr="0" compatLnSpc="1">
              <a:prstTxWarp prst="textNoShape">
                <a:avLst/>
              </a:prstTxWarp>
            </a:bodyPr>
            <a:lstStyle/>
            <a:p>
              <a:endParaRPr lang="zh-CN" altLang="en-US" sz="1013"/>
            </a:p>
          </p:txBody>
        </p:sp>
        <p:sp>
          <p:nvSpPr>
            <p:cNvPr id="15" name="Freeform 188">
              <a:extLst>
                <a:ext uri="{FF2B5EF4-FFF2-40B4-BE49-F238E27FC236}">
                  <a16:creationId xmlns="" xmlns:a16="http://schemas.microsoft.com/office/drawing/2014/main" id="{9B903CF7-F7E1-4ABB-BD06-E9CDEAC335BB}"/>
                </a:ext>
              </a:extLst>
            </p:cNvPr>
            <p:cNvSpPr>
              <a:spLocks noEditPoints="1"/>
            </p:cNvSpPr>
            <p:nvPr/>
          </p:nvSpPr>
          <p:spPr bwMode="auto">
            <a:xfrm>
              <a:off x="710141" y="686431"/>
              <a:ext cx="95683" cy="1445627"/>
            </a:xfrm>
            <a:custGeom>
              <a:avLst/>
              <a:gdLst>
                <a:gd name="T0" fmla="*/ 137 w 367"/>
                <a:gd name="T1" fmla="*/ 772 h 1237"/>
                <a:gd name="T2" fmla="*/ 176 w 367"/>
                <a:gd name="T3" fmla="*/ 600 h 1237"/>
                <a:gd name="T4" fmla="*/ 181 w 367"/>
                <a:gd name="T5" fmla="*/ 522 h 1237"/>
                <a:gd name="T6" fmla="*/ 160 w 367"/>
                <a:gd name="T7" fmla="*/ 282 h 1237"/>
                <a:gd name="T8" fmla="*/ 135 w 367"/>
                <a:gd name="T9" fmla="*/ 965 h 1237"/>
                <a:gd name="T10" fmla="*/ 138 w 367"/>
                <a:gd name="T11" fmla="*/ 870 h 1237"/>
                <a:gd name="T12" fmla="*/ 140 w 367"/>
                <a:gd name="T13" fmla="*/ 804 h 1237"/>
                <a:gd name="T14" fmla="*/ 150 w 367"/>
                <a:gd name="T15" fmla="*/ 774 h 1237"/>
                <a:gd name="T16" fmla="*/ 162 w 367"/>
                <a:gd name="T17" fmla="*/ 970 h 1237"/>
                <a:gd name="T18" fmla="*/ 137 w 367"/>
                <a:gd name="T19" fmla="*/ 826 h 1237"/>
                <a:gd name="T20" fmla="*/ 194 w 367"/>
                <a:gd name="T21" fmla="*/ 790 h 1237"/>
                <a:gd name="T22" fmla="*/ 184 w 367"/>
                <a:gd name="T23" fmla="*/ 567 h 1237"/>
                <a:gd name="T24" fmla="*/ 146 w 367"/>
                <a:gd name="T25" fmla="*/ 1177 h 1237"/>
                <a:gd name="T26" fmla="*/ 118 w 367"/>
                <a:gd name="T27" fmla="*/ 1066 h 1237"/>
                <a:gd name="T28" fmla="*/ 130 w 367"/>
                <a:gd name="T29" fmla="*/ 715 h 1237"/>
                <a:gd name="T30" fmla="*/ 177 w 367"/>
                <a:gd name="T31" fmla="*/ 595 h 1237"/>
                <a:gd name="T32" fmla="*/ 165 w 367"/>
                <a:gd name="T33" fmla="*/ 465 h 1237"/>
                <a:gd name="T34" fmla="*/ 180 w 367"/>
                <a:gd name="T35" fmla="*/ 748 h 1237"/>
                <a:gd name="T36" fmla="*/ 189 w 367"/>
                <a:gd name="T37" fmla="*/ 878 h 1237"/>
                <a:gd name="T38" fmla="*/ 190 w 367"/>
                <a:gd name="T39" fmla="*/ 1063 h 1237"/>
                <a:gd name="T40" fmla="*/ 195 w 367"/>
                <a:gd name="T41" fmla="*/ 970 h 1237"/>
                <a:gd name="T42" fmla="*/ 196 w 367"/>
                <a:gd name="T43" fmla="*/ 848 h 1237"/>
                <a:gd name="T44" fmla="*/ 194 w 367"/>
                <a:gd name="T45" fmla="*/ 1147 h 1237"/>
                <a:gd name="T46" fmla="*/ 176 w 367"/>
                <a:gd name="T47" fmla="*/ 745 h 1237"/>
                <a:gd name="T48" fmla="*/ 187 w 367"/>
                <a:gd name="T49" fmla="*/ 906 h 1237"/>
                <a:gd name="T50" fmla="*/ 187 w 367"/>
                <a:gd name="T51" fmla="*/ 916 h 1237"/>
                <a:gd name="T52" fmla="*/ 188 w 367"/>
                <a:gd name="T53" fmla="*/ 886 h 1237"/>
                <a:gd name="T54" fmla="*/ 186 w 367"/>
                <a:gd name="T55" fmla="*/ 841 h 1237"/>
                <a:gd name="T56" fmla="*/ 186 w 367"/>
                <a:gd name="T57" fmla="*/ 847 h 1237"/>
                <a:gd name="T58" fmla="*/ 46 w 367"/>
                <a:gd name="T59" fmla="*/ 36 h 1237"/>
                <a:gd name="T60" fmla="*/ 65 w 367"/>
                <a:gd name="T61" fmla="*/ 11 h 1237"/>
                <a:gd name="T62" fmla="*/ 88 w 367"/>
                <a:gd name="T63" fmla="*/ 123 h 1237"/>
                <a:gd name="T64" fmla="*/ 97 w 367"/>
                <a:gd name="T65" fmla="*/ 192 h 1237"/>
                <a:gd name="T66" fmla="*/ 116 w 367"/>
                <a:gd name="T67" fmla="*/ 519 h 1237"/>
                <a:gd name="T68" fmla="*/ 129 w 367"/>
                <a:gd name="T69" fmla="*/ 879 h 1237"/>
                <a:gd name="T70" fmla="*/ 127 w 367"/>
                <a:gd name="T71" fmla="*/ 1126 h 1237"/>
                <a:gd name="T72" fmla="*/ 114 w 367"/>
                <a:gd name="T73" fmla="*/ 1128 h 1237"/>
                <a:gd name="T74" fmla="*/ 120 w 367"/>
                <a:gd name="T75" fmla="*/ 985 h 1237"/>
                <a:gd name="T76" fmla="*/ 105 w 367"/>
                <a:gd name="T77" fmla="*/ 1155 h 1237"/>
                <a:gd name="T78" fmla="*/ 45 w 367"/>
                <a:gd name="T79" fmla="*/ 1172 h 1237"/>
                <a:gd name="T80" fmla="*/ 18 w 367"/>
                <a:gd name="T81" fmla="*/ 1005 h 1237"/>
                <a:gd name="T82" fmla="*/ 8 w 367"/>
                <a:gd name="T83" fmla="*/ 580 h 1237"/>
                <a:gd name="T84" fmla="*/ 6 w 367"/>
                <a:gd name="T85" fmla="*/ 180 h 1237"/>
                <a:gd name="T86" fmla="*/ 129 w 367"/>
                <a:gd name="T87" fmla="*/ 874 h 1237"/>
                <a:gd name="T88" fmla="*/ 117 w 367"/>
                <a:gd name="T89" fmla="*/ 1068 h 1237"/>
                <a:gd name="T90" fmla="*/ 160 w 367"/>
                <a:gd name="T91" fmla="*/ 814 h 1237"/>
                <a:gd name="T92" fmla="*/ 192 w 367"/>
                <a:gd name="T93" fmla="*/ 766 h 1237"/>
                <a:gd name="T94" fmla="*/ 192 w 367"/>
                <a:gd name="T95" fmla="*/ 765 h 1237"/>
                <a:gd name="T96" fmla="*/ 181 w 367"/>
                <a:gd name="T97" fmla="*/ 729 h 1237"/>
                <a:gd name="T98" fmla="*/ 144 w 367"/>
                <a:gd name="T99" fmla="*/ 738 h 1237"/>
                <a:gd name="T100" fmla="*/ 188 w 367"/>
                <a:gd name="T101" fmla="*/ 683 h 1237"/>
                <a:gd name="T102" fmla="*/ 188 w 367"/>
                <a:gd name="T103" fmla="*/ 663 h 1237"/>
                <a:gd name="T104" fmla="*/ 170 w 367"/>
                <a:gd name="T105" fmla="*/ 572 h 1237"/>
                <a:gd name="T106" fmla="*/ 174 w 367"/>
                <a:gd name="T107" fmla="*/ 594 h 1237"/>
                <a:gd name="T108" fmla="*/ 178 w 367"/>
                <a:gd name="T109" fmla="*/ 606 h 1237"/>
                <a:gd name="T110" fmla="*/ 126 w 367"/>
                <a:gd name="T111" fmla="*/ 591 h 1237"/>
                <a:gd name="T112" fmla="*/ 170 w 367"/>
                <a:gd name="T113" fmla="*/ 516 h 1237"/>
                <a:gd name="T114" fmla="*/ 172 w 367"/>
                <a:gd name="T115" fmla="*/ 479 h 1237"/>
                <a:gd name="T116" fmla="*/ 166 w 367"/>
                <a:gd name="T117" fmla="*/ 476 h 1237"/>
                <a:gd name="T118" fmla="*/ 179 w 367"/>
                <a:gd name="T119" fmla="*/ 457 h 1237"/>
                <a:gd name="T120" fmla="*/ 161 w 367"/>
                <a:gd name="T121" fmla="*/ 387 h 1237"/>
                <a:gd name="T122" fmla="*/ 106 w 367"/>
                <a:gd name="T123" fmla="*/ 291 h 1237"/>
                <a:gd name="T124" fmla="*/ 170 w 367"/>
                <a:gd name="T125" fmla="*/ 535 h 1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7" h="1237">
                  <a:moveTo>
                    <a:pt x="127" y="1235"/>
                  </a:moveTo>
                  <a:cubicBezTo>
                    <a:pt x="128" y="1234"/>
                    <a:pt x="129" y="1233"/>
                    <a:pt x="130" y="1233"/>
                  </a:cubicBezTo>
                  <a:cubicBezTo>
                    <a:pt x="131" y="1235"/>
                    <a:pt x="131" y="1236"/>
                    <a:pt x="129" y="1237"/>
                  </a:cubicBezTo>
                  <a:cubicBezTo>
                    <a:pt x="128" y="1237"/>
                    <a:pt x="127" y="1236"/>
                    <a:pt x="127" y="1235"/>
                  </a:cubicBezTo>
                  <a:close/>
                  <a:moveTo>
                    <a:pt x="114" y="1175"/>
                  </a:moveTo>
                  <a:cubicBezTo>
                    <a:pt x="114" y="1174"/>
                    <a:pt x="114" y="1173"/>
                    <a:pt x="114" y="1174"/>
                  </a:cubicBezTo>
                  <a:cubicBezTo>
                    <a:pt x="114" y="1174"/>
                    <a:pt x="114" y="1175"/>
                    <a:pt x="114" y="1175"/>
                  </a:cubicBezTo>
                  <a:close/>
                  <a:moveTo>
                    <a:pt x="171" y="1112"/>
                  </a:moveTo>
                  <a:cubicBezTo>
                    <a:pt x="173" y="1112"/>
                    <a:pt x="174" y="1110"/>
                    <a:pt x="173" y="1108"/>
                  </a:cubicBezTo>
                  <a:cubicBezTo>
                    <a:pt x="172" y="1109"/>
                    <a:pt x="171" y="1108"/>
                    <a:pt x="170" y="1109"/>
                  </a:cubicBezTo>
                  <a:cubicBezTo>
                    <a:pt x="169" y="1110"/>
                    <a:pt x="169" y="1112"/>
                    <a:pt x="171" y="1112"/>
                  </a:cubicBezTo>
                  <a:close/>
                  <a:moveTo>
                    <a:pt x="192" y="1070"/>
                  </a:moveTo>
                  <a:cubicBezTo>
                    <a:pt x="192" y="1070"/>
                    <a:pt x="191" y="1069"/>
                    <a:pt x="191" y="1070"/>
                  </a:cubicBezTo>
                  <a:cubicBezTo>
                    <a:pt x="191" y="1070"/>
                    <a:pt x="191" y="1071"/>
                    <a:pt x="192" y="1070"/>
                  </a:cubicBezTo>
                  <a:close/>
                  <a:moveTo>
                    <a:pt x="252" y="996"/>
                  </a:moveTo>
                  <a:cubicBezTo>
                    <a:pt x="252" y="995"/>
                    <a:pt x="252" y="995"/>
                    <a:pt x="251" y="995"/>
                  </a:cubicBezTo>
                  <a:cubicBezTo>
                    <a:pt x="251" y="995"/>
                    <a:pt x="251" y="996"/>
                    <a:pt x="252" y="996"/>
                  </a:cubicBezTo>
                  <a:close/>
                  <a:moveTo>
                    <a:pt x="251" y="994"/>
                  </a:moveTo>
                  <a:cubicBezTo>
                    <a:pt x="252" y="994"/>
                    <a:pt x="252" y="993"/>
                    <a:pt x="251" y="993"/>
                  </a:cubicBezTo>
                  <a:cubicBezTo>
                    <a:pt x="252" y="994"/>
                    <a:pt x="251" y="994"/>
                    <a:pt x="251" y="994"/>
                  </a:cubicBezTo>
                  <a:close/>
                  <a:moveTo>
                    <a:pt x="253" y="992"/>
                  </a:moveTo>
                  <a:cubicBezTo>
                    <a:pt x="253" y="992"/>
                    <a:pt x="253" y="991"/>
                    <a:pt x="253" y="991"/>
                  </a:cubicBezTo>
                  <a:cubicBezTo>
                    <a:pt x="253" y="991"/>
                    <a:pt x="252" y="991"/>
                    <a:pt x="252" y="991"/>
                  </a:cubicBezTo>
                  <a:cubicBezTo>
                    <a:pt x="252" y="991"/>
                    <a:pt x="252" y="992"/>
                    <a:pt x="253" y="992"/>
                  </a:cubicBezTo>
                  <a:close/>
                  <a:moveTo>
                    <a:pt x="118" y="1056"/>
                  </a:moveTo>
                  <a:cubicBezTo>
                    <a:pt x="118" y="1056"/>
                    <a:pt x="118" y="1055"/>
                    <a:pt x="118" y="1055"/>
                  </a:cubicBezTo>
                  <a:cubicBezTo>
                    <a:pt x="117" y="1055"/>
                    <a:pt x="117" y="1056"/>
                    <a:pt x="118" y="1056"/>
                  </a:cubicBezTo>
                  <a:close/>
                  <a:moveTo>
                    <a:pt x="118" y="1051"/>
                  </a:moveTo>
                  <a:cubicBezTo>
                    <a:pt x="117" y="1051"/>
                    <a:pt x="117" y="1052"/>
                    <a:pt x="118" y="1052"/>
                  </a:cubicBezTo>
                  <a:cubicBezTo>
                    <a:pt x="117" y="1052"/>
                    <a:pt x="119" y="1051"/>
                    <a:pt x="118" y="1051"/>
                  </a:cubicBezTo>
                  <a:close/>
                  <a:moveTo>
                    <a:pt x="162" y="920"/>
                  </a:moveTo>
                  <a:cubicBezTo>
                    <a:pt x="162" y="920"/>
                    <a:pt x="162" y="919"/>
                    <a:pt x="162" y="919"/>
                  </a:cubicBezTo>
                  <a:cubicBezTo>
                    <a:pt x="162" y="920"/>
                    <a:pt x="162" y="920"/>
                    <a:pt x="162" y="920"/>
                  </a:cubicBezTo>
                  <a:close/>
                  <a:moveTo>
                    <a:pt x="186" y="882"/>
                  </a:moveTo>
                  <a:cubicBezTo>
                    <a:pt x="187" y="881"/>
                    <a:pt x="187" y="881"/>
                    <a:pt x="186" y="880"/>
                  </a:cubicBezTo>
                  <a:cubicBezTo>
                    <a:pt x="186" y="881"/>
                    <a:pt x="186" y="881"/>
                    <a:pt x="186" y="882"/>
                  </a:cubicBezTo>
                  <a:close/>
                  <a:moveTo>
                    <a:pt x="194" y="805"/>
                  </a:moveTo>
                  <a:cubicBezTo>
                    <a:pt x="194" y="805"/>
                    <a:pt x="194" y="805"/>
                    <a:pt x="193" y="804"/>
                  </a:cubicBezTo>
                  <a:cubicBezTo>
                    <a:pt x="193" y="805"/>
                    <a:pt x="193" y="805"/>
                    <a:pt x="193" y="805"/>
                  </a:cubicBezTo>
                  <a:cubicBezTo>
                    <a:pt x="193" y="805"/>
                    <a:pt x="193" y="805"/>
                    <a:pt x="194" y="805"/>
                  </a:cubicBezTo>
                  <a:close/>
                  <a:moveTo>
                    <a:pt x="194" y="802"/>
                  </a:moveTo>
                  <a:cubicBezTo>
                    <a:pt x="193" y="802"/>
                    <a:pt x="193" y="801"/>
                    <a:pt x="193" y="801"/>
                  </a:cubicBezTo>
                  <a:cubicBezTo>
                    <a:pt x="193" y="801"/>
                    <a:pt x="193" y="802"/>
                    <a:pt x="194" y="802"/>
                  </a:cubicBezTo>
                  <a:close/>
                  <a:moveTo>
                    <a:pt x="155" y="769"/>
                  </a:moveTo>
                  <a:cubicBezTo>
                    <a:pt x="154" y="769"/>
                    <a:pt x="154" y="770"/>
                    <a:pt x="155" y="770"/>
                  </a:cubicBezTo>
                  <a:cubicBezTo>
                    <a:pt x="154" y="769"/>
                    <a:pt x="155" y="769"/>
                    <a:pt x="155" y="769"/>
                  </a:cubicBezTo>
                  <a:close/>
                  <a:moveTo>
                    <a:pt x="137" y="772"/>
                  </a:moveTo>
                  <a:cubicBezTo>
                    <a:pt x="138" y="771"/>
                    <a:pt x="137" y="771"/>
                    <a:pt x="137" y="771"/>
                  </a:cubicBezTo>
                  <a:cubicBezTo>
                    <a:pt x="136" y="771"/>
                    <a:pt x="136" y="771"/>
                    <a:pt x="137" y="772"/>
                  </a:cubicBezTo>
                  <a:close/>
                  <a:moveTo>
                    <a:pt x="137" y="752"/>
                  </a:moveTo>
                  <a:cubicBezTo>
                    <a:pt x="137" y="751"/>
                    <a:pt x="137" y="751"/>
                    <a:pt x="137" y="751"/>
                  </a:cubicBezTo>
                  <a:cubicBezTo>
                    <a:pt x="137" y="751"/>
                    <a:pt x="137" y="752"/>
                    <a:pt x="137" y="752"/>
                  </a:cubicBezTo>
                  <a:close/>
                  <a:moveTo>
                    <a:pt x="180" y="707"/>
                  </a:moveTo>
                  <a:cubicBezTo>
                    <a:pt x="180" y="708"/>
                    <a:pt x="180" y="708"/>
                    <a:pt x="181" y="707"/>
                  </a:cubicBezTo>
                  <a:cubicBezTo>
                    <a:pt x="180" y="706"/>
                    <a:pt x="180" y="707"/>
                    <a:pt x="180" y="707"/>
                  </a:cubicBezTo>
                  <a:close/>
                  <a:moveTo>
                    <a:pt x="147" y="737"/>
                  </a:moveTo>
                  <a:cubicBezTo>
                    <a:pt x="147" y="737"/>
                    <a:pt x="147" y="736"/>
                    <a:pt x="147" y="736"/>
                  </a:cubicBezTo>
                  <a:cubicBezTo>
                    <a:pt x="147" y="736"/>
                    <a:pt x="147" y="736"/>
                    <a:pt x="147" y="736"/>
                  </a:cubicBezTo>
                  <a:cubicBezTo>
                    <a:pt x="147" y="736"/>
                    <a:pt x="147" y="737"/>
                    <a:pt x="147" y="737"/>
                  </a:cubicBezTo>
                  <a:close/>
                  <a:moveTo>
                    <a:pt x="140" y="740"/>
                  </a:moveTo>
                  <a:cubicBezTo>
                    <a:pt x="140" y="740"/>
                    <a:pt x="140" y="742"/>
                    <a:pt x="141" y="741"/>
                  </a:cubicBezTo>
                  <a:cubicBezTo>
                    <a:pt x="140" y="740"/>
                    <a:pt x="141" y="740"/>
                    <a:pt x="140" y="740"/>
                  </a:cubicBezTo>
                  <a:close/>
                  <a:moveTo>
                    <a:pt x="139" y="723"/>
                  </a:moveTo>
                  <a:cubicBezTo>
                    <a:pt x="139" y="724"/>
                    <a:pt x="139" y="724"/>
                    <a:pt x="139" y="724"/>
                  </a:cubicBezTo>
                  <a:cubicBezTo>
                    <a:pt x="139" y="724"/>
                    <a:pt x="139" y="725"/>
                    <a:pt x="139" y="725"/>
                  </a:cubicBezTo>
                  <a:cubicBezTo>
                    <a:pt x="139" y="724"/>
                    <a:pt x="139" y="723"/>
                    <a:pt x="139" y="723"/>
                  </a:cubicBezTo>
                  <a:close/>
                  <a:moveTo>
                    <a:pt x="181" y="680"/>
                  </a:moveTo>
                  <a:cubicBezTo>
                    <a:pt x="180" y="679"/>
                    <a:pt x="180" y="679"/>
                    <a:pt x="180" y="679"/>
                  </a:cubicBezTo>
                  <a:cubicBezTo>
                    <a:pt x="180" y="679"/>
                    <a:pt x="181" y="678"/>
                    <a:pt x="181" y="678"/>
                  </a:cubicBezTo>
                  <a:cubicBezTo>
                    <a:pt x="180" y="679"/>
                    <a:pt x="180" y="679"/>
                    <a:pt x="180" y="679"/>
                  </a:cubicBezTo>
                  <a:cubicBezTo>
                    <a:pt x="180" y="679"/>
                    <a:pt x="180" y="680"/>
                    <a:pt x="181" y="680"/>
                  </a:cubicBezTo>
                  <a:close/>
                  <a:moveTo>
                    <a:pt x="139" y="715"/>
                  </a:moveTo>
                  <a:cubicBezTo>
                    <a:pt x="138" y="716"/>
                    <a:pt x="138" y="716"/>
                    <a:pt x="138" y="717"/>
                  </a:cubicBezTo>
                  <a:cubicBezTo>
                    <a:pt x="139" y="716"/>
                    <a:pt x="139" y="716"/>
                    <a:pt x="139" y="715"/>
                  </a:cubicBezTo>
                  <a:close/>
                  <a:moveTo>
                    <a:pt x="138" y="706"/>
                  </a:moveTo>
                  <a:cubicBezTo>
                    <a:pt x="137" y="706"/>
                    <a:pt x="137" y="708"/>
                    <a:pt x="138" y="707"/>
                  </a:cubicBezTo>
                  <a:cubicBezTo>
                    <a:pt x="138" y="707"/>
                    <a:pt x="138" y="707"/>
                    <a:pt x="138" y="706"/>
                  </a:cubicBezTo>
                  <a:close/>
                  <a:moveTo>
                    <a:pt x="186" y="639"/>
                  </a:moveTo>
                  <a:cubicBezTo>
                    <a:pt x="187" y="640"/>
                    <a:pt x="187" y="639"/>
                    <a:pt x="187" y="640"/>
                  </a:cubicBezTo>
                  <a:cubicBezTo>
                    <a:pt x="187" y="640"/>
                    <a:pt x="188" y="640"/>
                    <a:pt x="188" y="640"/>
                  </a:cubicBezTo>
                  <a:cubicBezTo>
                    <a:pt x="187" y="639"/>
                    <a:pt x="187" y="638"/>
                    <a:pt x="187" y="638"/>
                  </a:cubicBezTo>
                  <a:cubicBezTo>
                    <a:pt x="187" y="639"/>
                    <a:pt x="186" y="639"/>
                    <a:pt x="186" y="639"/>
                  </a:cubicBezTo>
                  <a:close/>
                  <a:moveTo>
                    <a:pt x="176" y="643"/>
                  </a:moveTo>
                  <a:cubicBezTo>
                    <a:pt x="175" y="643"/>
                    <a:pt x="176" y="644"/>
                    <a:pt x="175" y="644"/>
                  </a:cubicBezTo>
                  <a:cubicBezTo>
                    <a:pt x="176" y="644"/>
                    <a:pt x="176" y="643"/>
                    <a:pt x="176" y="643"/>
                  </a:cubicBezTo>
                  <a:close/>
                  <a:moveTo>
                    <a:pt x="186" y="621"/>
                  </a:moveTo>
                  <a:cubicBezTo>
                    <a:pt x="186" y="621"/>
                    <a:pt x="186" y="621"/>
                    <a:pt x="186" y="621"/>
                  </a:cubicBezTo>
                  <a:cubicBezTo>
                    <a:pt x="186" y="621"/>
                    <a:pt x="187" y="620"/>
                    <a:pt x="186" y="620"/>
                  </a:cubicBezTo>
                  <a:cubicBezTo>
                    <a:pt x="186" y="620"/>
                    <a:pt x="185" y="621"/>
                    <a:pt x="186" y="621"/>
                  </a:cubicBezTo>
                  <a:cubicBezTo>
                    <a:pt x="186" y="622"/>
                    <a:pt x="186" y="621"/>
                    <a:pt x="186" y="621"/>
                  </a:cubicBezTo>
                  <a:close/>
                  <a:moveTo>
                    <a:pt x="185" y="599"/>
                  </a:moveTo>
                  <a:cubicBezTo>
                    <a:pt x="185" y="599"/>
                    <a:pt x="184" y="600"/>
                    <a:pt x="185" y="600"/>
                  </a:cubicBezTo>
                  <a:cubicBezTo>
                    <a:pt x="186" y="600"/>
                    <a:pt x="185" y="599"/>
                    <a:pt x="185" y="598"/>
                  </a:cubicBezTo>
                  <a:cubicBezTo>
                    <a:pt x="185" y="598"/>
                    <a:pt x="184" y="598"/>
                    <a:pt x="185" y="599"/>
                  </a:cubicBezTo>
                  <a:close/>
                  <a:moveTo>
                    <a:pt x="128" y="650"/>
                  </a:moveTo>
                  <a:cubicBezTo>
                    <a:pt x="129" y="649"/>
                    <a:pt x="129" y="648"/>
                    <a:pt x="128" y="647"/>
                  </a:cubicBezTo>
                  <a:cubicBezTo>
                    <a:pt x="127" y="648"/>
                    <a:pt x="128" y="649"/>
                    <a:pt x="128" y="650"/>
                  </a:cubicBezTo>
                  <a:close/>
                  <a:moveTo>
                    <a:pt x="176" y="600"/>
                  </a:moveTo>
                  <a:cubicBezTo>
                    <a:pt x="177" y="600"/>
                    <a:pt x="177" y="598"/>
                    <a:pt x="176" y="599"/>
                  </a:cubicBezTo>
                  <a:cubicBezTo>
                    <a:pt x="177" y="599"/>
                    <a:pt x="176" y="599"/>
                    <a:pt x="176" y="600"/>
                  </a:cubicBezTo>
                  <a:close/>
                  <a:moveTo>
                    <a:pt x="128" y="641"/>
                  </a:moveTo>
                  <a:cubicBezTo>
                    <a:pt x="128" y="642"/>
                    <a:pt x="128" y="642"/>
                    <a:pt x="128" y="642"/>
                  </a:cubicBezTo>
                  <a:cubicBezTo>
                    <a:pt x="128" y="642"/>
                    <a:pt x="128" y="642"/>
                    <a:pt x="128" y="641"/>
                  </a:cubicBezTo>
                  <a:cubicBezTo>
                    <a:pt x="128" y="641"/>
                    <a:pt x="128" y="641"/>
                    <a:pt x="128" y="641"/>
                  </a:cubicBezTo>
                  <a:cubicBezTo>
                    <a:pt x="128" y="641"/>
                    <a:pt x="128" y="641"/>
                    <a:pt x="128" y="641"/>
                  </a:cubicBezTo>
                  <a:close/>
                  <a:moveTo>
                    <a:pt x="127" y="620"/>
                  </a:moveTo>
                  <a:cubicBezTo>
                    <a:pt x="127" y="620"/>
                    <a:pt x="127" y="621"/>
                    <a:pt x="127" y="621"/>
                  </a:cubicBezTo>
                  <a:cubicBezTo>
                    <a:pt x="127" y="620"/>
                    <a:pt x="127" y="620"/>
                    <a:pt x="127" y="620"/>
                  </a:cubicBezTo>
                  <a:close/>
                  <a:moveTo>
                    <a:pt x="183" y="563"/>
                  </a:moveTo>
                  <a:cubicBezTo>
                    <a:pt x="183" y="563"/>
                    <a:pt x="183" y="563"/>
                    <a:pt x="183" y="563"/>
                  </a:cubicBezTo>
                  <a:cubicBezTo>
                    <a:pt x="183" y="563"/>
                    <a:pt x="183" y="564"/>
                    <a:pt x="183" y="563"/>
                  </a:cubicBezTo>
                  <a:close/>
                  <a:moveTo>
                    <a:pt x="183" y="549"/>
                  </a:moveTo>
                  <a:cubicBezTo>
                    <a:pt x="183" y="549"/>
                    <a:pt x="183" y="548"/>
                    <a:pt x="183" y="548"/>
                  </a:cubicBezTo>
                  <a:cubicBezTo>
                    <a:pt x="183" y="549"/>
                    <a:pt x="182" y="549"/>
                    <a:pt x="182" y="549"/>
                  </a:cubicBezTo>
                  <a:cubicBezTo>
                    <a:pt x="182" y="549"/>
                    <a:pt x="183" y="549"/>
                    <a:pt x="183" y="549"/>
                  </a:cubicBezTo>
                  <a:close/>
                  <a:moveTo>
                    <a:pt x="181" y="520"/>
                  </a:moveTo>
                  <a:cubicBezTo>
                    <a:pt x="181" y="521"/>
                    <a:pt x="181" y="522"/>
                    <a:pt x="181" y="522"/>
                  </a:cubicBezTo>
                  <a:cubicBezTo>
                    <a:pt x="180" y="522"/>
                    <a:pt x="180" y="523"/>
                    <a:pt x="180" y="523"/>
                  </a:cubicBezTo>
                  <a:cubicBezTo>
                    <a:pt x="181" y="526"/>
                    <a:pt x="179" y="528"/>
                    <a:pt x="182" y="530"/>
                  </a:cubicBezTo>
                  <a:cubicBezTo>
                    <a:pt x="181" y="531"/>
                    <a:pt x="181" y="533"/>
                    <a:pt x="181" y="534"/>
                  </a:cubicBezTo>
                  <a:cubicBezTo>
                    <a:pt x="181" y="534"/>
                    <a:pt x="181" y="535"/>
                    <a:pt x="181" y="535"/>
                  </a:cubicBezTo>
                  <a:cubicBezTo>
                    <a:pt x="181" y="535"/>
                    <a:pt x="181" y="536"/>
                    <a:pt x="181" y="536"/>
                  </a:cubicBezTo>
                  <a:cubicBezTo>
                    <a:pt x="181" y="537"/>
                    <a:pt x="182" y="537"/>
                    <a:pt x="181" y="537"/>
                  </a:cubicBezTo>
                  <a:cubicBezTo>
                    <a:pt x="182" y="539"/>
                    <a:pt x="179" y="541"/>
                    <a:pt x="182" y="543"/>
                  </a:cubicBezTo>
                  <a:cubicBezTo>
                    <a:pt x="182" y="543"/>
                    <a:pt x="182" y="543"/>
                    <a:pt x="182" y="543"/>
                  </a:cubicBezTo>
                  <a:cubicBezTo>
                    <a:pt x="182" y="544"/>
                    <a:pt x="182" y="544"/>
                    <a:pt x="182" y="544"/>
                  </a:cubicBezTo>
                  <a:cubicBezTo>
                    <a:pt x="181" y="544"/>
                    <a:pt x="181" y="544"/>
                    <a:pt x="181" y="544"/>
                  </a:cubicBezTo>
                  <a:cubicBezTo>
                    <a:pt x="182" y="544"/>
                    <a:pt x="181" y="545"/>
                    <a:pt x="182" y="545"/>
                  </a:cubicBezTo>
                  <a:cubicBezTo>
                    <a:pt x="182" y="545"/>
                    <a:pt x="182" y="545"/>
                    <a:pt x="182" y="545"/>
                  </a:cubicBezTo>
                  <a:cubicBezTo>
                    <a:pt x="182" y="545"/>
                    <a:pt x="182" y="546"/>
                    <a:pt x="182" y="546"/>
                  </a:cubicBezTo>
                  <a:cubicBezTo>
                    <a:pt x="182" y="546"/>
                    <a:pt x="181" y="547"/>
                    <a:pt x="182" y="547"/>
                  </a:cubicBezTo>
                  <a:cubicBezTo>
                    <a:pt x="182" y="547"/>
                    <a:pt x="182" y="548"/>
                    <a:pt x="182" y="548"/>
                  </a:cubicBezTo>
                  <a:cubicBezTo>
                    <a:pt x="182" y="547"/>
                    <a:pt x="182" y="547"/>
                    <a:pt x="182" y="547"/>
                  </a:cubicBezTo>
                  <a:cubicBezTo>
                    <a:pt x="182" y="547"/>
                    <a:pt x="182" y="546"/>
                    <a:pt x="182" y="546"/>
                  </a:cubicBezTo>
                  <a:cubicBezTo>
                    <a:pt x="182" y="546"/>
                    <a:pt x="182" y="546"/>
                    <a:pt x="182" y="546"/>
                  </a:cubicBezTo>
                  <a:cubicBezTo>
                    <a:pt x="183" y="545"/>
                    <a:pt x="183" y="544"/>
                    <a:pt x="183" y="544"/>
                  </a:cubicBezTo>
                  <a:cubicBezTo>
                    <a:pt x="183" y="544"/>
                    <a:pt x="183" y="544"/>
                    <a:pt x="183" y="544"/>
                  </a:cubicBezTo>
                  <a:cubicBezTo>
                    <a:pt x="183" y="543"/>
                    <a:pt x="183" y="543"/>
                    <a:pt x="183" y="542"/>
                  </a:cubicBezTo>
                  <a:cubicBezTo>
                    <a:pt x="183" y="542"/>
                    <a:pt x="183" y="542"/>
                    <a:pt x="183" y="542"/>
                  </a:cubicBezTo>
                  <a:cubicBezTo>
                    <a:pt x="183" y="542"/>
                    <a:pt x="183" y="541"/>
                    <a:pt x="183" y="540"/>
                  </a:cubicBezTo>
                  <a:cubicBezTo>
                    <a:pt x="183" y="539"/>
                    <a:pt x="183" y="539"/>
                    <a:pt x="183" y="538"/>
                  </a:cubicBezTo>
                  <a:cubicBezTo>
                    <a:pt x="183" y="538"/>
                    <a:pt x="183" y="538"/>
                    <a:pt x="183" y="537"/>
                  </a:cubicBezTo>
                  <a:cubicBezTo>
                    <a:pt x="183" y="536"/>
                    <a:pt x="182" y="534"/>
                    <a:pt x="183" y="534"/>
                  </a:cubicBezTo>
                  <a:cubicBezTo>
                    <a:pt x="182" y="534"/>
                    <a:pt x="183" y="534"/>
                    <a:pt x="182" y="533"/>
                  </a:cubicBezTo>
                  <a:cubicBezTo>
                    <a:pt x="183" y="530"/>
                    <a:pt x="181" y="526"/>
                    <a:pt x="182" y="523"/>
                  </a:cubicBezTo>
                  <a:cubicBezTo>
                    <a:pt x="182" y="523"/>
                    <a:pt x="182" y="523"/>
                    <a:pt x="182" y="522"/>
                  </a:cubicBezTo>
                  <a:cubicBezTo>
                    <a:pt x="181" y="522"/>
                    <a:pt x="181" y="522"/>
                    <a:pt x="181" y="522"/>
                  </a:cubicBezTo>
                  <a:cubicBezTo>
                    <a:pt x="182" y="522"/>
                    <a:pt x="182" y="521"/>
                    <a:pt x="181" y="520"/>
                  </a:cubicBezTo>
                  <a:cubicBezTo>
                    <a:pt x="181" y="520"/>
                    <a:pt x="181" y="520"/>
                    <a:pt x="181" y="519"/>
                  </a:cubicBezTo>
                  <a:cubicBezTo>
                    <a:pt x="181" y="519"/>
                    <a:pt x="181" y="519"/>
                    <a:pt x="181" y="519"/>
                  </a:cubicBezTo>
                  <a:cubicBezTo>
                    <a:pt x="182" y="519"/>
                    <a:pt x="181" y="518"/>
                    <a:pt x="181" y="517"/>
                  </a:cubicBezTo>
                  <a:cubicBezTo>
                    <a:pt x="180" y="518"/>
                    <a:pt x="180" y="519"/>
                    <a:pt x="180" y="520"/>
                  </a:cubicBezTo>
                  <a:cubicBezTo>
                    <a:pt x="181" y="520"/>
                    <a:pt x="181" y="520"/>
                    <a:pt x="181" y="520"/>
                  </a:cubicBezTo>
                  <a:close/>
                  <a:moveTo>
                    <a:pt x="183" y="547"/>
                  </a:moveTo>
                  <a:cubicBezTo>
                    <a:pt x="183" y="547"/>
                    <a:pt x="183" y="546"/>
                    <a:pt x="183" y="546"/>
                  </a:cubicBezTo>
                  <a:cubicBezTo>
                    <a:pt x="183" y="546"/>
                    <a:pt x="183" y="546"/>
                    <a:pt x="182" y="547"/>
                  </a:cubicBezTo>
                  <a:cubicBezTo>
                    <a:pt x="183" y="547"/>
                    <a:pt x="183" y="547"/>
                    <a:pt x="183" y="547"/>
                  </a:cubicBezTo>
                  <a:close/>
                  <a:moveTo>
                    <a:pt x="174" y="537"/>
                  </a:moveTo>
                  <a:cubicBezTo>
                    <a:pt x="174" y="537"/>
                    <a:pt x="175" y="536"/>
                    <a:pt x="174" y="536"/>
                  </a:cubicBezTo>
                  <a:cubicBezTo>
                    <a:pt x="173" y="536"/>
                    <a:pt x="174" y="538"/>
                    <a:pt x="174" y="537"/>
                  </a:cubicBezTo>
                  <a:close/>
                  <a:moveTo>
                    <a:pt x="174" y="534"/>
                  </a:moveTo>
                  <a:cubicBezTo>
                    <a:pt x="174" y="534"/>
                    <a:pt x="174" y="535"/>
                    <a:pt x="174" y="535"/>
                  </a:cubicBezTo>
                  <a:cubicBezTo>
                    <a:pt x="174" y="535"/>
                    <a:pt x="175" y="534"/>
                    <a:pt x="174" y="534"/>
                  </a:cubicBezTo>
                  <a:close/>
                  <a:moveTo>
                    <a:pt x="179" y="474"/>
                  </a:moveTo>
                  <a:cubicBezTo>
                    <a:pt x="180" y="474"/>
                    <a:pt x="180" y="473"/>
                    <a:pt x="180" y="472"/>
                  </a:cubicBezTo>
                  <a:cubicBezTo>
                    <a:pt x="180" y="473"/>
                    <a:pt x="179" y="473"/>
                    <a:pt x="179" y="473"/>
                  </a:cubicBezTo>
                  <a:cubicBezTo>
                    <a:pt x="180" y="473"/>
                    <a:pt x="179" y="474"/>
                    <a:pt x="179" y="474"/>
                  </a:cubicBezTo>
                  <a:close/>
                  <a:moveTo>
                    <a:pt x="166" y="486"/>
                  </a:moveTo>
                  <a:cubicBezTo>
                    <a:pt x="166" y="486"/>
                    <a:pt x="166" y="486"/>
                    <a:pt x="166" y="487"/>
                  </a:cubicBezTo>
                  <a:cubicBezTo>
                    <a:pt x="166" y="486"/>
                    <a:pt x="166" y="485"/>
                    <a:pt x="166" y="486"/>
                  </a:cubicBezTo>
                  <a:close/>
                  <a:moveTo>
                    <a:pt x="172" y="473"/>
                  </a:moveTo>
                  <a:cubicBezTo>
                    <a:pt x="172" y="473"/>
                    <a:pt x="172" y="473"/>
                    <a:pt x="172" y="473"/>
                  </a:cubicBezTo>
                  <a:cubicBezTo>
                    <a:pt x="172" y="471"/>
                    <a:pt x="171" y="474"/>
                    <a:pt x="172" y="473"/>
                  </a:cubicBezTo>
                  <a:close/>
                  <a:moveTo>
                    <a:pt x="366" y="291"/>
                  </a:moveTo>
                  <a:cubicBezTo>
                    <a:pt x="366" y="291"/>
                    <a:pt x="366" y="291"/>
                    <a:pt x="365" y="292"/>
                  </a:cubicBezTo>
                  <a:cubicBezTo>
                    <a:pt x="366" y="293"/>
                    <a:pt x="367" y="292"/>
                    <a:pt x="366" y="291"/>
                  </a:cubicBezTo>
                  <a:close/>
                  <a:moveTo>
                    <a:pt x="168" y="401"/>
                  </a:moveTo>
                  <a:cubicBezTo>
                    <a:pt x="169" y="401"/>
                    <a:pt x="168" y="400"/>
                    <a:pt x="168" y="400"/>
                  </a:cubicBezTo>
                  <a:cubicBezTo>
                    <a:pt x="168" y="400"/>
                    <a:pt x="168" y="401"/>
                    <a:pt x="168" y="401"/>
                  </a:cubicBezTo>
                  <a:close/>
                  <a:moveTo>
                    <a:pt x="161" y="359"/>
                  </a:moveTo>
                  <a:cubicBezTo>
                    <a:pt x="161" y="359"/>
                    <a:pt x="161" y="359"/>
                    <a:pt x="161" y="358"/>
                  </a:cubicBezTo>
                  <a:cubicBezTo>
                    <a:pt x="161" y="358"/>
                    <a:pt x="161" y="360"/>
                    <a:pt x="161" y="359"/>
                  </a:cubicBezTo>
                  <a:close/>
                  <a:moveTo>
                    <a:pt x="161" y="342"/>
                  </a:moveTo>
                  <a:cubicBezTo>
                    <a:pt x="161" y="342"/>
                    <a:pt x="161" y="341"/>
                    <a:pt x="161" y="341"/>
                  </a:cubicBezTo>
                  <a:cubicBezTo>
                    <a:pt x="161" y="341"/>
                    <a:pt x="161" y="341"/>
                    <a:pt x="161" y="341"/>
                  </a:cubicBezTo>
                  <a:cubicBezTo>
                    <a:pt x="160" y="341"/>
                    <a:pt x="160" y="341"/>
                    <a:pt x="160" y="341"/>
                  </a:cubicBezTo>
                  <a:cubicBezTo>
                    <a:pt x="160" y="341"/>
                    <a:pt x="160" y="341"/>
                    <a:pt x="161" y="342"/>
                  </a:cubicBezTo>
                  <a:close/>
                  <a:moveTo>
                    <a:pt x="161" y="322"/>
                  </a:moveTo>
                  <a:cubicBezTo>
                    <a:pt x="160" y="321"/>
                    <a:pt x="161" y="320"/>
                    <a:pt x="160" y="320"/>
                  </a:cubicBezTo>
                  <a:cubicBezTo>
                    <a:pt x="160" y="321"/>
                    <a:pt x="160" y="322"/>
                    <a:pt x="161" y="322"/>
                  </a:cubicBezTo>
                  <a:close/>
                  <a:moveTo>
                    <a:pt x="160" y="310"/>
                  </a:moveTo>
                  <a:cubicBezTo>
                    <a:pt x="161" y="310"/>
                    <a:pt x="161" y="309"/>
                    <a:pt x="160" y="309"/>
                  </a:cubicBezTo>
                  <a:cubicBezTo>
                    <a:pt x="159" y="309"/>
                    <a:pt x="160" y="310"/>
                    <a:pt x="160" y="310"/>
                  </a:cubicBezTo>
                  <a:close/>
                  <a:moveTo>
                    <a:pt x="160" y="282"/>
                  </a:moveTo>
                  <a:cubicBezTo>
                    <a:pt x="160" y="281"/>
                    <a:pt x="160" y="281"/>
                    <a:pt x="159" y="281"/>
                  </a:cubicBezTo>
                  <a:cubicBezTo>
                    <a:pt x="159" y="281"/>
                    <a:pt x="159" y="282"/>
                    <a:pt x="160" y="282"/>
                  </a:cubicBezTo>
                  <a:close/>
                  <a:moveTo>
                    <a:pt x="106" y="296"/>
                  </a:moveTo>
                  <a:cubicBezTo>
                    <a:pt x="106" y="296"/>
                    <a:pt x="106" y="296"/>
                    <a:pt x="106" y="295"/>
                  </a:cubicBezTo>
                  <a:cubicBezTo>
                    <a:pt x="105" y="296"/>
                    <a:pt x="105" y="297"/>
                    <a:pt x="106" y="296"/>
                  </a:cubicBezTo>
                  <a:close/>
                  <a:moveTo>
                    <a:pt x="106" y="232"/>
                  </a:moveTo>
                  <a:cubicBezTo>
                    <a:pt x="106" y="231"/>
                    <a:pt x="106" y="231"/>
                    <a:pt x="106" y="230"/>
                  </a:cubicBezTo>
                  <a:cubicBezTo>
                    <a:pt x="105" y="231"/>
                    <a:pt x="105" y="232"/>
                    <a:pt x="106" y="232"/>
                  </a:cubicBezTo>
                  <a:close/>
                  <a:moveTo>
                    <a:pt x="163" y="134"/>
                  </a:moveTo>
                  <a:cubicBezTo>
                    <a:pt x="163" y="134"/>
                    <a:pt x="163" y="133"/>
                    <a:pt x="163" y="133"/>
                  </a:cubicBezTo>
                  <a:cubicBezTo>
                    <a:pt x="162" y="133"/>
                    <a:pt x="162" y="134"/>
                    <a:pt x="163" y="134"/>
                  </a:cubicBezTo>
                  <a:close/>
                  <a:moveTo>
                    <a:pt x="163" y="116"/>
                  </a:moveTo>
                  <a:cubicBezTo>
                    <a:pt x="164" y="116"/>
                    <a:pt x="164" y="115"/>
                    <a:pt x="163" y="115"/>
                  </a:cubicBezTo>
                  <a:cubicBezTo>
                    <a:pt x="163" y="115"/>
                    <a:pt x="163" y="116"/>
                    <a:pt x="163" y="116"/>
                  </a:cubicBezTo>
                  <a:close/>
                  <a:moveTo>
                    <a:pt x="147" y="1150"/>
                  </a:moveTo>
                  <a:cubicBezTo>
                    <a:pt x="147" y="1151"/>
                    <a:pt x="147" y="1152"/>
                    <a:pt x="147" y="1153"/>
                  </a:cubicBezTo>
                  <a:cubicBezTo>
                    <a:pt x="146" y="1152"/>
                    <a:pt x="146" y="1152"/>
                    <a:pt x="145" y="1152"/>
                  </a:cubicBezTo>
                  <a:cubicBezTo>
                    <a:pt x="141" y="1154"/>
                    <a:pt x="137" y="1151"/>
                    <a:pt x="133" y="1150"/>
                  </a:cubicBezTo>
                  <a:cubicBezTo>
                    <a:pt x="132" y="1151"/>
                    <a:pt x="133" y="1152"/>
                    <a:pt x="134" y="1152"/>
                  </a:cubicBezTo>
                  <a:cubicBezTo>
                    <a:pt x="132" y="1155"/>
                    <a:pt x="134" y="1160"/>
                    <a:pt x="129" y="1160"/>
                  </a:cubicBezTo>
                  <a:cubicBezTo>
                    <a:pt x="129" y="1158"/>
                    <a:pt x="129" y="1157"/>
                    <a:pt x="128" y="1155"/>
                  </a:cubicBezTo>
                  <a:cubicBezTo>
                    <a:pt x="128" y="1155"/>
                    <a:pt x="129" y="1154"/>
                    <a:pt x="129" y="1154"/>
                  </a:cubicBezTo>
                  <a:cubicBezTo>
                    <a:pt x="128" y="1153"/>
                    <a:pt x="128" y="1152"/>
                    <a:pt x="128" y="1151"/>
                  </a:cubicBezTo>
                  <a:cubicBezTo>
                    <a:pt x="128" y="1149"/>
                    <a:pt x="128" y="1148"/>
                    <a:pt x="128" y="1146"/>
                  </a:cubicBezTo>
                  <a:cubicBezTo>
                    <a:pt x="128" y="1145"/>
                    <a:pt x="128" y="1144"/>
                    <a:pt x="128" y="1142"/>
                  </a:cubicBezTo>
                  <a:cubicBezTo>
                    <a:pt x="128" y="1141"/>
                    <a:pt x="129" y="1139"/>
                    <a:pt x="129" y="1137"/>
                  </a:cubicBezTo>
                  <a:cubicBezTo>
                    <a:pt x="129" y="1136"/>
                    <a:pt x="128" y="1134"/>
                    <a:pt x="128" y="1133"/>
                  </a:cubicBezTo>
                  <a:cubicBezTo>
                    <a:pt x="128" y="1131"/>
                    <a:pt x="129" y="1129"/>
                    <a:pt x="129" y="1127"/>
                  </a:cubicBezTo>
                  <a:cubicBezTo>
                    <a:pt x="129" y="1121"/>
                    <a:pt x="130" y="1115"/>
                    <a:pt x="130" y="1110"/>
                  </a:cubicBezTo>
                  <a:cubicBezTo>
                    <a:pt x="130" y="1109"/>
                    <a:pt x="130" y="1109"/>
                    <a:pt x="130" y="1108"/>
                  </a:cubicBezTo>
                  <a:cubicBezTo>
                    <a:pt x="131" y="1105"/>
                    <a:pt x="129" y="1103"/>
                    <a:pt x="131" y="1100"/>
                  </a:cubicBezTo>
                  <a:cubicBezTo>
                    <a:pt x="130" y="1097"/>
                    <a:pt x="131" y="1093"/>
                    <a:pt x="131" y="1090"/>
                  </a:cubicBezTo>
                  <a:cubicBezTo>
                    <a:pt x="131" y="1088"/>
                    <a:pt x="131" y="1086"/>
                    <a:pt x="131" y="1084"/>
                  </a:cubicBezTo>
                  <a:cubicBezTo>
                    <a:pt x="132" y="1079"/>
                    <a:pt x="132" y="1075"/>
                    <a:pt x="132" y="1071"/>
                  </a:cubicBezTo>
                  <a:cubicBezTo>
                    <a:pt x="133" y="1070"/>
                    <a:pt x="132" y="1069"/>
                    <a:pt x="132" y="1068"/>
                  </a:cubicBezTo>
                  <a:cubicBezTo>
                    <a:pt x="132" y="1065"/>
                    <a:pt x="133" y="1063"/>
                    <a:pt x="133" y="1061"/>
                  </a:cubicBezTo>
                  <a:cubicBezTo>
                    <a:pt x="133" y="1060"/>
                    <a:pt x="132" y="1060"/>
                    <a:pt x="132" y="1059"/>
                  </a:cubicBezTo>
                  <a:cubicBezTo>
                    <a:pt x="132" y="1058"/>
                    <a:pt x="133" y="1056"/>
                    <a:pt x="133" y="1055"/>
                  </a:cubicBezTo>
                  <a:cubicBezTo>
                    <a:pt x="133" y="1051"/>
                    <a:pt x="132" y="1047"/>
                    <a:pt x="133" y="1043"/>
                  </a:cubicBezTo>
                  <a:cubicBezTo>
                    <a:pt x="133" y="1041"/>
                    <a:pt x="132" y="1040"/>
                    <a:pt x="133" y="1038"/>
                  </a:cubicBezTo>
                  <a:cubicBezTo>
                    <a:pt x="132" y="1036"/>
                    <a:pt x="133" y="1033"/>
                    <a:pt x="133" y="1031"/>
                  </a:cubicBezTo>
                  <a:cubicBezTo>
                    <a:pt x="133" y="1031"/>
                    <a:pt x="133" y="1031"/>
                    <a:pt x="133" y="1030"/>
                  </a:cubicBezTo>
                  <a:cubicBezTo>
                    <a:pt x="133" y="1027"/>
                    <a:pt x="134" y="1025"/>
                    <a:pt x="133" y="1022"/>
                  </a:cubicBezTo>
                  <a:cubicBezTo>
                    <a:pt x="133" y="1022"/>
                    <a:pt x="134" y="1021"/>
                    <a:pt x="134" y="1021"/>
                  </a:cubicBezTo>
                  <a:cubicBezTo>
                    <a:pt x="134" y="1020"/>
                    <a:pt x="134" y="1018"/>
                    <a:pt x="134" y="1018"/>
                  </a:cubicBezTo>
                  <a:cubicBezTo>
                    <a:pt x="134" y="1016"/>
                    <a:pt x="133" y="1012"/>
                    <a:pt x="134" y="1009"/>
                  </a:cubicBezTo>
                  <a:cubicBezTo>
                    <a:pt x="134" y="1006"/>
                    <a:pt x="134" y="1003"/>
                    <a:pt x="135" y="1000"/>
                  </a:cubicBezTo>
                  <a:cubicBezTo>
                    <a:pt x="134" y="999"/>
                    <a:pt x="135" y="999"/>
                    <a:pt x="134" y="998"/>
                  </a:cubicBezTo>
                  <a:cubicBezTo>
                    <a:pt x="135" y="991"/>
                    <a:pt x="134" y="984"/>
                    <a:pt x="135" y="977"/>
                  </a:cubicBezTo>
                  <a:cubicBezTo>
                    <a:pt x="133" y="973"/>
                    <a:pt x="135" y="970"/>
                    <a:pt x="134" y="967"/>
                  </a:cubicBezTo>
                  <a:cubicBezTo>
                    <a:pt x="134" y="966"/>
                    <a:pt x="134" y="966"/>
                    <a:pt x="135" y="965"/>
                  </a:cubicBezTo>
                  <a:cubicBezTo>
                    <a:pt x="134" y="955"/>
                    <a:pt x="135" y="945"/>
                    <a:pt x="135" y="935"/>
                  </a:cubicBezTo>
                  <a:cubicBezTo>
                    <a:pt x="135" y="928"/>
                    <a:pt x="135" y="921"/>
                    <a:pt x="135" y="913"/>
                  </a:cubicBezTo>
                  <a:cubicBezTo>
                    <a:pt x="135" y="908"/>
                    <a:pt x="135" y="904"/>
                    <a:pt x="136" y="899"/>
                  </a:cubicBezTo>
                  <a:cubicBezTo>
                    <a:pt x="135" y="897"/>
                    <a:pt x="135" y="894"/>
                    <a:pt x="135" y="891"/>
                  </a:cubicBezTo>
                  <a:cubicBezTo>
                    <a:pt x="135" y="888"/>
                    <a:pt x="135" y="885"/>
                    <a:pt x="135" y="883"/>
                  </a:cubicBezTo>
                  <a:cubicBezTo>
                    <a:pt x="135" y="883"/>
                    <a:pt x="135" y="883"/>
                    <a:pt x="135" y="883"/>
                  </a:cubicBezTo>
                  <a:cubicBezTo>
                    <a:pt x="136" y="873"/>
                    <a:pt x="135" y="864"/>
                    <a:pt x="135" y="854"/>
                  </a:cubicBezTo>
                  <a:cubicBezTo>
                    <a:pt x="135" y="846"/>
                    <a:pt x="135" y="838"/>
                    <a:pt x="135" y="830"/>
                  </a:cubicBezTo>
                  <a:cubicBezTo>
                    <a:pt x="135" y="830"/>
                    <a:pt x="135" y="829"/>
                    <a:pt x="135" y="829"/>
                  </a:cubicBezTo>
                  <a:cubicBezTo>
                    <a:pt x="134" y="828"/>
                    <a:pt x="134" y="827"/>
                    <a:pt x="134" y="826"/>
                  </a:cubicBezTo>
                  <a:cubicBezTo>
                    <a:pt x="134" y="825"/>
                    <a:pt x="135" y="825"/>
                    <a:pt x="135" y="825"/>
                  </a:cubicBezTo>
                  <a:cubicBezTo>
                    <a:pt x="135" y="824"/>
                    <a:pt x="134" y="824"/>
                    <a:pt x="134" y="824"/>
                  </a:cubicBezTo>
                  <a:cubicBezTo>
                    <a:pt x="134" y="821"/>
                    <a:pt x="134" y="817"/>
                    <a:pt x="134" y="814"/>
                  </a:cubicBezTo>
                  <a:cubicBezTo>
                    <a:pt x="134" y="814"/>
                    <a:pt x="134" y="814"/>
                    <a:pt x="134" y="814"/>
                  </a:cubicBezTo>
                  <a:cubicBezTo>
                    <a:pt x="134" y="805"/>
                    <a:pt x="133" y="796"/>
                    <a:pt x="133" y="787"/>
                  </a:cubicBezTo>
                  <a:cubicBezTo>
                    <a:pt x="132" y="770"/>
                    <a:pt x="132" y="753"/>
                    <a:pt x="130" y="735"/>
                  </a:cubicBezTo>
                  <a:cubicBezTo>
                    <a:pt x="130" y="735"/>
                    <a:pt x="130" y="735"/>
                    <a:pt x="131" y="735"/>
                  </a:cubicBezTo>
                  <a:cubicBezTo>
                    <a:pt x="131" y="735"/>
                    <a:pt x="131" y="735"/>
                    <a:pt x="131" y="735"/>
                  </a:cubicBezTo>
                  <a:cubicBezTo>
                    <a:pt x="131" y="735"/>
                    <a:pt x="131" y="735"/>
                    <a:pt x="131" y="735"/>
                  </a:cubicBezTo>
                  <a:cubicBezTo>
                    <a:pt x="132" y="753"/>
                    <a:pt x="133" y="770"/>
                    <a:pt x="134" y="787"/>
                  </a:cubicBezTo>
                  <a:cubicBezTo>
                    <a:pt x="134" y="796"/>
                    <a:pt x="135" y="805"/>
                    <a:pt x="135" y="814"/>
                  </a:cubicBezTo>
                  <a:cubicBezTo>
                    <a:pt x="135" y="814"/>
                    <a:pt x="136" y="816"/>
                    <a:pt x="136" y="817"/>
                  </a:cubicBezTo>
                  <a:cubicBezTo>
                    <a:pt x="136" y="818"/>
                    <a:pt x="136" y="820"/>
                    <a:pt x="136" y="821"/>
                  </a:cubicBezTo>
                  <a:cubicBezTo>
                    <a:pt x="136" y="823"/>
                    <a:pt x="135" y="825"/>
                    <a:pt x="136" y="826"/>
                  </a:cubicBezTo>
                  <a:cubicBezTo>
                    <a:pt x="136" y="826"/>
                    <a:pt x="136" y="826"/>
                    <a:pt x="136" y="826"/>
                  </a:cubicBezTo>
                  <a:cubicBezTo>
                    <a:pt x="136" y="826"/>
                    <a:pt x="136" y="826"/>
                    <a:pt x="136" y="826"/>
                  </a:cubicBezTo>
                  <a:cubicBezTo>
                    <a:pt x="136" y="827"/>
                    <a:pt x="136" y="828"/>
                    <a:pt x="136" y="830"/>
                  </a:cubicBezTo>
                  <a:cubicBezTo>
                    <a:pt x="136" y="830"/>
                    <a:pt x="136" y="830"/>
                    <a:pt x="136" y="830"/>
                  </a:cubicBezTo>
                  <a:cubicBezTo>
                    <a:pt x="136" y="838"/>
                    <a:pt x="136" y="846"/>
                    <a:pt x="136" y="854"/>
                  </a:cubicBezTo>
                  <a:cubicBezTo>
                    <a:pt x="136" y="864"/>
                    <a:pt x="137" y="873"/>
                    <a:pt x="136" y="883"/>
                  </a:cubicBezTo>
                  <a:cubicBezTo>
                    <a:pt x="136" y="883"/>
                    <a:pt x="136" y="883"/>
                    <a:pt x="136" y="883"/>
                  </a:cubicBezTo>
                  <a:cubicBezTo>
                    <a:pt x="137" y="884"/>
                    <a:pt x="137" y="886"/>
                    <a:pt x="137" y="887"/>
                  </a:cubicBezTo>
                  <a:cubicBezTo>
                    <a:pt x="137" y="890"/>
                    <a:pt x="137" y="894"/>
                    <a:pt x="137" y="896"/>
                  </a:cubicBezTo>
                  <a:cubicBezTo>
                    <a:pt x="137" y="897"/>
                    <a:pt x="138" y="898"/>
                    <a:pt x="138" y="897"/>
                  </a:cubicBezTo>
                  <a:cubicBezTo>
                    <a:pt x="138" y="895"/>
                    <a:pt x="137" y="893"/>
                    <a:pt x="138" y="891"/>
                  </a:cubicBezTo>
                  <a:cubicBezTo>
                    <a:pt x="138" y="891"/>
                    <a:pt x="138" y="891"/>
                    <a:pt x="138" y="891"/>
                  </a:cubicBezTo>
                  <a:cubicBezTo>
                    <a:pt x="138" y="889"/>
                    <a:pt x="137" y="887"/>
                    <a:pt x="139" y="886"/>
                  </a:cubicBezTo>
                  <a:cubicBezTo>
                    <a:pt x="139" y="885"/>
                    <a:pt x="138" y="885"/>
                    <a:pt x="138" y="884"/>
                  </a:cubicBezTo>
                  <a:cubicBezTo>
                    <a:pt x="140" y="882"/>
                    <a:pt x="138" y="879"/>
                    <a:pt x="139" y="876"/>
                  </a:cubicBezTo>
                  <a:cubicBezTo>
                    <a:pt x="138" y="875"/>
                    <a:pt x="139" y="873"/>
                    <a:pt x="138" y="872"/>
                  </a:cubicBezTo>
                  <a:cubicBezTo>
                    <a:pt x="138" y="873"/>
                    <a:pt x="138" y="873"/>
                    <a:pt x="138" y="873"/>
                  </a:cubicBezTo>
                  <a:cubicBezTo>
                    <a:pt x="138" y="873"/>
                    <a:pt x="139" y="873"/>
                    <a:pt x="138" y="874"/>
                  </a:cubicBezTo>
                  <a:cubicBezTo>
                    <a:pt x="138" y="874"/>
                    <a:pt x="138" y="874"/>
                    <a:pt x="138" y="874"/>
                  </a:cubicBezTo>
                  <a:cubicBezTo>
                    <a:pt x="138" y="874"/>
                    <a:pt x="138" y="874"/>
                    <a:pt x="138" y="873"/>
                  </a:cubicBezTo>
                  <a:cubicBezTo>
                    <a:pt x="138" y="873"/>
                    <a:pt x="138" y="873"/>
                    <a:pt x="138" y="873"/>
                  </a:cubicBezTo>
                  <a:cubicBezTo>
                    <a:pt x="138" y="873"/>
                    <a:pt x="138" y="872"/>
                    <a:pt x="138" y="872"/>
                  </a:cubicBezTo>
                  <a:cubicBezTo>
                    <a:pt x="138" y="872"/>
                    <a:pt x="138" y="872"/>
                    <a:pt x="138" y="872"/>
                  </a:cubicBezTo>
                  <a:cubicBezTo>
                    <a:pt x="137" y="872"/>
                    <a:pt x="139" y="872"/>
                    <a:pt x="139" y="871"/>
                  </a:cubicBezTo>
                  <a:cubicBezTo>
                    <a:pt x="138" y="871"/>
                    <a:pt x="138" y="870"/>
                    <a:pt x="138" y="870"/>
                  </a:cubicBezTo>
                  <a:cubicBezTo>
                    <a:pt x="139" y="870"/>
                    <a:pt x="138" y="869"/>
                    <a:pt x="139" y="868"/>
                  </a:cubicBezTo>
                  <a:cubicBezTo>
                    <a:pt x="139" y="868"/>
                    <a:pt x="139" y="867"/>
                    <a:pt x="138" y="867"/>
                  </a:cubicBezTo>
                  <a:cubicBezTo>
                    <a:pt x="140" y="865"/>
                    <a:pt x="138" y="862"/>
                    <a:pt x="139" y="860"/>
                  </a:cubicBezTo>
                  <a:cubicBezTo>
                    <a:pt x="139" y="860"/>
                    <a:pt x="139" y="860"/>
                    <a:pt x="138" y="859"/>
                  </a:cubicBezTo>
                  <a:cubicBezTo>
                    <a:pt x="139" y="859"/>
                    <a:pt x="139" y="858"/>
                    <a:pt x="139" y="857"/>
                  </a:cubicBezTo>
                  <a:cubicBezTo>
                    <a:pt x="139" y="856"/>
                    <a:pt x="138" y="855"/>
                    <a:pt x="138" y="854"/>
                  </a:cubicBezTo>
                  <a:cubicBezTo>
                    <a:pt x="138" y="853"/>
                    <a:pt x="139" y="852"/>
                    <a:pt x="138" y="851"/>
                  </a:cubicBezTo>
                  <a:cubicBezTo>
                    <a:pt x="139" y="851"/>
                    <a:pt x="139" y="851"/>
                    <a:pt x="139" y="851"/>
                  </a:cubicBezTo>
                  <a:cubicBezTo>
                    <a:pt x="138" y="851"/>
                    <a:pt x="138" y="851"/>
                    <a:pt x="138" y="851"/>
                  </a:cubicBezTo>
                  <a:cubicBezTo>
                    <a:pt x="139" y="850"/>
                    <a:pt x="138" y="849"/>
                    <a:pt x="138" y="849"/>
                  </a:cubicBezTo>
                  <a:cubicBezTo>
                    <a:pt x="138" y="849"/>
                    <a:pt x="138" y="849"/>
                    <a:pt x="138" y="849"/>
                  </a:cubicBezTo>
                  <a:cubicBezTo>
                    <a:pt x="138" y="849"/>
                    <a:pt x="138" y="849"/>
                    <a:pt x="138" y="849"/>
                  </a:cubicBezTo>
                  <a:cubicBezTo>
                    <a:pt x="138" y="848"/>
                    <a:pt x="138" y="848"/>
                    <a:pt x="138" y="848"/>
                  </a:cubicBezTo>
                  <a:cubicBezTo>
                    <a:pt x="138" y="849"/>
                    <a:pt x="138" y="848"/>
                    <a:pt x="137" y="848"/>
                  </a:cubicBezTo>
                  <a:cubicBezTo>
                    <a:pt x="137" y="848"/>
                    <a:pt x="137" y="848"/>
                    <a:pt x="138" y="848"/>
                  </a:cubicBezTo>
                  <a:cubicBezTo>
                    <a:pt x="138" y="848"/>
                    <a:pt x="138" y="848"/>
                    <a:pt x="138" y="848"/>
                  </a:cubicBezTo>
                  <a:cubicBezTo>
                    <a:pt x="138" y="848"/>
                    <a:pt x="138" y="848"/>
                    <a:pt x="138" y="848"/>
                  </a:cubicBezTo>
                  <a:cubicBezTo>
                    <a:pt x="138" y="848"/>
                    <a:pt x="139" y="848"/>
                    <a:pt x="139" y="848"/>
                  </a:cubicBezTo>
                  <a:cubicBezTo>
                    <a:pt x="139" y="847"/>
                    <a:pt x="138" y="846"/>
                    <a:pt x="138" y="846"/>
                  </a:cubicBezTo>
                  <a:cubicBezTo>
                    <a:pt x="139" y="845"/>
                    <a:pt x="138" y="845"/>
                    <a:pt x="139" y="844"/>
                  </a:cubicBezTo>
                  <a:cubicBezTo>
                    <a:pt x="138" y="844"/>
                    <a:pt x="139" y="844"/>
                    <a:pt x="138" y="843"/>
                  </a:cubicBezTo>
                  <a:cubicBezTo>
                    <a:pt x="139" y="842"/>
                    <a:pt x="139" y="841"/>
                    <a:pt x="138" y="840"/>
                  </a:cubicBezTo>
                  <a:cubicBezTo>
                    <a:pt x="139" y="837"/>
                    <a:pt x="138" y="835"/>
                    <a:pt x="139" y="833"/>
                  </a:cubicBezTo>
                  <a:cubicBezTo>
                    <a:pt x="138" y="832"/>
                    <a:pt x="137" y="830"/>
                    <a:pt x="137" y="830"/>
                  </a:cubicBezTo>
                  <a:cubicBezTo>
                    <a:pt x="137" y="829"/>
                    <a:pt x="138" y="829"/>
                    <a:pt x="137" y="829"/>
                  </a:cubicBezTo>
                  <a:cubicBezTo>
                    <a:pt x="137" y="829"/>
                    <a:pt x="137" y="829"/>
                    <a:pt x="137" y="829"/>
                  </a:cubicBezTo>
                  <a:cubicBezTo>
                    <a:pt x="136" y="828"/>
                    <a:pt x="137" y="828"/>
                    <a:pt x="137" y="827"/>
                  </a:cubicBezTo>
                  <a:cubicBezTo>
                    <a:pt x="137" y="827"/>
                    <a:pt x="137" y="827"/>
                    <a:pt x="137" y="827"/>
                  </a:cubicBezTo>
                  <a:cubicBezTo>
                    <a:pt x="136" y="827"/>
                    <a:pt x="136" y="827"/>
                    <a:pt x="136" y="826"/>
                  </a:cubicBezTo>
                  <a:cubicBezTo>
                    <a:pt x="136" y="826"/>
                    <a:pt x="136" y="826"/>
                    <a:pt x="136" y="826"/>
                  </a:cubicBezTo>
                  <a:cubicBezTo>
                    <a:pt x="136" y="826"/>
                    <a:pt x="136" y="826"/>
                    <a:pt x="137" y="826"/>
                  </a:cubicBezTo>
                  <a:cubicBezTo>
                    <a:pt x="136" y="826"/>
                    <a:pt x="136" y="826"/>
                    <a:pt x="136" y="826"/>
                  </a:cubicBezTo>
                  <a:cubicBezTo>
                    <a:pt x="136" y="826"/>
                    <a:pt x="137" y="825"/>
                    <a:pt x="137" y="825"/>
                  </a:cubicBezTo>
                  <a:cubicBezTo>
                    <a:pt x="137" y="825"/>
                    <a:pt x="137" y="824"/>
                    <a:pt x="137" y="824"/>
                  </a:cubicBezTo>
                  <a:cubicBezTo>
                    <a:pt x="137" y="823"/>
                    <a:pt x="139" y="822"/>
                    <a:pt x="138" y="821"/>
                  </a:cubicBezTo>
                  <a:cubicBezTo>
                    <a:pt x="139" y="816"/>
                    <a:pt x="137" y="811"/>
                    <a:pt x="138" y="806"/>
                  </a:cubicBezTo>
                  <a:cubicBezTo>
                    <a:pt x="138" y="804"/>
                    <a:pt x="137" y="803"/>
                    <a:pt x="138" y="801"/>
                  </a:cubicBezTo>
                  <a:cubicBezTo>
                    <a:pt x="137" y="798"/>
                    <a:pt x="138" y="796"/>
                    <a:pt x="137" y="794"/>
                  </a:cubicBezTo>
                  <a:cubicBezTo>
                    <a:pt x="138" y="793"/>
                    <a:pt x="138" y="793"/>
                    <a:pt x="139" y="793"/>
                  </a:cubicBezTo>
                  <a:cubicBezTo>
                    <a:pt x="138" y="792"/>
                    <a:pt x="139" y="790"/>
                    <a:pt x="137" y="790"/>
                  </a:cubicBezTo>
                  <a:cubicBezTo>
                    <a:pt x="138" y="789"/>
                    <a:pt x="139" y="789"/>
                    <a:pt x="139" y="789"/>
                  </a:cubicBezTo>
                  <a:cubicBezTo>
                    <a:pt x="138" y="783"/>
                    <a:pt x="138" y="779"/>
                    <a:pt x="138" y="775"/>
                  </a:cubicBezTo>
                  <a:cubicBezTo>
                    <a:pt x="138" y="775"/>
                    <a:pt x="138" y="775"/>
                    <a:pt x="138" y="775"/>
                  </a:cubicBezTo>
                  <a:cubicBezTo>
                    <a:pt x="138" y="775"/>
                    <a:pt x="138" y="775"/>
                    <a:pt x="138" y="775"/>
                  </a:cubicBezTo>
                  <a:cubicBezTo>
                    <a:pt x="139" y="775"/>
                    <a:pt x="139" y="775"/>
                    <a:pt x="139" y="775"/>
                  </a:cubicBezTo>
                  <a:cubicBezTo>
                    <a:pt x="139" y="779"/>
                    <a:pt x="139" y="783"/>
                    <a:pt x="140" y="789"/>
                  </a:cubicBezTo>
                  <a:cubicBezTo>
                    <a:pt x="140" y="789"/>
                    <a:pt x="140" y="789"/>
                    <a:pt x="140" y="789"/>
                  </a:cubicBezTo>
                  <a:cubicBezTo>
                    <a:pt x="141" y="793"/>
                    <a:pt x="140" y="798"/>
                    <a:pt x="141" y="803"/>
                  </a:cubicBezTo>
                  <a:cubicBezTo>
                    <a:pt x="141" y="803"/>
                    <a:pt x="141" y="804"/>
                    <a:pt x="140" y="804"/>
                  </a:cubicBezTo>
                  <a:cubicBezTo>
                    <a:pt x="142" y="806"/>
                    <a:pt x="140" y="808"/>
                    <a:pt x="141" y="810"/>
                  </a:cubicBezTo>
                  <a:cubicBezTo>
                    <a:pt x="141" y="808"/>
                    <a:pt x="143" y="807"/>
                    <a:pt x="141" y="806"/>
                  </a:cubicBezTo>
                  <a:cubicBezTo>
                    <a:pt x="143" y="805"/>
                    <a:pt x="142" y="803"/>
                    <a:pt x="142" y="801"/>
                  </a:cubicBezTo>
                  <a:cubicBezTo>
                    <a:pt x="142" y="799"/>
                    <a:pt x="142" y="797"/>
                    <a:pt x="142" y="794"/>
                  </a:cubicBezTo>
                  <a:cubicBezTo>
                    <a:pt x="142" y="793"/>
                    <a:pt x="141" y="791"/>
                    <a:pt x="141" y="790"/>
                  </a:cubicBezTo>
                  <a:cubicBezTo>
                    <a:pt x="141" y="789"/>
                    <a:pt x="142" y="786"/>
                    <a:pt x="142" y="784"/>
                  </a:cubicBezTo>
                  <a:cubicBezTo>
                    <a:pt x="142" y="783"/>
                    <a:pt x="141" y="783"/>
                    <a:pt x="141" y="782"/>
                  </a:cubicBezTo>
                  <a:cubicBezTo>
                    <a:pt x="141" y="781"/>
                    <a:pt x="142" y="780"/>
                    <a:pt x="142" y="780"/>
                  </a:cubicBezTo>
                  <a:cubicBezTo>
                    <a:pt x="142" y="779"/>
                    <a:pt x="142" y="779"/>
                    <a:pt x="142" y="779"/>
                  </a:cubicBezTo>
                  <a:cubicBezTo>
                    <a:pt x="142" y="780"/>
                    <a:pt x="142" y="779"/>
                    <a:pt x="142" y="779"/>
                  </a:cubicBezTo>
                  <a:cubicBezTo>
                    <a:pt x="142" y="779"/>
                    <a:pt x="141" y="779"/>
                    <a:pt x="141" y="778"/>
                  </a:cubicBezTo>
                  <a:cubicBezTo>
                    <a:pt x="141" y="778"/>
                    <a:pt x="141" y="778"/>
                    <a:pt x="141" y="778"/>
                  </a:cubicBezTo>
                  <a:cubicBezTo>
                    <a:pt x="140" y="775"/>
                    <a:pt x="141" y="771"/>
                    <a:pt x="140" y="768"/>
                  </a:cubicBezTo>
                  <a:cubicBezTo>
                    <a:pt x="141" y="768"/>
                    <a:pt x="141" y="767"/>
                    <a:pt x="141" y="767"/>
                  </a:cubicBezTo>
                  <a:cubicBezTo>
                    <a:pt x="141" y="766"/>
                    <a:pt x="141" y="765"/>
                    <a:pt x="141" y="765"/>
                  </a:cubicBezTo>
                  <a:cubicBezTo>
                    <a:pt x="141" y="764"/>
                    <a:pt x="141" y="764"/>
                    <a:pt x="141" y="763"/>
                  </a:cubicBezTo>
                  <a:cubicBezTo>
                    <a:pt x="141" y="762"/>
                    <a:pt x="140" y="762"/>
                    <a:pt x="141" y="762"/>
                  </a:cubicBezTo>
                  <a:cubicBezTo>
                    <a:pt x="141" y="762"/>
                    <a:pt x="141" y="762"/>
                    <a:pt x="141" y="762"/>
                  </a:cubicBezTo>
                  <a:cubicBezTo>
                    <a:pt x="141" y="760"/>
                    <a:pt x="141" y="759"/>
                    <a:pt x="141" y="758"/>
                  </a:cubicBezTo>
                  <a:cubicBezTo>
                    <a:pt x="140" y="756"/>
                    <a:pt x="140" y="754"/>
                    <a:pt x="141" y="753"/>
                  </a:cubicBezTo>
                  <a:cubicBezTo>
                    <a:pt x="141" y="753"/>
                    <a:pt x="141" y="753"/>
                    <a:pt x="141" y="752"/>
                  </a:cubicBezTo>
                  <a:cubicBezTo>
                    <a:pt x="141" y="752"/>
                    <a:pt x="141" y="752"/>
                    <a:pt x="141" y="752"/>
                  </a:cubicBezTo>
                  <a:cubicBezTo>
                    <a:pt x="141" y="753"/>
                    <a:pt x="142" y="753"/>
                    <a:pt x="142" y="753"/>
                  </a:cubicBezTo>
                  <a:cubicBezTo>
                    <a:pt x="141" y="754"/>
                    <a:pt x="141" y="756"/>
                    <a:pt x="141" y="758"/>
                  </a:cubicBezTo>
                  <a:cubicBezTo>
                    <a:pt x="142" y="759"/>
                    <a:pt x="142" y="760"/>
                    <a:pt x="142" y="761"/>
                  </a:cubicBezTo>
                  <a:cubicBezTo>
                    <a:pt x="142" y="761"/>
                    <a:pt x="142" y="761"/>
                    <a:pt x="142" y="761"/>
                  </a:cubicBezTo>
                  <a:cubicBezTo>
                    <a:pt x="142" y="764"/>
                    <a:pt x="143" y="766"/>
                    <a:pt x="142" y="768"/>
                  </a:cubicBezTo>
                  <a:cubicBezTo>
                    <a:pt x="143" y="770"/>
                    <a:pt x="142" y="770"/>
                    <a:pt x="143" y="771"/>
                  </a:cubicBezTo>
                  <a:cubicBezTo>
                    <a:pt x="142" y="771"/>
                    <a:pt x="142" y="772"/>
                    <a:pt x="142" y="772"/>
                  </a:cubicBezTo>
                  <a:cubicBezTo>
                    <a:pt x="143" y="773"/>
                    <a:pt x="143" y="774"/>
                    <a:pt x="143" y="775"/>
                  </a:cubicBezTo>
                  <a:cubicBezTo>
                    <a:pt x="144" y="776"/>
                    <a:pt x="144" y="773"/>
                    <a:pt x="143" y="773"/>
                  </a:cubicBezTo>
                  <a:cubicBezTo>
                    <a:pt x="144" y="767"/>
                    <a:pt x="142" y="762"/>
                    <a:pt x="143" y="756"/>
                  </a:cubicBezTo>
                  <a:cubicBezTo>
                    <a:pt x="142" y="754"/>
                    <a:pt x="142" y="752"/>
                    <a:pt x="142" y="750"/>
                  </a:cubicBezTo>
                  <a:cubicBezTo>
                    <a:pt x="142" y="749"/>
                    <a:pt x="142" y="746"/>
                    <a:pt x="142" y="745"/>
                  </a:cubicBezTo>
                  <a:cubicBezTo>
                    <a:pt x="143" y="745"/>
                    <a:pt x="143" y="747"/>
                    <a:pt x="144" y="745"/>
                  </a:cubicBezTo>
                  <a:cubicBezTo>
                    <a:pt x="144" y="747"/>
                    <a:pt x="144" y="748"/>
                    <a:pt x="145" y="750"/>
                  </a:cubicBezTo>
                  <a:cubicBezTo>
                    <a:pt x="145" y="749"/>
                    <a:pt x="144" y="748"/>
                    <a:pt x="145" y="747"/>
                  </a:cubicBezTo>
                  <a:cubicBezTo>
                    <a:pt x="145" y="746"/>
                    <a:pt x="145" y="745"/>
                    <a:pt x="145" y="745"/>
                  </a:cubicBezTo>
                  <a:cubicBezTo>
                    <a:pt x="145" y="744"/>
                    <a:pt x="145" y="743"/>
                    <a:pt x="145" y="742"/>
                  </a:cubicBezTo>
                  <a:cubicBezTo>
                    <a:pt x="145" y="742"/>
                    <a:pt x="145" y="742"/>
                    <a:pt x="145" y="742"/>
                  </a:cubicBezTo>
                  <a:cubicBezTo>
                    <a:pt x="145" y="742"/>
                    <a:pt x="145" y="742"/>
                    <a:pt x="145" y="742"/>
                  </a:cubicBezTo>
                  <a:cubicBezTo>
                    <a:pt x="145" y="742"/>
                    <a:pt x="145" y="742"/>
                    <a:pt x="145" y="742"/>
                  </a:cubicBezTo>
                  <a:cubicBezTo>
                    <a:pt x="145" y="743"/>
                    <a:pt x="145" y="744"/>
                    <a:pt x="145" y="745"/>
                  </a:cubicBezTo>
                  <a:cubicBezTo>
                    <a:pt x="145" y="745"/>
                    <a:pt x="145" y="746"/>
                    <a:pt x="145" y="747"/>
                  </a:cubicBezTo>
                  <a:cubicBezTo>
                    <a:pt x="147" y="748"/>
                    <a:pt x="146" y="750"/>
                    <a:pt x="147" y="752"/>
                  </a:cubicBezTo>
                  <a:cubicBezTo>
                    <a:pt x="147" y="753"/>
                    <a:pt x="148" y="752"/>
                    <a:pt x="149" y="753"/>
                  </a:cubicBezTo>
                  <a:cubicBezTo>
                    <a:pt x="148" y="754"/>
                    <a:pt x="149" y="755"/>
                    <a:pt x="149" y="756"/>
                  </a:cubicBezTo>
                  <a:cubicBezTo>
                    <a:pt x="149" y="759"/>
                    <a:pt x="150" y="761"/>
                    <a:pt x="149" y="764"/>
                  </a:cubicBezTo>
                  <a:cubicBezTo>
                    <a:pt x="149" y="767"/>
                    <a:pt x="151" y="771"/>
                    <a:pt x="150" y="774"/>
                  </a:cubicBezTo>
                  <a:cubicBezTo>
                    <a:pt x="151" y="776"/>
                    <a:pt x="150" y="778"/>
                    <a:pt x="150" y="780"/>
                  </a:cubicBezTo>
                  <a:cubicBezTo>
                    <a:pt x="150" y="781"/>
                    <a:pt x="151" y="782"/>
                    <a:pt x="151" y="783"/>
                  </a:cubicBezTo>
                  <a:cubicBezTo>
                    <a:pt x="151" y="786"/>
                    <a:pt x="150" y="788"/>
                    <a:pt x="152" y="791"/>
                  </a:cubicBezTo>
                  <a:cubicBezTo>
                    <a:pt x="153" y="791"/>
                    <a:pt x="155" y="789"/>
                    <a:pt x="155" y="788"/>
                  </a:cubicBezTo>
                  <a:cubicBezTo>
                    <a:pt x="155" y="788"/>
                    <a:pt x="155" y="788"/>
                    <a:pt x="155" y="788"/>
                  </a:cubicBezTo>
                  <a:cubicBezTo>
                    <a:pt x="155" y="787"/>
                    <a:pt x="155" y="787"/>
                    <a:pt x="155" y="787"/>
                  </a:cubicBezTo>
                  <a:cubicBezTo>
                    <a:pt x="155" y="785"/>
                    <a:pt x="154" y="784"/>
                    <a:pt x="155" y="782"/>
                  </a:cubicBezTo>
                  <a:cubicBezTo>
                    <a:pt x="155" y="782"/>
                    <a:pt x="155" y="782"/>
                    <a:pt x="155" y="782"/>
                  </a:cubicBezTo>
                  <a:cubicBezTo>
                    <a:pt x="155" y="782"/>
                    <a:pt x="155" y="782"/>
                    <a:pt x="155" y="782"/>
                  </a:cubicBezTo>
                  <a:cubicBezTo>
                    <a:pt x="155" y="782"/>
                    <a:pt x="155" y="782"/>
                    <a:pt x="155" y="782"/>
                  </a:cubicBezTo>
                  <a:cubicBezTo>
                    <a:pt x="155" y="784"/>
                    <a:pt x="155" y="785"/>
                    <a:pt x="155" y="786"/>
                  </a:cubicBezTo>
                  <a:cubicBezTo>
                    <a:pt x="155" y="788"/>
                    <a:pt x="155" y="788"/>
                    <a:pt x="155" y="788"/>
                  </a:cubicBezTo>
                  <a:cubicBezTo>
                    <a:pt x="155" y="788"/>
                    <a:pt x="155" y="788"/>
                    <a:pt x="155" y="788"/>
                  </a:cubicBezTo>
                  <a:cubicBezTo>
                    <a:pt x="156" y="790"/>
                    <a:pt x="156" y="792"/>
                    <a:pt x="156" y="795"/>
                  </a:cubicBezTo>
                  <a:cubicBezTo>
                    <a:pt x="156" y="796"/>
                    <a:pt x="156" y="798"/>
                    <a:pt x="156" y="799"/>
                  </a:cubicBezTo>
                  <a:cubicBezTo>
                    <a:pt x="156" y="800"/>
                    <a:pt x="157" y="801"/>
                    <a:pt x="156" y="802"/>
                  </a:cubicBezTo>
                  <a:cubicBezTo>
                    <a:pt x="157" y="803"/>
                    <a:pt x="156" y="804"/>
                    <a:pt x="156" y="806"/>
                  </a:cubicBezTo>
                  <a:cubicBezTo>
                    <a:pt x="156" y="808"/>
                    <a:pt x="157" y="810"/>
                    <a:pt x="157" y="812"/>
                  </a:cubicBezTo>
                  <a:cubicBezTo>
                    <a:pt x="157" y="813"/>
                    <a:pt x="156" y="813"/>
                    <a:pt x="156" y="814"/>
                  </a:cubicBezTo>
                  <a:cubicBezTo>
                    <a:pt x="156" y="815"/>
                    <a:pt x="157" y="816"/>
                    <a:pt x="157" y="818"/>
                  </a:cubicBezTo>
                  <a:cubicBezTo>
                    <a:pt x="157" y="819"/>
                    <a:pt x="157" y="820"/>
                    <a:pt x="157" y="822"/>
                  </a:cubicBezTo>
                  <a:cubicBezTo>
                    <a:pt x="157" y="825"/>
                    <a:pt x="158" y="828"/>
                    <a:pt x="158" y="831"/>
                  </a:cubicBezTo>
                  <a:cubicBezTo>
                    <a:pt x="158" y="832"/>
                    <a:pt x="158" y="833"/>
                    <a:pt x="158" y="833"/>
                  </a:cubicBezTo>
                  <a:cubicBezTo>
                    <a:pt x="158" y="836"/>
                    <a:pt x="158" y="838"/>
                    <a:pt x="157" y="841"/>
                  </a:cubicBezTo>
                  <a:cubicBezTo>
                    <a:pt x="157" y="841"/>
                    <a:pt x="158" y="841"/>
                    <a:pt x="158" y="842"/>
                  </a:cubicBezTo>
                  <a:cubicBezTo>
                    <a:pt x="158" y="845"/>
                    <a:pt x="158" y="848"/>
                    <a:pt x="158" y="851"/>
                  </a:cubicBezTo>
                  <a:cubicBezTo>
                    <a:pt x="158" y="853"/>
                    <a:pt x="158" y="854"/>
                    <a:pt x="158" y="855"/>
                  </a:cubicBezTo>
                  <a:cubicBezTo>
                    <a:pt x="158" y="856"/>
                    <a:pt x="158" y="858"/>
                    <a:pt x="158" y="859"/>
                  </a:cubicBezTo>
                  <a:cubicBezTo>
                    <a:pt x="158" y="862"/>
                    <a:pt x="158" y="865"/>
                    <a:pt x="158" y="867"/>
                  </a:cubicBezTo>
                  <a:cubicBezTo>
                    <a:pt x="158" y="870"/>
                    <a:pt x="158" y="873"/>
                    <a:pt x="158" y="875"/>
                  </a:cubicBezTo>
                  <a:cubicBezTo>
                    <a:pt x="158" y="883"/>
                    <a:pt x="159" y="891"/>
                    <a:pt x="158" y="899"/>
                  </a:cubicBezTo>
                  <a:cubicBezTo>
                    <a:pt x="159" y="901"/>
                    <a:pt x="158" y="903"/>
                    <a:pt x="159" y="904"/>
                  </a:cubicBezTo>
                  <a:cubicBezTo>
                    <a:pt x="158" y="907"/>
                    <a:pt x="159" y="909"/>
                    <a:pt x="158" y="911"/>
                  </a:cubicBezTo>
                  <a:cubicBezTo>
                    <a:pt x="159" y="912"/>
                    <a:pt x="158" y="912"/>
                    <a:pt x="159" y="913"/>
                  </a:cubicBezTo>
                  <a:cubicBezTo>
                    <a:pt x="158" y="915"/>
                    <a:pt x="158" y="916"/>
                    <a:pt x="159" y="918"/>
                  </a:cubicBezTo>
                  <a:cubicBezTo>
                    <a:pt x="159" y="923"/>
                    <a:pt x="159" y="928"/>
                    <a:pt x="159" y="933"/>
                  </a:cubicBezTo>
                  <a:cubicBezTo>
                    <a:pt x="159" y="933"/>
                    <a:pt x="159" y="934"/>
                    <a:pt x="159" y="934"/>
                  </a:cubicBezTo>
                  <a:cubicBezTo>
                    <a:pt x="159" y="935"/>
                    <a:pt x="160" y="936"/>
                    <a:pt x="159" y="937"/>
                  </a:cubicBezTo>
                  <a:cubicBezTo>
                    <a:pt x="159" y="938"/>
                    <a:pt x="159" y="938"/>
                    <a:pt x="160" y="939"/>
                  </a:cubicBezTo>
                  <a:cubicBezTo>
                    <a:pt x="159" y="942"/>
                    <a:pt x="160" y="946"/>
                    <a:pt x="159" y="949"/>
                  </a:cubicBezTo>
                  <a:cubicBezTo>
                    <a:pt x="160" y="951"/>
                    <a:pt x="160" y="953"/>
                    <a:pt x="159" y="955"/>
                  </a:cubicBezTo>
                  <a:cubicBezTo>
                    <a:pt x="159" y="956"/>
                    <a:pt x="160" y="956"/>
                    <a:pt x="161" y="957"/>
                  </a:cubicBezTo>
                  <a:cubicBezTo>
                    <a:pt x="161" y="958"/>
                    <a:pt x="160" y="959"/>
                    <a:pt x="162" y="960"/>
                  </a:cubicBezTo>
                  <a:cubicBezTo>
                    <a:pt x="162" y="961"/>
                    <a:pt x="162" y="961"/>
                    <a:pt x="162" y="961"/>
                  </a:cubicBezTo>
                  <a:cubicBezTo>
                    <a:pt x="162" y="961"/>
                    <a:pt x="162" y="961"/>
                    <a:pt x="162" y="961"/>
                  </a:cubicBezTo>
                  <a:cubicBezTo>
                    <a:pt x="162" y="962"/>
                    <a:pt x="162" y="962"/>
                    <a:pt x="161" y="963"/>
                  </a:cubicBezTo>
                  <a:cubicBezTo>
                    <a:pt x="162" y="965"/>
                    <a:pt x="162" y="967"/>
                    <a:pt x="162" y="969"/>
                  </a:cubicBezTo>
                  <a:cubicBezTo>
                    <a:pt x="162" y="969"/>
                    <a:pt x="161" y="968"/>
                    <a:pt x="161" y="968"/>
                  </a:cubicBezTo>
                  <a:cubicBezTo>
                    <a:pt x="161" y="969"/>
                    <a:pt x="161" y="969"/>
                    <a:pt x="162" y="970"/>
                  </a:cubicBezTo>
                  <a:cubicBezTo>
                    <a:pt x="162" y="970"/>
                    <a:pt x="162" y="970"/>
                    <a:pt x="161" y="971"/>
                  </a:cubicBezTo>
                  <a:cubicBezTo>
                    <a:pt x="162" y="971"/>
                    <a:pt x="162" y="971"/>
                    <a:pt x="162" y="971"/>
                  </a:cubicBezTo>
                  <a:cubicBezTo>
                    <a:pt x="162" y="977"/>
                    <a:pt x="162" y="982"/>
                    <a:pt x="162" y="987"/>
                  </a:cubicBezTo>
                  <a:cubicBezTo>
                    <a:pt x="163" y="993"/>
                    <a:pt x="161" y="999"/>
                    <a:pt x="162" y="1005"/>
                  </a:cubicBezTo>
                  <a:cubicBezTo>
                    <a:pt x="161" y="1007"/>
                    <a:pt x="162" y="1009"/>
                    <a:pt x="162" y="1011"/>
                  </a:cubicBezTo>
                  <a:cubicBezTo>
                    <a:pt x="162" y="1018"/>
                    <a:pt x="162" y="1025"/>
                    <a:pt x="162" y="1032"/>
                  </a:cubicBezTo>
                  <a:cubicBezTo>
                    <a:pt x="162" y="1033"/>
                    <a:pt x="162" y="1034"/>
                    <a:pt x="162" y="1035"/>
                  </a:cubicBezTo>
                  <a:cubicBezTo>
                    <a:pt x="162" y="1036"/>
                    <a:pt x="162" y="1037"/>
                    <a:pt x="162" y="1038"/>
                  </a:cubicBezTo>
                  <a:cubicBezTo>
                    <a:pt x="162" y="1040"/>
                    <a:pt x="161" y="1042"/>
                    <a:pt x="162" y="1044"/>
                  </a:cubicBezTo>
                  <a:cubicBezTo>
                    <a:pt x="162" y="1046"/>
                    <a:pt x="162" y="1048"/>
                    <a:pt x="162" y="1050"/>
                  </a:cubicBezTo>
                  <a:cubicBezTo>
                    <a:pt x="161" y="1054"/>
                    <a:pt x="162" y="1058"/>
                    <a:pt x="162" y="1063"/>
                  </a:cubicBezTo>
                  <a:cubicBezTo>
                    <a:pt x="162" y="1064"/>
                    <a:pt x="162" y="1064"/>
                    <a:pt x="162" y="1065"/>
                  </a:cubicBezTo>
                  <a:cubicBezTo>
                    <a:pt x="162" y="1066"/>
                    <a:pt x="161" y="1067"/>
                    <a:pt x="161" y="1068"/>
                  </a:cubicBezTo>
                  <a:cubicBezTo>
                    <a:pt x="161" y="1069"/>
                    <a:pt x="162" y="1070"/>
                    <a:pt x="162" y="1072"/>
                  </a:cubicBezTo>
                  <a:cubicBezTo>
                    <a:pt x="162" y="1073"/>
                    <a:pt x="161" y="1075"/>
                    <a:pt x="161" y="1077"/>
                  </a:cubicBezTo>
                  <a:cubicBezTo>
                    <a:pt x="161" y="1079"/>
                    <a:pt x="162" y="1081"/>
                    <a:pt x="162" y="1082"/>
                  </a:cubicBezTo>
                  <a:cubicBezTo>
                    <a:pt x="161" y="1083"/>
                    <a:pt x="161" y="1084"/>
                    <a:pt x="161" y="1085"/>
                  </a:cubicBezTo>
                  <a:cubicBezTo>
                    <a:pt x="161" y="1087"/>
                    <a:pt x="161" y="1090"/>
                    <a:pt x="161" y="1092"/>
                  </a:cubicBezTo>
                  <a:cubicBezTo>
                    <a:pt x="161" y="1093"/>
                    <a:pt x="160" y="1094"/>
                    <a:pt x="160" y="1095"/>
                  </a:cubicBezTo>
                  <a:cubicBezTo>
                    <a:pt x="160" y="1096"/>
                    <a:pt x="160" y="1097"/>
                    <a:pt x="160" y="1099"/>
                  </a:cubicBezTo>
                  <a:cubicBezTo>
                    <a:pt x="160" y="1102"/>
                    <a:pt x="160" y="1104"/>
                    <a:pt x="159" y="1108"/>
                  </a:cubicBezTo>
                  <a:cubicBezTo>
                    <a:pt x="159" y="1108"/>
                    <a:pt x="160" y="1109"/>
                    <a:pt x="160" y="1110"/>
                  </a:cubicBezTo>
                  <a:cubicBezTo>
                    <a:pt x="160" y="1110"/>
                    <a:pt x="159" y="1111"/>
                    <a:pt x="159" y="1111"/>
                  </a:cubicBezTo>
                  <a:cubicBezTo>
                    <a:pt x="159" y="1113"/>
                    <a:pt x="159" y="1115"/>
                    <a:pt x="159" y="1117"/>
                  </a:cubicBezTo>
                  <a:cubicBezTo>
                    <a:pt x="159" y="1119"/>
                    <a:pt x="158" y="1122"/>
                    <a:pt x="158" y="1124"/>
                  </a:cubicBezTo>
                  <a:cubicBezTo>
                    <a:pt x="158" y="1126"/>
                    <a:pt x="158" y="1127"/>
                    <a:pt x="158" y="1128"/>
                  </a:cubicBezTo>
                  <a:cubicBezTo>
                    <a:pt x="158" y="1131"/>
                    <a:pt x="158" y="1132"/>
                    <a:pt x="158" y="1136"/>
                  </a:cubicBezTo>
                  <a:cubicBezTo>
                    <a:pt x="158" y="1138"/>
                    <a:pt x="158" y="1140"/>
                    <a:pt x="160" y="1142"/>
                  </a:cubicBezTo>
                  <a:cubicBezTo>
                    <a:pt x="159" y="1144"/>
                    <a:pt x="156" y="1146"/>
                    <a:pt x="154" y="1148"/>
                  </a:cubicBezTo>
                  <a:cubicBezTo>
                    <a:pt x="153" y="1148"/>
                    <a:pt x="154" y="1147"/>
                    <a:pt x="153" y="1147"/>
                  </a:cubicBezTo>
                  <a:cubicBezTo>
                    <a:pt x="151" y="1147"/>
                    <a:pt x="148" y="1148"/>
                    <a:pt x="147" y="1150"/>
                  </a:cubicBezTo>
                  <a:close/>
                  <a:moveTo>
                    <a:pt x="143" y="784"/>
                  </a:moveTo>
                  <a:cubicBezTo>
                    <a:pt x="143" y="783"/>
                    <a:pt x="144" y="785"/>
                    <a:pt x="144" y="784"/>
                  </a:cubicBezTo>
                  <a:cubicBezTo>
                    <a:pt x="144" y="783"/>
                    <a:pt x="144" y="781"/>
                    <a:pt x="143" y="780"/>
                  </a:cubicBezTo>
                  <a:cubicBezTo>
                    <a:pt x="144" y="779"/>
                    <a:pt x="144" y="777"/>
                    <a:pt x="142" y="778"/>
                  </a:cubicBezTo>
                  <a:cubicBezTo>
                    <a:pt x="143" y="778"/>
                    <a:pt x="142" y="778"/>
                    <a:pt x="142" y="779"/>
                  </a:cubicBezTo>
                  <a:cubicBezTo>
                    <a:pt x="142" y="779"/>
                    <a:pt x="142" y="779"/>
                    <a:pt x="142" y="779"/>
                  </a:cubicBezTo>
                  <a:cubicBezTo>
                    <a:pt x="143" y="779"/>
                    <a:pt x="143" y="779"/>
                    <a:pt x="143" y="780"/>
                  </a:cubicBezTo>
                  <a:cubicBezTo>
                    <a:pt x="143" y="780"/>
                    <a:pt x="143" y="780"/>
                    <a:pt x="143" y="780"/>
                  </a:cubicBezTo>
                  <a:cubicBezTo>
                    <a:pt x="143" y="780"/>
                    <a:pt x="143" y="780"/>
                    <a:pt x="143" y="780"/>
                  </a:cubicBezTo>
                  <a:cubicBezTo>
                    <a:pt x="143" y="781"/>
                    <a:pt x="144" y="783"/>
                    <a:pt x="143" y="784"/>
                  </a:cubicBezTo>
                  <a:close/>
                  <a:moveTo>
                    <a:pt x="145" y="794"/>
                  </a:moveTo>
                  <a:cubicBezTo>
                    <a:pt x="144" y="793"/>
                    <a:pt x="145" y="792"/>
                    <a:pt x="144" y="793"/>
                  </a:cubicBezTo>
                  <a:cubicBezTo>
                    <a:pt x="145" y="793"/>
                    <a:pt x="144" y="794"/>
                    <a:pt x="145" y="794"/>
                  </a:cubicBezTo>
                  <a:close/>
                  <a:moveTo>
                    <a:pt x="145" y="811"/>
                  </a:moveTo>
                  <a:cubicBezTo>
                    <a:pt x="145" y="811"/>
                    <a:pt x="146" y="810"/>
                    <a:pt x="145" y="810"/>
                  </a:cubicBezTo>
                  <a:cubicBezTo>
                    <a:pt x="145" y="810"/>
                    <a:pt x="145" y="812"/>
                    <a:pt x="145" y="811"/>
                  </a:cubicBezTo>
                  <a:close/>
                  <a:moveTo>
                    <a:pt x="137" y="826"/>
                  </a:moveTo>
                  <a:cubicBezTo>
                    <a:pt x="137" y="826"/>
                    <a:pt x="137" y="826"/>
                    <a:pt x="137" y="826"/>
                  </a:cubicBezTo>
                  <a:cubicBezTo>
                    <a:pt x="137" y="826"/>
                    <a:pt x="137" y="826"/>
                    <a:pt x="137" y="826"/>
                  </a:cubicBezTo>
                  <a:close/>
                  <a:moveTo>
                    <a:pt x="137" y="827"/>
                  </a:moveTo>
                  <a:cubicBezTo>
                    <a:pt x="137" y="827"/>
                    <a:pt x="137" y="827"/>
                    <a:pt x="137" y="827"/>
                  </a:cubicBezTo>
                  <a:cubicBezTo>
                    <a:pt x="137" y="827"/>
                    <a:pt x="137" y="827"/>
                    <a:pt x="137" y="827"/>
                  </a:cubicBezTo>
                  <a:cubicBezTo>
                    <a:pt x="137" y="827"/>
                    <a:pt x="137" y="826"/>
                    <a:pt x="137" y="827"/>
                  </a:cubicBezTo>
                  <a:cubicBezTo>
                    <a:pt x="137" y="827"/>
                    <a:pt x="137" y="827"/>
                    <a:pt x="137" y="827"/>
                  </a:cubicBezTo>
                  <a:cubicBezTo>
                    <a:pt x="137" y="827"/>
                    <a:pt x="137" y="827"/>
                    <a:pt x="137" y="827"/>
                  </a:cubicBezTo>
                  <a:close/>
                  <a:moveTo>
                    <a:pt x="162" y="947"/>
                  </a:moveTo>
                  <a:cubicBezTo>
                    <a:pt x="162" y="947"/>
                    <a:pt x="162" y="946"/>
                    <a:pt x="162" y="947"/>
                  </a:cubicBezTo>
                  <a:cubicBezTo>
                    <a:pt x="162" y="947"/>
                    <a:pt x="161" y="948"/>
                    <a:pt x="162" y="947"/>
                  </a:cubicBezTo>
                  <a:close/>
                  <a:moveTo>
                    <a:pt x="186" y="850"/>
                  </a:moveTo>
                  <a:cubicBezTo>
                    <a:pt x="186" y="849"/>
                    <a:pt x="186" y="848"/>
                    <a:pt x="186" y="849"/>
                  </a:cubicBezTo>
                  <a:cubicBezTo>
                    <a:pt x="186" y="849"/>
                    <a:pt x="186" y="850"/>
                    <a:pt x="186" y="850"/>
                  </a:cubicBezTo>
                  <a:close/>
                  <a:moveTo>
                    <a:pt x="186" y="833"/>
                  </a:moveTo>
                  <a:cubicBezTo>
                    <a:pt x="186" y="833"/>
                    <a:pt x="186" y="832"/>
                    <a:pt x="186" y="833"/>
                  </a:cubicBezTo>
                  <a:cubicBezTo>
                    <a:pt x="186" y="833"/>
                    <a:pt x="185" y="834"/>
                    <a:pt x="186" y="833"/>
                  </a:cubicBezTo>
                  <a:close/>
                  <a:moveTo>
                    <a:pt x="194" y="794"/>
                  </a:moveTo>
                  <a:cubicBezTo>
                    <a:pt x="192" y="794"/>
                    <a:pt x="192" y="797"/>
                    <a:pt x="193" y="798"/>
                  </a:cubicBezTo>
                  <a:cubicBezTo>
                    <a:pt x="193" y="798"/>
                    <a:pt x="193" y="798"/>
                    <a:pt x="193" y="798"/>
                  </a:cubicBezTo>
                  <a:cubicBezTo>
                    <a:pt x="193" y="798"/>
                    <a:pt x="193" y="798"/>
                    <a:pt x="193" y="798"/>
                  </a:cubicBezTo>
                  <a:cubicBezTo>
                    <a:pt x="193" y="799"/>
                    <a:pt x="193" y="799"/>
                    <a:pt x="193" y="799"/>
                  </a:cubicBezTo>
                  <a:cubicBezTo>
                    <a:pt x="193" y="799"/>
                    <a:pt x="193" y="800"/>
                    <a:pt x="193" y="800"/>
                  </a:cubicBezTo>
                  <a:cubicBezTo>
                    <a:pt x="193" y="800"/>
                    <a:pt x="194" y="799"/>
                    <a:pt x="194" y="799"/>
                  </a:cubicBezTo>
                  <a:cubicBezTo>
                    <a:pt x="194" y="799"/>
                    <a:pt x="194" y="799"/>
                    <a:pt x="194" y="799"/>
                  </a:cubicBezTo>
                  <a:cubicBezTo>
                    <a:pt x="194" y="798"/>
                    <a:pt x="194" y="798"/>
                    <a:pt x="194" y="797"/>
                  </a:cubicBezTo>
                  <a:cubicBezTo>
                    <a:pt x="194" y="797"/>
                    <a:pt x="194" y="797"/>
                    <a:pt x="194" y="797"/>
                  </a:cubicBezTo>
                  <a:cubicBezTo>
                    <a:pt x="195" y="796"/>
                    <a:pt x="194" y="795"/>
                    <a:pt x="194" y="794"/>
                  </a:cubicBezTo>
                  <a:cubicBezTo>
                    <a:pt x="194" y="794"/>
                    <a:pt x="194" y="794"/>
                    <a:pt x="194" y="794"/>
                  </a:cubicBezTo>
                  <a:close/>
                  <a:moveTo>
                    <a:pt x="192" y="780"/>
                  </a:moveTo>
                  <a:cubicBezTo>
                    <a:pt x="192" y="780"/>
                    <a:pt x="192" y="780"/>
                    <a:pt x="191" y="780"/>
                  </a:cubicBezTo>
                  <a:cubicBezTo>
                    <a:pt x="191" y="781"/>
                    <a:pt x="193" y="782"/>
                    <a:pt x="192" y="783"/>
                  </a:cubicBezTo>
                  <a:cubicBezTo>
                    <a:pt x="192" y="783"/>
                    <a:pt x="192" y="784"/>
                    <a:pt x="192" y="783"/>
                  </a:cubicBezTo>
                  <a:cubicBezTo>
                    <a:pt x="192" y="783"/>
                    <a:pt x="192" y="783"/>
                    <a:pt x="192" y="783"/>
                  </a:cubicBezTo>
                  <a:cubicBezTo>
                    <a:pt x="192" y="784"/>
                    <a:pt x="192" y="784"/>
                    <a:pt x="192" y="785"/>
                  </a:cubicBezTo>
                  <a:cubicBezTo>
                    <a:pt x="192" y="785"/>
                    <a:pt x="192" y="785"/>
                    <a:pt x="192" y="785"/>
                  </a:cubicBezTo>
                  <a:cubicBezTo>
                    <a:pt x="192" y="785"/>
                    <a:pt x="192" y="785"/>
                    <a:pt x="192" y="785"/>
                  </a:cubicBezTo>
                  <a:cubicBezTo>
                    <a:pt x="192" y="787"/>
                    <a:pt x="192" y="788"/>
                    <a:pt x="192" y="790"/>
                  </a:cubicBezTo>
                  <a:cubicBezTo>
                    <a:pt x="192" y="790"/>
                    <a:pt x="192" y="790"/>
                    <a:pt x="192" y="790"/>
                  </a:cubicBezTo>
                  <a:cubicBezTo>
                    <a:pt x="192" y="790"/>
                    <a:pt x="192" y="790"/>
                    <a:pt x="192" y="791"/>
                  </a:cubicBezTo>
                  <a:cubicBezTo>
                    <a:pt x="192" y="791"/>
                    <a:pt x="192" y="791"/>
                    <a:pt x="193" y="792"/>
                  </a:cubicBezTo>
                  <a:cubicBezTo>
                    <a:pt x="192" y="792"/>
                    <a:pt x="192" y="792"/>
                    <a:pt x="192" y="793"/>
                  </a:cubicBezTo>
                  <a:cubicBezTo>
                    <a:pt x="193" y="793"/>
                    <a:pt x="193" y="793"/>
                    <a:pt x="193" y="794"/>
                  </a:cubicBezTo>
                  <a:cubicBezTo>
                    <a:pt x="193" y="794"/>
                    <a:pt x="193" y="794"/>
                    <a:pt x="194" y="794"/>
                  </a:cubicBezTo>
                  <a:cubicBezTo>
                    <a:pt x="194" y="794"/>
                    <a:pt x="194" y="794"/>
                    <a:pt x="194" y="794"/>
                  </a:cubicBezTo>
                  <a:cubicBezTo>
                    <a:pt x="194" y="794"/>
                    <a:pt x="194" y="794"/>
                    <a:pt x="194" y="794"/>
                  </a:cubicBezTo>
                  <a:cubicBezTo>
                    <a:pt x="194" y="793"/>
                    <a:pt x="194" y="791"/>
                    <a:pt x="193" y="791"/>
                  </a:cubicBezTo>
                  <a:cubicBezTo>
                    <a:pt x="193" y="791"/>
                    <a:pt x="193" y="791"/>
                    <a:pt x="193" y="791"/>
                  </a:cubicBezTo>
                  <a:cubicBezTo>
                    <a:pt x="193" y="791"/>
                    <a:pt x="193" y="790"/>
                    <a:pt x="193" y="790"/>
                  </a:cubicBezTo>
                  <a:cubicBezTo>
                    <a:pt x="193" y="790"/>
                    <a:pt x="194" y="790"/>
                    <a:pt x="194" y="790"/>
                  </a:cubicBezTo>
                  <a:cubicBezTo>
                    <a:pt x="193" y="789"/>
                    <a:pt x="193" y="787"/>
                    <a:pt x="193" y="785"/>
                  </a:cubicBezTo>
                  <a:cubicBezTo>
                    <a:pt x="193" y="785"/>
                    <a:pt x="193" y="785"/>
                    <a:pt x="193" y="785"/>
                  </a:cubicBezTo>
                  <a:cubicBezTo>
                    <a:pt x="193" y="785"/>
                    <a:pt x="193" y="785"/>
                    <a:pt x="193" y="785"/>
                  </a:cubicBezTo>
                  <a:cubicBezTo>
                    <a:pt x="193" y="784"/>
                    <a:pt x="193" y="784"/>
                    <a:pt x="193" y="783"/>
                  </a:cubicBezTo>
                  <a:cubicBezTo>
                    <a:pt x="193" y="783"/>
                    <a:pt x="193" y="783"/>
                    <a:pt x="193" y="783"/>
                  </a:cubicBezTo>
                  <a:cubicBezTo>
                    <a:pt x="193" y="782"/>
                    <a:pt x="193" y="780"/>
                    <a:pt x="193" y="780"/>
                  </a:cubicBezTo>
                  <a:cubicBezTo>
                    <a:pt x="192" y="780"/>
                    <a:pt x="192" y="780"/>
                    <a:pt x="192" y="780"/>
                  </a:cubicBezTo>
                  <a:close/>
                  <a:moveTo>
                    <a:pt x="160" y="827"/>
                  </a:moveTo>
                  <a:cubicBezTo>
                    <a:pt x="160" y="828"/>
                    <a:pt x="160" y="825"/>
                    <a:pt x="160" y="827"/>
                  </a:cubicBezTo>
                  <a:close/>
                  <a:moveTo>
                    <a:pt x="160" y="823"/>
                  </a:moveTo>
                  <a:cubicBezTo>
                    <a:pt x="160" y="821"/>
                    <a:pt x="160" y="824"/>
                    <a:pt x="160" y="823"/>
                  </a:cubicBezTo>
                  <a:close/>
                  <a:moveTo>
                    <a:pt x="160" y="813"/>
                  </a:moveTo>
                  <a:cubicBezTo>
                    <a:pt x="159" y="810"/>
                    <a:pt x="159" y="813"/>
                    <a:pt x="160" y="813"/>
                  </a:cubicBezTo>
                  <a:close/>
                  <a:moveTo>
                    <a:pt x="181" y="756"/>
                  </a:moveTo>
                  <a:cubicBezTo>
                    <a:pt x="182" y="757"/>
                    <a:pt x="181" y="758"/>
                    <a:pt x="182" y="758"/>
                  </a:cubicBezTo>
                  <a:cubicBezTo>
                    <a:pt x="181" y="757"/>
                    <a:pt x="182" y="756"/>
                    <a:pt x="181" y="756"/>
                  </a:cubicBezTo>
                  <a:close/>
                  <a:moveTo>
                    <a:pt x="139" y="719"/>
                  </a:moveTo>
                  <a:cubicBezTo>
                    <a:pt x="139" y="719"/>
                    <a:pt x="138" y="720"/>
                    <a:pt x="139" y="720"/>
                  </a:cubicBezTo>
                  <a:cubicBezTo>
                    <a:pt x="139" y="720"/>
                    <a:pt x="138" y="718"/>
                    <a:pt x="139" y="719"/>
                  </a:cubicBezTo>
                  <a:close/>
                  <a:moveTo>
                    <a:pt x="179" y="640"/>
                  </a:moveTo>
                  <a:cubicBezTo>
                    <a:pt x="180" y="641"/>
                    <a:pt x="179" y="641"/>
                    <a:pt x="179" y="641"/>
                  </a:cubicBezTo>
                  <a:cubicBezTo>
                    <a:pt x="179" y="642"/>
                    <a:pt x="179" y="642"/>
                    <a:pt x="180" y="642"/>
                  </a:cubicBezTo>
                  <a:cubicBezTo>
                    <a:pt x="180" y="642"/>
                    <a:pt x="180" y="640"/>
                    <a:pt x="179" y="640"/>
                  </a:cubicBezTo>
                  <a:close/>
                  <a:moveTo>
                    <a:pt x="177" y="606"/>
                  </a:moveTo>
                  <a:cubicBezTo>
                    <a:pt x="176" y="606"/>
                    <a:pt x="177" y="607"/>
                    <a:pt x="177" y="607"/>
                  </a:cubicBezTo>
                  <a:cubicBezTo>
                    <a:pt x="177" y="607"/>
                    <a:pt x="177" y="607"/>
                    <a:pt x="177" y="607"/>
                  </a:cubicBezTo>
                  <a:cubicBezTo>
                    <a:pt x="177" y="607"/>
                    <a:pt x="177" y="606"/>
                    <a:pt x="177" y="606"/>
                  </a:cubicBezTo>
                  <a:close/>
                  <a:moveTo>
                    <a:pt x="177" y="607"/>
                  </a:moveTo>
                  <a:cubicBezTo>
                    <a:pt x="177" y="607"/>
                    <a:pt x="177" y="607"/>
                    <a:pt x="177" y="607"/>
                  </a:cubicBezTo>
                  <a:cubicBezTo>
                    <a:pt x="177" y="607"/>
                    <a:pt x="177" y="608"/>
                    <a:pt x="177" y="607"/>
                  </a:cubicBezTo>
                  <a:close/>
                  <a:moveTo>
                    <a:pt x="184" y="592"/>
                  </a:moveTo>
                  <a:cubicBezTo>
                    <a:pt x="185" y="591"/>
                    <a:pt x="185" y="592"/>
                    <a:pt x="185" y="591"/>
                  </a:cubicBezTo>
                  <a:cubicBezTo>
                    <a:pt x="185" y="591"/>
                    <a:pt x="185" y="591"/>
                    <a:pt x="185" y="591"/>
                  </a:cubicBezTo>
                  <a:cubicBezTo>
                    <a:pt x="185" y="591"/>
                    <a:pt x="185" y="591"/>
                    <a:pt x="185" y="590"/>
                  </a:cubicBezTo>
                  <a:cubicBezTo>
                    <a:pt x="184" y="590"/>
                    <a:pt x="183" y="591"/>
                    <a:pt x="184" y="592"/>
                  </a:cubicBezTo>
                  <a:close/>
                  <a:moveTo>
                    <a:pt x="184" y="584"/>
                  </a:moveTo>
                  <a:cubicBezTo>
                    <a:pt x="184" y="584"/>
                    <a:pt x="185" y="583"/>
                    <a:pt x="184" y="583"/>
                  </a:cubicBezTo>
                  <a:cubicBezTo>
                    <a:pt x="184" y="583"/>
                    <a:pt x="184" y="584"/>
                    <a:pt x="184" y="584"/>
                  </a:cubicBezTo>
                  <a:close/>
                  <a:moveTo>
                    <a:pt x="183" y="567"/>
                  </a:moveTo>
                  <a:cubicBezTo>
                    <a:pt x="183" y="567"/>
                    <a:pt x="183" y="568"/>
                    <a:pt x="183" y="567"/>
                  </a:cubicBezTo>
                  <a:cubicBezTo>
                    <a:pt x="183" y="567"/>
                    <a:pt x="183" y="567"/>
                    <a:pt x="183" y="567"/>
                  </a:cubicBezTo>
                  <a:cubicBezTo>
                    <a:pt x="183" y="567"/>
                    <a:pt x="183" y="567"/>
                    <a:pt x="183" y="567"/>
                  </a:cubicBezTo>
                  <a:cubicBezTo>
                    <a:pt x="183" y="568"/>
                    <a:pt x="183" y="568"/>
                    <a:pt x="183" y="568"/>
                  </a:cubicBezTo>
                  <a:cubicBezTo>
                    <a:pt x="183" y="568"/>
                    <a:pt x="183" y="568"/>
                    <a:pt x="183" y="568"/>
                  </a:cubicBezTo>
                  <a:cubicBezTo>
                    <a:pt x="183" y="568"/>
                    <a:pt x="183" y="569"/>
                    <a:pt x="183" y="569"/>
                  </a:cubicBezTo>
                  <a:cubicBezTo>
                    <a:pt x="183" y="569"/>
                    <a:pt x="184" y="569"/>
                    <a:pt x="184" y="568"/>
                  </a:cubicBezTo>
                  <a:cubicBezTo>
                    <a:pt x="184" y="568"/>
                    <a:pt x="184" y="568"/>
                    <a:pt x="184" y="568"/>
                  </a:cubicBezTo>
                  <a:cubicBezTo>
                    <a:pt x="184" y="568"/>
                    <a:pt x="184" y="567"/>
                    <a:pt x="184" y="567"/>
                  </a:cubicBezTo>
                  <a:cubicBezTo>
                    <a:pt x="184" y="567"/>
                    <a:pt x="184" y="567"/>
                    <a:pt x="184" y="567"/>
                  </a:cubicBezTo>
                  <a:cubicBezTo>
                    <a:pt x="184" y="566"/>
                    <a:pt x="184" y="565"/>
                    <a:pt x="184" y="564"/>
                  </a:cubicBezTo>
                  <a:cubicBezTo>
                    <a:pt x="183" y="565"/>
                    <a:pt x="183" y="564"/>
                    <a:pt x="182" y="564"/>
                  </a:cubicBezTo>
                  <a:cubicBezTo>
                    <a:pt x="183" y="565"/>
                    <a:pt x="183" y="566"/>
                    <a:pt x="183" y="567"/>
                  </a:cubicBezTo>
                  <a:close/>
                  <a:moveTo>
                    <a:pt x="127" y="616"/>
                  </a:moveTo>
                  <a:cubicBezTo>
                    <a:pt x="127" y="616"/>
                    <a:pt x="126" y="617"/>
                    <a:pt x="127" y="617"/>
                  </a:cubicBezTo>
                  <a:cubicBezTo>
                    <a:pt x="127" y="616"/>
                    <a:pt x="127" y="615"/>
                    <a:pt x="127" y="616"/>
                  </a:cubicBezTo>
                  <a:close/>
                  <a:moveTo>
                    <a:pt x="175" y="554"/>
                  </a:moveTo>
                  <a:cubicBezTo>
                    <a:pt x="175" y="554"/>
                    <a:pt x="174" y="555"/>
                    <a:pt x="175" y="555"/>
                  </a:cubicBezTo>
                  <a:cubicBezTo>
                    <a:pt x="175" y="555"/>
                    <a:pt x="175" y="553"/>
                    <a:pt x="175" y="554"/>
                  </a:cubicBezTo>
                  <a:close/>
                  <a:moveTo>
                    <a:pt x="173" y="525"/>
                  </a:moveTo>
                  <a:cubicBezTo>
                    <a:pt x="174" y="525"/>
                    <a:pt x="173" y="525"/>
                    <a:pt x="174" y="526"/>
                  </a:cubicBezTo>
                  <a:cubicBezTo>
                    <a:pt x="174" y="525"/>
                    <a:pt x="174" y="524"/>
                    <a:pt x="173" y="525"/>
                  </a:cubicBezTo>
                  <a:close/>
                  <a:moveTo>
                    <a:pt x="181" y="512"/>
                  </a:moveTo>
                  <a:cubicBezTo>
                    <a:pt x="181" y="512"/>
                    <a:pt x="181" y="511"/>
                    <a:pt x="181" y="511"/>
                  </a:cubicBezTo>
                  <a:cubicBezTo>
                    <a:pt x="181" y="512"/>
                    <a:pt x="180" y="512"/>
                    <a:pt x="181" y="512"/>
                  </a:cubicBezTo>
                  <a:close/>
                  <a:moveTo>
                    <a:pt x="169" y="510"/>
                  </a:moveTo>
                  <a:cubicBezTo>
                    <a:pt x="169" y="509"/>
                    <a:pt x="170" y="509"/>
                    <a:pt x="169" y="509"/>
                  </a:cubicBezTo>
                  <a:cubicBezTo>
                    <a:pt x="169" y="509"/>
                    <a:pt x="169" y="510"/>
                    <a:pt x="169" y="510"/>
                  </a:cubicBezTo>
                  <a:close/>
                  <a:moveTo>
                    <a:pt x="178" y="448"/>
                  </a:moveTo>
                  <a:cubicBezTo>
                    <a:pt x="178" y="448"/>
                    <a:pt x="179" y="448"/>
                    <a:pt x="179" y="448"/>
                  </a:cubicBezTo>
                  <a:cubicBezTo>
                    <a:pt x="178" y="447"/>
                    <a:pt x="179" y="447"/>
                    <a:pt x="178" y="447"/>
                  </a:cubicBezTo>
                  <a:cubicBezTo>
                    <a:pt x="177" y="447"/>
                    <a:pt x="178" y="449"/>
                    <a:pt x="178" y="448"/>
                  </a:cubicBezTo>
                  <a:close/>
                  <a:moveTo>
                    <a:pt x="164" y="448"/>
                  </a:moveTo>
                  <a:cubicBezTo>
                    <a:pt x="164" y="448"/>
                    <a:pt x="165" y="448"/>
                    <a:pt x="164" y="447"/>
                  </a:cubicBezTo>
                  <a:cubicBezTo>
                    <a:pt x="164" y="447"/>
                    <a:pt x="164" y="449"/>
                    <a:pt x="164" y="448"/>
                  </a:cubicBezTo>
                  <a:close/>
                  <a:moveTo>
                    <a:pt x="168" y="399"/>
                  </a:moveTo>
                  <a:cubicBezTo>
                    <a:pt x="168" y="399"/>
                    <a:pt x="169" y="398"/>
                    <a:pt x="168" y="398"/>
                  </a:cubicBezTo>
                  <a:cubicBezTo>
                    <a:pt x="167" y="399"/>
                    <a:pt x="168" y="399"/>
                    <a:pt x="168" y="399"/>
                  </a:cubicBezTo>
                  <a:close/>
                  <a:moveTo>
                    <a:pt x="160" y="340"/>
                  </a:moveTo>
                  <a:cubicBezTo>
                    <a:pt x="160" y="340"/>
                    <a:pt x="160" y="340"/>
                    <a:pt x="161" y="340"/>
                  </a:cubicBezTo>
                  <a:cubicBezTo>
                    <a:pt x="161" y="340"/>
                    <a:pt x="161" y="338"/>
                    <a:pt x="160" y="339"/>
                  </a:cubicBezTo>
                  <a:cubicBezTo>
                    <a:pt x="160" y="339"/>
                    <a:pt x="160" y="340"/>
                    <a:pt x="160" y="340"/>
                  </a:cubicBezTo>
                  <a:close/>
                  <a:moveTo>
                    <a:pt x="159" y="286"/>
                  </a:moveTo>
                  <a:cubicBezTo>
                    <a:pt x="159" y="286"/>
                    <a:pt x="160" y="284"/>
                    <a:pt x="159" y="284"/>
                  </a:cubicBezTo>
                  <a:cubicBezTo>
                    <a:pt x="159" y="285"/>
                    <a:pt x="159" y="286"/>
                    <a:pt x="159" y="286"/>
                  </a:cubicBezTo>
                  <a:close/>
                  <a:moveTo>
                    <a:pt x="106" y="294"/>
                  </a:moveTo>
                  <a:cubicBezTo>
                    <a:pt x="106" y="294"/>
                    <a:pt x="106" y="293"/>
                    <a:pt x="106" y="293"/>
                  </a:cubicBezTo>
                  <a:cubicBezTo>
                    <a:pt x="106" y="294"/>
                    <a:pt x="105" y="295"/>
                    <a:pt x="106" y="294"/>
                  </a:cubicBezTo>
                  <a:close/>
                  <a:moveTo>
                    <a:pt x="162" y="188"/>
                  </a:moveTo>
                  <a:cubicBezTo>
                    <a:pt x="162" y="188"/>
                    <a:pt x="163" y="187"/>
                    <a:pt x="162" y="187"/>
                  </a:cubicBezTo>
                  <a:cubicBezTo>
                    <a:pt x="162" y="188"/>
                    <a:pt x="162" y="189"/>
                    <a:pt x="162" y="188"/>
                  </a:cubicBezTo>
                  <a:close/>
                  <a:moveTo>
                    <a:pt x="145" y="1177"/>
                  </a:moveTo>
                  <a:cubicBezTo>
                    <a:pt x="145" y="1177"/>
                    <a:pt x="145" y="1177"/>
                    <a:pt x="145" y="1177"/>
                  </a:cubicBezTo>
                  <a:cubicBezTo>
                    <a:pt x="145" y="1177"/>
                    <a:pt x="145" y="1177"/>
                    <a:pt x="145" y="1177"/>
                  </a:cubicBezTo>
                  <a:cubicBezTo>
                    <a:pt x="145" y="1178"/>
                    <a:pt x="145" y="1178"/>
                    <a:pt x="145" y="1178"/>
                  </a:cubicBezTo>
                  <a:cubicBezTo>
                    <a:pt x="145" y="1178"/>
                    <a:pt x="145" y="1178"/>
                    <a:pt x="145" y="1178"/>
                  </a:cubicBezTo>
                  <a:cubicBezTo>
                    <a:pt x="145" y="1179"/>
                    <a:pt x="145" y="1179"/>
                    <a:pt x="145" y="1178"/>
                  </a:cubicBezTo>
                  <a:cubicBezTo>
                    <a:pt x="146" y="1178"/>
                    <a:pt x="146" y="1178"/>
                    <a:pt x="146" y="1177"/>
                  </a:cubicBezTo>
                  <a:cubicBezTo>
                    <a:pt x="146" y="1177"/>
                    <a:pt x="146" y="1177"/>
                    <a:pt x="146" y="1177"/>
                  </a:cubicBezTo>
                  <a:cubicBezTo>
                    <a:pt x="146" y="1177"/>
                    <a:pt x="146" y="1177"/>
                    <a:pt x="146" y="1177"/>
                  </a:cubicBezTo>
                  <a:cubicBezTo>
                    <a:pt x="146" y="1177"/>
                    <a:pt x="146" y="1176"/>
                    <a:pt x="146" y="1176"/>
                  </a:cubicBezTo>
                  <a:cubicBezTo>
                    <a:pt x="146" y="1176"/>
                    <a:pt x="146" y="1176"/>
                    <a:pt x="145" y="1176"/>
                  </a:cubicBezTo>
                  <a:lnTo>
                    <a:pt x="145" y="1177"/>
                  </a:lnTo>
                  <a:close/>
                  <a:moveTo>
                    <a:pt x="144" y="1158"/>
                  </a:moveTo>
                  <a:cubicBezTo>
                    <a:pt x="144" y="1158"/>
                    <a:pt x="144" y="1158"/>
                    <a:pt x="144" y="1159"/>
                  </a:cubicBezTo>
                  <a:cubicBezTo>
                    <a:pt x="144" y="1159"/>
                    <a:pt x="144" y="1159"/>
                    <a:pt x="144" y="1160"/>
                  </a:cubicBezTo>
                  <a:cubicBezTo>
                    <a:pt x="144" y="1160"/>
                    <a:pt x="144" y="1160"/>
                    <a:pt x="144" y="1160"/>
                  </a:cubicBezTo>
                  <a:cubicBezTo>
                    <a:pt x="144" y="1160"/>
                    <a:pt x="144" y="1160"/>
                    <a:pt x="144" y="1160"/>
                  </a:cubicBezTo>
                  <a:cubicBezTo>
                    <a:pt x="145" y="1159"/>
                    <a:pt x="145" y="1159"/>
                    <a:pt x="145" y="1158"/>
                  </a:cubicBezTo>
                  <a:cubicBezTo>
                    <a:pt x="145" y="1158"/>
                    <a:pt x="144" y="1158"/>
                    <a:pt x="144" y="1158"/>
                  </a:cubicBezTo>
                  <a:cubicBezTo>
                    <a:pt x="144" y="1158"/>
                    <a:pt x="144" y="1158"/>
                    <a:pt x="144" y="1158"/>
                  </a:cubicBezTo>
                  <a:close/>
                  <a:moveTo>
                    <a:pt x="113" y="1166"/>
                  </a:moveTo>
                  <a:cubicBezTo>
                    <a:pt x="113" y="1166"/>
                    <a:pt x="113" y="1165"/>
                    <a:pt x="112" y="1165"/>
                  </a:cubicBezTo>
                  <a:cubicBezTo>
                    <a:pt x="112" y="1165"/>
                    <a:pt x="112" y="1165"/>
                    <a:pt x="112" y="1165"/>
                  </a:cubicBezTo>
                  <a:cubicBezTo>
                    <a:pt x="112" y="1165"/>
                    <a:pt x="112" y="1165"/>
                    <a:pt x="112" y="1165"/>
                  </a:cubicBezTo>
                  <a:cubicBezTo>
                    <a:pt x="112" y="1165"/>
                    <a:pt x="112" y="1166"/>
                    <a:pt x="112" y="1166"/>
                  </a:cubicBezTo>
                  <a:cubicBezTo>
                    <a:pt x="112" y="1166"/>
                    <a:pt x="112" y="1167"/>
                    <a:pt x="112" y="1167"/>
                  </a:cubicBezTo>
                  <a:cubicBezTo>
                    <a:pt x="112" y="1167"/>
                    <a:pt x="113" y="1167"/>
                    <a:pt x="113" y="1167"/>
                  </a:cubicBezTo>
                  <a:cubicBezTo>
                    <a:pt x="113" y="1167"/>
                    <a:pt x="113" y="1167"/>
                    <a:pt x="113" y="1167"/>
                  </a:cubicBezTo>
                  <a:cubicBezTo>
                    <a:pt x="113" y="1166"/>
                    <a:pt x="113" y="1166"/>
                    <a:pt x="113" y="1166"/>
                  </a:cubicBezTo>
                  <a:close/>
                  <a:moveTo>
                    <a:pt x="117" y="1085"/>
                  </a:moveTo>
                  <a:cubicBezTo>
                    <a:pt x="117" y="1085"/>
                    <a:pt x="117" y="1085"/>
                    <a:pt x="117" y="1085"/>
                  </a:cubicBezTo>
                  <a:cubicBezTo>
                    <a:pt x="117" y="1085"/>
                    <a:pt x="117" y="1085"/>
                    <a:pt x="117" y="1085"/>
                  </a:cubicBezTo>
                  <a:cubicBezTo>
                    <a:pt x="117" y="1085"/>
                    <a:pt x="117" y="1085"/>
                    <a:pt x="117" y="1085"/>
                  </a:cubicBezTo>
                  <a:cubicBezTo>
                    <a:pt x="117" y="1085"/>
                    <a:pt x="117" y="1086"/>
                    <a:pt x="117" y="1087"/>
                  </a:cubicBezTo>
                  <a:cubicBezTo>
                    <a:pt x="117" y="1088"/>
                    <a:pt x="117" y="1089"/>
                    <a:pt x="116" y="1091"/>
                  </a:cubicBezTo>
                  <a:cubicBezTo>
                    <a:pt x="116" y="1091"/>
                    <a:pt x="116" y="1091"/>
                    <a:pt x="117" y="1091"/>
                  </a:cubicBezTo>
                  <a:cubicBezTo>
                    <a:pt x="117" y="1091"/>
                    <a:pt x="117" y="1091"/>
                    <a:pt x="117" y="1091"/>
                  </a:cubicBezTo>
                  <a:cubicBezTo>
                    <a:pt x="117" y="1089"/>
                    <a:pt x="117" y="1088"/>
                    <a:pt x="117" y="1087"/>
                  </a:cubicBezTo>
                  <a:cubicBezTo>
                    <a:pt x="117" y="1086"/>
                    <a:pt x="117" y="1085"/>
                    <a:pt x="117" y="1085"/>
                  </a:cubicBezTo>
                  <a:close/>
                  <a:moveTo>
                    <a:pt x="117" y="1083"/>
                  </a:moveTo>
                  <a:cubicBezTo>
                    <a:pt x="117" y="1082"/>
                    <a:pt x="117" y="1082"/>
                    <a:pt x="117" y="1081"/>
                  </a:cubicBezTo>
                  <a:cubicBezTo>
                    <a:pt x="117" y="1080"/>
                    <a:pt x="118" y="1080"/>
                    <a:pt x="118" y="1080"/>
                  </a:cubicBezTo>
                  <a:cubicBezTo>
                    <a:pt x="118" y="1080"/>
                    <a:pt x="118" y="1079"/>
                    <a:pt x="117" y="1079"/>
                  </a:cubicBezTo>
                  <a:cubicBezTo>
                    <a:pt x="117" y="1079"/>
                    <a:pt x="117" y="1079"/>
                    <a:pt x="117" y="1079"/>
                  </a:cubicBezTo>
                  <a:cubicBezTo>
                    <a:pt x="117" y="1080"/>
                    <a:pt x="117" y="1080"/>
                    <a:pt x="117" y="1080"/>
                  </a:cubicBezTo>
                  <a:cubicBezTo>
                    <a:pt x="117" y="1080"/>
                    <a:pt x="117" y="1080"/>
                    <a:pt x="117" y="1081"/>
                  </a:cubicBezTo>
                  <a:cubicBezTo>
                    <a:pt x="117" y="1081"/>
                    <a:pt x="117" y="1082"/>
                    <a:pt x="117" y="1083"/>
                  </a:cubicBezTo>
                  <a:cubicBezTo>
                    <a:pt x="117" y="1083"/>
                    <a:pt x="117" y="1083"/>
                    <a:pt x="117" y="1083"/>
                  </a:cubicBezTo>
                  <a:cubicBezTo>
                    <a:pt x="117" y="1083"/>
                    <a:pt x="117" y="1083"/>
                    <a:pt x="117" y="1083"/>
                  </a:cubicBezTo>
                  <a:close/>
                  <a:moveTo>
                    <a:pt x="118" y="1063"/>
                  </a:moveTo>
                  <a:cubicBezTo>
                    <a:pt x="118" y="1063"/>
                    <a:pt x="118" y="1063"/>
                    <a:pt x="118" y="1063"/>
                  </a:cubicBezTo>
                  <a:cubicBezTo>
                    <a:pt x="118" y="1063"/>
                    <a:pt x="118" y="1063"/>
                    <a:pt x="118" y="1063"/>
                  </a:cubicBezTo>
                  <a:cubicBezTo>
                    <a:pt x="118" y="1063"/>
                    <a:pt x="118" y="1063"/>
                    <a:pt x="118" y="1063"/>
                  </a:cubicBezTo>
                  <a:cubicBezTo>
                    <a:pt x="118" y="1063"/>
                    <a:pt x="118" y="1063"/>
                    <a:pt x="118" y="1063"/>
                  </a:cubicBezTo>
                  <a:cubicBezTo>
                    <a:pt x="117" y="1063"/>
                    <a:pt x="117" y="1063"/>
                    <a:pt x="117" y="1063"/>
                  </a:cubicBezTo>
                  <a:cubicBezTo>
                    <a:pt x="117" y="1064"/>
                    <a:pt x="117" y="1065"/>
                    <a:pt x="117" y="1066"/>
                  </a:cubicBezTo>
                  <a:cubicBezTo>
                    <a:pt x="117" y="1066"/>
                    <a:pt x="118" y="1066"/>
                    <a:pt x="118" y="1066"/>
                  </a:cubicBezTo>
                  <a:cubicBezTo>
                    <a:pt x="118" y="1066"/>
                    <a:pt x="118" y="1066"/>
                    <a:pt x="118" y="1066"/>
                  </a:cubicBezTo>
                  <a:cubicBezTo>
                    <a:pt x="117" y="1065"/>
                    <a:pt x="118" y="1064"/>
                    <a:pt x="118" y="1063"/>
                  </a:cubicBezTo>
                  <a:close/>
                  <a:moveTo>
                    <a:pt x="182" y="733"/>
                  </a:moveTo>
                  <a:cubicBezTo>
                    <a:pt x="182" y="733"/>
                    <a:pt x="182" y="733"/>
                    <a:pt x="182" y="732"/>
                  </a:cubicBezTo>
                  <a:cubicBezTo>
                    <a:pt x="182" y="732"/>
                    <a:pt x="182" y="732"/>
                    <a:pt x="181" y="731"/>
                  </a:cubicBezTo>
                  <a:cubicBezTo>
                    <a:pt x="181" y="731"/>
                    <a:pt x="181" y="731"/>
                    <a:pt x="181" y="731"/>
                  </a:cubicBezTo>
                  <a:cubicBezTo>
                    <a:pt x="181" y="731"/>
                    <a:pt x="181" y="731"/>
                    <a:pt x="181" y="731"/>
                  </a:cubicBezTo>
                  <a:cubicBezTo>
                    <a:pt x="181" y="731"/>
                    <a:pt x="181" y="732"/>
                    <a:pt x="181" y="732"/>
                  </a:cubicBezTo>
                  <a:cubicBezTo>
                    <a:pt x="181" y="732"/>
                    <a:pt x="181" y="732"/>
                    <a:pt x="181" y="732"/>
                  </a:cubicBezTo>
                  <a:cubicBezTo>
                    <a:pt x="181" y="732"/>
                    <a:pt x="181" y="733"/>
                    <a:pt x="181" y="733"/>
                  </a:cubicBezTo>
                  <a:cubicBezTo>
                    <a:pt x="181" y="733"/>
                    <a:pt x="181" y="734"/>
                    <a:pt x="181" y="734"/>
                  </a:cubicBezTo>
                  <a:cubicBezTo>
                    <a:pt x="181" y="734"/>
                    <a:pt x="181" y="734"/>
                    <a:pt x="181" y="734"/>
                  </a:cubicBezTo>
                  <a:cubicBezTo>
                    <a:pt x="181" y="734"/>
                    <a:pt x="181" y="734"/>
                    <a:pt x="181" y="734"/>
                  </a:cubicBezTo>
                  <a:cubicBezTo>
                    <a:pt x="181" y="734"/>
                    <a:pt x="182" y="733"/>
                    <a:pt x="182" y="733"/>
                  </a:cubicBezTo>
                  <a:close/>
                  <a:moveTo>
                    <a:pt x="181" y="710"/>
                  </a:moveTo>
                  <a:cubicBezTo>
                    <a:pt x="181" y="710"/>
                    <a:pt x="181" y="710"/>
                    <a:pt x="180" y="710"/>
                  </a:cubicBezTo>
                  <a:cubicBezTo>
                    <a:pt x="180" y="710"/>
                    <a:pt x="180" y="710"/>
                    <a:pt x="180" y="710"/>
                  </a:cubicBezTo>
                  <a:cubicBezTo>
                    <a:pt x="181" y="710"/>
                    <a:pt x="180" y="711"/>
                    <a:pt x="180" y="711"/>
                  </a:cubicBezTo>
                  <a:cubicBezTo>
                    <a:pt x="180" y="711"/>
                    <a:pt x="180" y="711"/>
                    <a:pt x="181" y="711"/>
                  </a:cubicBezTo>
                  <a:cubicBezTo>
                    <a:pt x="181" y="711"/>
                    <a:pt x="181" y="711"/>
                    <a:pt x="181" y="711"/>
                  </a:cubicBezTo>
                  <a:cubicBezTo>
                    <a:pt x="181" y="710"/>
                    <a:pt x="181" y="710"/>
                    <a:pt x="181" y="710"/>
                  </a:cubicBezTo>
                  <a:close/>
                  <a:moveTo>
                    <a:pt x="130" y="718"/>
                  </a:moveTo>
                  <a:cubicBezTo>
                    <a:pt x="130" y="718"/>
                    <a:pt x="129" y="718"/>
                    <a:pt x="129" y="718"/>
                  </a:cubicBezTo>
                  <a:cubicBezTo>
                    <a:pt x="129" y="718"/>
                    <a:pt x="129" y="718"/>
                    <a:pt x="129" y="718"/>
                  </a:cubicBezTo>
                  <a:cubicBezTo>
                    <a:pt x="129" y="721"/>
                    <a:pt x="130" y="723"/>
                    <a:pt x="130" y="725"/>
                  </a:cubicBezTo>
                  <a:cubicBezTo>
                    <a:pt x="130" y="728"/>
                    <a:pt x="130" y="730"/>
                    <a:pt x="130" y="733"/>
                  </a:cubicBezTo>
                  <a:cubicBezTo>
                    <a:pt x="130" y="733"/>
                    <a:pt x="130" y="733"/>
                    <a:pt x="131" y="733"/>
                  </a:cubicBezTo>
                  <a:cubicBezTo>
                    <a:pt x="131" y="733"/>
                    <a:pt x="131" y="733"/>
                    <a:pt x="131" y="733"/>
                  </a:cubicBezTo>
                  <a:cubicBezTo>
                    <a:pt x="131" y="730"/>
                    <a:pt x="131" y="728"/>
                    <a:pt x="130" y="725"/>
                  </a:cubicBezTo>
                  <a:cubicBezTo>
                    <a:pt x="130" y="723"/>
                    <a:pt x="130" y="721"/>
                    <a:pt x="130" y="718"/>
                  </a:cubicBezTo>
                  <a:cubicBezTo>
                    <a:pt x="130" y="718"/>
                    <a:pt x="130" y="718"/>
                    <a:pt x="130" y="718"/>
                  </a:cubicBezTo>
                  <a:close/>
                  <a:moveTo>
                    <a:pt x="138" y="711"/>
                  </a:moveTo>
                  <a:cubicBezTo>
                    <a:pt x="138" y="712"/>
                    <a:pt x="138" y="712"/>
                    <a:pt x="138" y="713"/>
                  </a:cubicBezTo>
                  <a:cubicBezTo>
                    <a:pt x="138" y="713"/>
                    <a:pt x="138" y="713"/>
                    <a:pt x="138" y="714"/>
                  </a:cubicBezTo>
                  <a:cubicBezTo>
                    <a:pt x="138" y="714"/>
                    <a:pt x="138" y="714"/>
                    <a:pt x="138" y="714"/>
                  </a:cubicBezTo>
                  <a:cubicBezTo>
                    <a:pt x="138" y="714"/>
                    <a:pt x="138" y="714"/>
                    <a:pt x="138" y="714"/>
                  </a:cubicBezTo>
                  <a:cubicBezTo>
                    <a:pt x="138" y="713"/>
                    <a:pt x="138" y="713"/>
                    <a:pt x="138" y="713"/>
                  </a:cubicBezTo>
                  <a:cubicBezTo>
                    <a:pt x="138" y="712"/>
                    <a:pt x="138" y="712"/>
                    <a:pt x="138" y="711"/>
                  </a:cubicBezTo>
                  <a:cubicBezTo>
                    <a:pt x="138" y="711"/>
                    <a:pt x="138" y="711"/>
                    <a:pt x="138" y="711"/>
                  </a:cubicBezTo>
                  <a:cubicBezTo>
                    <a:pt x="138" y="711"/>
                    <a:pt x="138" y="711"/>
                    <a:pt x="138" y="711"/>
                  </a:cubicBezTo>
                  <a:cubicBezTo>
                    <a:pt x="138" y="711"/>
                    <a:pt x="138" y="711"/>
                    <a:pt x="138" y="711"/>
                  </a:cubicBezTo>
                  <a:close/>
                  <a:moveTo>
                    <a:pt x="130" y="715"/>
                  </a:moveTo>
                  <a:cubicBezTo>
                    <a:pt x="130" y="715"/>
                    <a:pt x="130" y="715"/>
                    <a:pt x="129" y="715"/>
                  </a:cubicBezTo>
                  <a:cubicBezTo>
                    <a:pt x="129" y="715"/>
                    <a:pt x="129" y="715"/>
                    <a:pt x="129" y="715"/>
                  </a:cubicBezTo>
                  <a:cubicBezTo>
                    <a:pt x="129" y="715"/>
                    <a:pt x="129" y="715"/>
                    <a:pt x="129" y="715"/>
                  </a:cubicBezTo>
                  <a:cubicBezTo>
                    <a:pt x="129" y="715"/>
                    <a:pt x="129" y="715"/>
                    <a:pt x="129" y="716"/>
                  </a:cubicBezTo>
                  <a:cubicBezTo>
                    <a:pt x="129" y="716"/>
                    <a:pt x="129" y="716"/>
                    <a:pt x="130" y="716"/>
                  </a:cubicBezTo>
                  <a:cubicBezTo>
                    <a:pt x="130" y="716"/>
                    <a:pt x="130" y="716"/>
                    <a:pt x="130" y="716"/>
                  </a:cubicBezTo>
                  <a:cubicBezTo>
                    <a:pt x="130" y="715"/>
                    <a:pt x="130" y="715"/>
                    <a:pt x="130" y="715"/>
                  </a:cubicBezTo>
                  <a:close/>
                  <a:moveTo>
                    <a:pt x="129" y="708"/>
                  </a:moveTo>
                  <a:cubicBezTo>
                    <a:pt x="129" y="708"/>
                    <a:pt x="129" y="708"/>
                    <a:pt x="129" y="708"/>
                  </a:cubicBezTo>
                  <a:cubicBezTo>
                    <a:pt x="129" y="708"/>
                    <a:pt x="129" y="709"/>
                    <a:pt x="129" y="709"/>
                  </a:cubicBezTo>
                  <a:cubicBezTo>
                    <a:pt x="129" y="709"/>
                    <a:pt x="129" y="710"/>
                    <a:pt x="129" y="710"/>
                  </a:cubicBezTo>
                  <a:cubicBezTo>
                    <a:pt x="129" y="711"/>
                    <a:pt x="129" y="711"/>
                    <a:pt x="129" y="712"/>
                  </a:cubicBezTo>
                  <a:cubicBezTo>
                    <a:pt x="129" y="712"/>
                    <a:pt x="129" y="712"/>
                    <a:pt x="129" y="712"/>
                  </a:cubicBezTo>
                  <a:cubicBezTo>
                    <a:pt x="129" y="712"/>
                    <a:pt x="130" y="712"/>
                    <a:pt x="130" y="712"/>
                  </a:cubicBezTo>
                  <a:cubicBezTo>
                    <a:pt x="129" y="711"/>
                    <a:pt x="129" y="711"/>
                    <a:pt x="130" y="710"/>
                  </a:cubicBezTo>
                  <a:cubicBezTo>
                    <a:pt x="129" y="710"/>
                    <a:pt x="130" y="709"/>
                    <a:pt x="129" y="709"/>
                  </a:cubicBezTo>
                  <a:cubicBezTo>
                    <a:pt x="129" y="708"/>
                    <a:pt x="129" y="708"/>
                    <a:pt x="129" y="708"/>
                  </a:cubicBezTo>
                  <a:close/>
                  <a:moveTo>
                    <a:pt x="176" y="646"/>
                  </a:moveTo>
                  <a:cubicBezTo>
                    <a:pt x="176" y="646"/>
                    <a:pt x="176" y="646"/>
                    <a:pt x="176" y="647"/>
                  </a:cubicBezTo>
                  <a:cubicBezTo>
                    <a:pt x="177" y="647"/>
                    <a:pt x="177" y="647"/>
                    <a:pt x="177" y="647"/>
                  </a:cubicBezTo>
                  <a:cubicBezTo>
                    <a:pt x="177" y="647"/>
                    <a:pt x="177" y="647"/>
                    <a:pt x="177" y="647"/>
                  </a:cubicBezTo>
                  <a:cubicBezTo>
                    <a:pt x="177" y="646"/>
                    <a:pt x="177" y="646"/>
                    <a:pt x="177" y="646"/>
                  </a:cubicBezTo>
                  <a:cubicBezTo>
                    <a:pt x="177" y="646"/>
                    <a:pt x="177" y="645"/>
                    <a:pt x="177" y="645"/>
                  </a:cubicBezTo>
                  <a:cubicBezTo>
                    <a:pt x="177" y="645"/>
                    <a:pt x="176" y="645"/>
                    <a:pt x="176" y="645"/>
                  </a:cubicBezTo>
                  <a:cubicBezTo>
                    <a:pt x="176" y="645"/>
                    <a:pt x="176" y="645"/>
                    <a:pt x="176" y="646"/>
                  </a:cubicBezTo>
                  <a:close/>
                  <a:moveTo>
                    <a:pt x="187" y="634"/>
                  </a:moveTo>
                  <a:cubicBezTo>
                    <a:pt x="187" y="635"/>
                    <a:pt x="187" y="635"/>
                    <a:pt x="187" y="635"/>
                  </a:cubicBezTo>
                  <a:cubicBezTo>
                    <a:pt x="187" y="635"/>
                    <a:pt x="187" y="635"/>
                    <a:pt x="187" y="635"/>
                  </a:cubicBezTo>
                  <a:cubicBezTo>
                    <a:pt x="187" y="635"/>
                    <a:pt x="187" y="635"/>
                    <a:pt x="187" y="635"/>
                  </a:cubicBezTo>
                  <a:cubicBezTo>
                    <a:pt x="187" y="635"/>
                    <a:pt x="187" y="635"/>
                    <a:pt x="187" y="635"/>
                  </a:cubicBezTo>
                  <a:cubicBezTo>
                    <a:pt x="187" y="635"/>
                    <a:pt x="187" y="635"/>
                    <a:pt x="187" y="635"/>
                  </a:cubicBezTo>
                  <a:cubicBezTo>
                    <a:pt x="187" y="635"/>
                    <a:pt x="187" y="635"/>
                    <a:pt x="187" y="635"/>
                  </a:cubicBezTo>
                  <a:cubicBezTo>
                    <a:pt x="187" y="635"/>
                    <a:pt x="187" y="635"/>
                    <a:pt x="187" y="635"/>
                  </a:cubicBezTo>
                  <a:cubicBezTo>
                    <a:pt x="187" y="635"/>
                    <a:pt x="187" y="635"/>
                    <a:pt x="187" y="634"/>
                  </a:cubicBezTo>
                  <a:cubicBezTo>
                    <a:pt x="187" y="634"/>
                    <a:pt x="187" y="634"/>
                    <a:pt x="187" y="634"/>
                  </a:cubicBezTo>
                  <a:cubicBezTo>
                    <a:pt x="187" y="634"/>
                    <a:pt x="187" y="634"/>
                    <a:pt x="187" y="634"/>
                  </a:cubicBezTo>
                  <a:cubicBezTo>
                    <a:pt x="187" y="634"/>
                    <a:pt x="187" y="634"/>
                    <a:pt x="187" y="634"/>
                  </a:cubicBezTo>
                  <a:close/>
                  <a:moveTo>
                    <a:pt x="178" y="617"/>
                  </a:moveTo>
                  <a:cubicBezTo>
                    <a:pt x="178" y="617"/>
                    <a:pt x="178" y="617"/>
                    <a:pt x="178" y="617"/>
                  </a:cubicBezTo>
                  <a:cubicBezTo>
                    <a:pt x="178" y="618"/>
                    <a:pt x="178" y="620"/>
                    <a:pt x="178" y="621"/>
                  </a:cubicBezTo>
                  <a:cubicBezTo>
                    <a:pt x="178" y="621"/>
                    <a:pt x="178" y="621"/>
                    <a:pt x="178" y="621"/>
                  </a:cubicBezTo>
                  <a:cubicBezTo>
                    <a:pt x="179" y="621"/>
                    <a:pt x="179" y="621"/>
                    <a:pt x="179" y="621"/>
                  </a:cubicBezTo>
                  <a:cubicBezTo>
                    <a:pt x="179" y="620"/>
                    <a:pt x="179" y="618"/>
                    <a:pt x="179" y="617"/>
                  </a:cubicBezTo>
                  <a:cubicBezTo>
                    <a:pt x="179" y="617"/>
                    <a:pt x="179" y="617"/>
                    <a:pt x="178" y="617"/>
                  </a:cubicBezTo>
                  <a:cubicBezTo>
                    <a:pt x="178" y="617"/>
                    <a:pt x="178" y="617"/>
                    <a:pt x="178" y="617"/>
                  </a:cubicBezTo>
                  <a:close/>
                  <a:moveTo>
                    <a:pt x="177" y="595"/>
                  </a:moveTo>
                  <a:cubicBezTo>
                    <a:pt x="177" y="595"/>
                    <a:pt x="177" y="595"/>
                    <a:pt x="177" y="595"/>
                  </a:cubicBezTo>
                  <a:cubicBezTo>
                    <a:pt x="177" y="595"/>
                    <a:pt x="177" y="595"/>
                    <a:pt x="177" y="595"/>
                  </a:cubicBezTo>
                  <a:cubicBezTo>
                    <a:pt x="177" y="596"/>
                    <a:pt x="177" y="597"/>
                    <a:pt x="177" y="598"/>
                  </a:cubicBezTo>
                  <a:cubicBezTo>
                    <a:pt x="177" y="599"/>
                    <a:pt x="177" y="601"/>
                    <a:pt x="178" y="602"/>
                  </a:cubicBezTo>
                  <a:cubicBezTo>
                    <a:pt x="178" y="602"/>
                    <a:pt x="178" y="602"/>
                    <a:pt x="178" y="602"/>
                  </a:cubicBezTo>
                  <a:cubicBezTo>
                    <a:pt x="178" y="602"/>
                    <a:pt x="178" y="602"/>
                    <a:pt x="178" y="602"/>
                  </a:cubicBezTo>
                  <a:cubicBezTo>
                    <a:pt x="178" y="601"/>
                    <a:pt x="178" y="599"/>
                    <a:pt x="178" y="598"/>
                  </a:cubicBezTo>
                  <a:cubicBezTo>
                    <a:pt x="178" y="597"/>
                    <a:pt x="178" y="596"/>
                    <a:pt x="177" y="595"/>
                  </a:cubicBezTo>
                  <a:cubicBezTo>
                    <a:pt x="177" y="595"/>
                    <a:pt x="177" y="595"/>
                    <a:pt x="177" y="595"/>
                  </a:cubicBezTo>
                  <a:cubicBezTo>
                    <a:pt x="178" y="595"/>
                    <a:pt x="178" y="595"/>
                    <a:pt x="177" y="595"/>
                  </a:cubicBezTo>
                  <a:cubicBezTo>
                    <a:pt x="177" y="595"/>
                    <a:pt x="177" y="595"/>
                    <a:pt x="177" y="595"/>
                  </a:cubicBezTo>
                  <a:cubicBezTo>
                    <a:pt x="177" y="595"/>
                    <a:pt x="177" y="595"/>
                    <a:pt x="177" y="595"/>
                  </a:cubicBezTo>
                  <a:close/>
                  <a:moveTo>
                    <a:pt x="127" y="628"/>
                  </a:moveTo>
                  <a:cubicBezTo>
                    <a:pt x="127" y="629"/>
                    <a:pt x="128" y="629"/>
                    <a:pt x="127" y="630"/>
                  </a:cubicBezTo>
                  <a:cubicBezTo>
                    <a:pt x="127" y="630"/>
                    <a:pt x="127" y="630"/>
                    <a:pt x="127" y="630"/>
                  </a:cubicBezTo>
                  <a:cubicBezTo>
                    <a:pt x="128" y="630"/>
                    <a:pt x="128" y="630"/>
                    <a:pt x="128" y="630"/>
                  </a:cubicBezTo>
                  <a:cubicBezTo>
                    <a:pt x="128" y="629"/>
                    <a:pt x="128" y="629"/>
                    <a:pt x="128" y="628"/>
                  </a:cubicBezTo>
                  <a:lnTo>
                    <a:pt x="127" y="628"/>
                  </a:lnTo>
                  <a:close/>
                  <a:moveTo>
                    <a:pt x="181" y="515"/>
                  </a:moveTo>
                  <a:cubicBezTo>
                    <a:pt x="181" y="515"/>
                    <a:pt x="180" y="515"/>
                    <a:pt x="181" y="515"/>
                  </a:cubicBezTo>
                  <a:cubicBezTo>
                    <a:pt x="181" y="515"/>
                    <a:pt x="181" y="516"/>
                    <a:pt x="181" y="516"/>
                  </a:cubicBezTo>
                  <a:cubicBezTo>
                    <a:pt x="181" y="517"/>
                    <a:pt x="181" y="517"/>
                    <a:pt x="181" y="517"/>
                  </a:cubicBezTo>
                  <a:cubicBezTo>
                    <a:pt x="181" y="517"/>
                    <a:pt x="181" y="516"/>
                    <a:pt x="181" y="516"/>
                  </a:cubicBezTo>
                  <a:cubicBezTo>
                    <a:pt x="181" y="516"/>
                    <a:pt x="181" y="515"/>
                    <a:pt x="181" y="515"/>
                  </a:cubicBezTo>
                  <a:cubicBezTo>
                    <a:pt x="181" y="515"/>
                    <a:pt x="181" y="514"/>
                    <a:pt x="181" y="515"/>
                  </a:cubicBezTo>
                  <a:cubicBezTo>
                    <a:pt x="181" y="515"/>
                    <a:pt x="181" y="515"/>
                    <a:pt x="181" y="515"/>
                  </a:cubicBezTo>
                  <a:close/>
                  <a:moveTo>
                    <a:pt x="173" y="508"/>
                  </a:moveTo>
                  <a:cubicBezTo>
                    <a:pt x="173" y="507"/>
                    <a:pt x="173" y="507"/>
                    <a:pt x="173" y="507"/>
                  </a:cubicBezTo>
                  <a:cubicBezTo>
                    <a:pt x="173" y="507"/>
                    <a:pt x="173" y="507"/>
                    <a:pt x="173" y="507"/>
                  </a:cubicBezTo>
                  <a:cubicBezTo>
                    <a:pt x="173" y="507"/>
                    <a:pt x="173" y="507"/>
                    <a:pt x="173" y="507"/>
                  </a:cubicBezTo>
                  <a:cubicBezTo>
                    <a:pt x="173" y="508"/>
                    <a:pt x="173" y="508"/>
                    <a:pt x="173" y="508"/>
                  </a:cubicBezTo>
                  <a:cubicBezTo>
                    <a:pt x="173" y="508"/>
                    <a:pt x="173" y="509"/>
                    <a:pt x="173" y="509"/>
                  </a:cubicBezTo>
                  <a:cubicBezTo>
                    <a:pt x="173" y="509"/>
                    <a:pt x="173" y="509"/>
                    <a:pt x="173" y="509"/>
                  </a:cubicBezTo>
                  <a:cubicBezTo>
                    <a:pt x="173" y="509"/>
                    <a:pt x="173" y="509"/>
                    <a:pt x="173" y="509"/>
                  </a:cubicBezTo>
                  <a:cubicBezTo>
                    <a:pt x="173" y="509"/>
                    <a:pt x="173" y="508"/>
                    <a:pt x="173" y="508"/>
                  </a:cubicBezTo>
                  <a:cubicBezTo>
                    <a:pt x="173" y="508"/>
                    <a:pt x="173" y="508"/>
                    <a:pt x="173" y="508"/>
                  </a:cubicBezTo>
                  <a:close/>
                  <a:moveTo>
                    <a:pt x="167" y="503"/>
                  </a:moveTo>
                  <a:cubicBezTo>
                    <a:pt x="167" y="503"/>
                    <a:pt x="167" y="503"/>
                    <a:pt x="166" y="503"/>
                  </a:cubicBezTo>
                  <a:cubicBezTo>
                    <a:pt x="166" y="503"/>
                    <a:pt x="166" y="503"/>
                    <a:pt x="166" y="503"/>
                  </a:cubicBezTo>
                  <a:cubicBezTo>
                    <a:pt x="166" y="503"/>
                    <a:pt x="166" y="503"/>
                    <a:pt x="166" y="503"/>
                  </a:cubicBezTo>
                  <a:cubicBezTo>
                    <a:pt x="166" y="503"/>
                    <a:pt x="166" y="504"/>
                    <a:pt x="166" y="505"/>
                  </a:cubicBezTo>
                  <a:cubicBezTo>
                    <a:pt x="166" y="506"/>
                    <a:pt x="167" y="507"/>
                    <a:pt x="166" y="508"/>
                  </a:cubicBezTo>
                  <a:cubicBezTo>
                    <a:pt x="166" y="508"/>
                    <a:pt x="166" y="508"/>
                    <a:pt x="166" y="508"/>
                  </a:cubicBezTo>
                  <a:cubicBezTo>
                    <a:pt x="166" y="508"/>
                    <a:pt x="167" y="508"/>
                    <a:pt x="167" y="508"/>
                  </a:cubicBezTo>
                  <a:cubicBezTo>
                    <a:pt x="167" y="507"/>
                    <a:pt x="167" y="506"/>
                    <a:pt x="167" y="505"/>
                  </a:cubicBezTo>
                  <a:cubicBezTo>
                    <a:pt x="167" y="504"/>
                    <a:pt x="167" y="503"/>
                    <a:pt x="167" y="503"/>
                  </a:cubicBezTo>
                  <a:close/>
                  <a:moveTo>
                    <a:pt x="167" y="487"/>
                  </a:moveTo>
                  <a:cubicBezTo>
                    <a:pt x="167" y="487"/>
                    <a:pt x="167" y="487"/>
                    <a:pt x="167" y="487"/>
                  </a:cubicBezTo>
                  <a:cubicBezTo>
                    <a:pt x="167" y="488"/>
                    <a:pt x="167" y="488"/>
                    <a:pt x="167" y="489"/>
                  </a:cubicBezTo>
                  <a:cubicBezTo>
                    <a:pt x="167" y="489"/>
                    <a:pt x="167" y="489"/>
                    <a:pt x="167" y="489"/>
                  </a:cubicBezTo>
                  <a:cubicBezTo>
                    <a:pt x="167" y="489"/>
                    <a:pt x="167" y="489"/>
                    <a:pt x="167" y="489"/>
                  </a:cubicBezTo>
                  <a:cubicBezTo>
                    <a:pt x="167" y="489"/>
                    <a:pt x="167" y="489"/>
                    <a:pt x="167" y="489"/>
                  </a:cubicBezTo>
                  <a:cubicBezTo>
                    <a:pt x="167" y="489"/>
                    <a:pt x="167" y="489"/>
                    <a:pt x="167" y="489"/>
                  </a:cubicBezTo>
                  <a:cubicBezTo>
                    <a:pt x="167" y="488"/>
                    <a:pt x="168" y="488"/>
                    <a:pt x="167" y="487"/>
                  </a:cubicBezTo>
                  <a:cubicBezTo>
                    <a:pt x="167" y="487"/>
                    <a:pt x="167" y="487"/>
                    <a:pt x="167" y="487"/>
                  </a:cubicBezTo>
                  <a:cubicBezTo>
                    <a:pt x="167" y="487"/>
                    <a:pt x="167" y="487"/>
                    <a:pt x="167" y="487"/>
                  </a:cubicBezTo>
                  <a:close/>
                  <a:moveTo>
                    <a:pt x="165" y="465"/>
                  </a:moveTo>
                  <a:cubicBezTo>
                    <a:pt x="165" y="465"/>
                    <a:pt x="165" y="465"/>
                    <a:pt x="165" y="465"/>
                  </a:cubicBezTo>
                  <a:cubicBezTo>
                    <a:pt x="165" y="465"/>
                    <a:pt x="165" y="465"/>
                    <a:pt x="165" y="465"/>
                  </a:cubicBezTo>
                  <a:cubicBezTo>
                    <a:pt x="165" y="465"/>
                    <a:pt x="165" y="465"/>
                    <a:pt x="165" y="465"/>
                  </a:cubicBezTo>
                  <a:cubicBezTo>
                    <a:pt x="165" y="465"/>
                    <a:pt x="165" y="466"/>
                    <a:pt x="165" y="466"/>
                  </a:cubicBezTo>
                  <a:cubicBezTo>
                    <a:pt x="165" y="466"/>
                    <a:pt x="165" y="466"/>
                    <a:pt x="165" y="466"/>
                  </a:cubicBezTo>
                  <a:cubicBezTo>
                    <a:pt x="165" y="467"/>
                    <a:pt x="165" y="467"/>
                    <a:pt x="165" y="467"/>
                  </a:cubicBezTo>
                  <a:cubicBezTo>
                    <a:pt x="165" y="467"/>
                    <a:pt x="165" y="467"/>
                    <a:pt x="165" y="467"/>
                  </a:cubicBezTo>
                  <a:cubicBezTo>
                    <a:pt x="165" y="466"/>
                    <a:pt x="165" y="466"/>
                    <a:pt x="165" y="466"/>
                  </a:cubicBezTo>
                  <a:cubicBezTo>
                    <a:pt x="165" y="465"/>
                    <a:pt x="165" y="465"/>
                    <a:pt x="165" y="465"/>
                  </a:cubicBezTo>
                  <a:close/>
                  <a:moveTo>
                    <a:pt x="161" y="368"/>
                  </a:moveTo>
                  <a:cubicBezTo>
                    <a:pt x="161" y="368"/>
                    <a:pt x="161" y="368"/>
                    <a:pt x="161" y="369"/>
                  </a:cubicBezTo>
                  <a:cubicBezTo>
                    <a:pt x="161" y="375"/>
                    <a:pt x="161" y="382"/>
                    <a:pt x="162" y="390"/>
                  </a:cubicBezTo>
                  <a:cubicBezTo>
                    <a:pt x="162" y="390"/>
                    <a:pt x="162" y="390"/>
                    <a:pt x="162" y="390"/>
                  </a:cubicBezTo>
                  <a:cubicBezTo>
                    <a:pt x="162" y="390"/>
                    <a:pt x="163" y="390"/>
                    <a:pt x="163" y="390"/>
                  </a:cubicBezTo>
                  <a:cubicBezTo>
                    <a:pt x="162" y="382"/>
                    <a:pt x="162" y="375"/>
                    <a:pt x="161" y="369"/>
                  </a:cubicBezTo>
                  <a:cubicBezTo>
                    <a:pt x="161" y="368"/>
                    <a:pt x="161" y="368"/>
                    <a:pt x="161" y="368"/>
                  </a:cubicBezTo>
                  <a:cubicBezTo>
                    <a:pt x="161" y="368"/>
                    <a:pt x="161" y="368"/>
                    <a:pt x="161" y="368"/>
                  </a:cubicBezTo>
                  <a:close/>
                  <a:moveTo>
                    <a:pt x="159" y="266"/>
                  </a:moveTo>
                  <a:cubicBezTo>
                    <a:pt x="159" y="268"/>
                    <a:pt x="159" y="270"/>
                    <a:pt x="159" y="271"/>
                  </a:cubicBezTo>
                  <a:cubicBezTo>
                    <a:pt x="159" y="274"/>
                    <a:pt x="159" y="276"/>
                    <a:pt x="159" y="278"/>
                  </a:cubicBezTo>
                  <a:cubicBezTo>
                    <a:pt x="159" y="278"/>
                    <a:pt x="159" y="279"/>
                    <a:pt x="159" y="279"/>
                  </a:cubicBezTo>
                  <a:cubicBezTo>
                    <a:pt x="160" y="279"/>
                    <a:pt x="160" y="279"/>
                    <a:pt x="160" y="278"/>
                  </a:cubicBezTo>
                  <a:cubicBezTo>
                    <a:pt x="160" y="276"/>
                    <a:pt x="160" y="274"/>
                    <a:pt x="160" y="271"/>
                  </a:cubicBezTo>
                  <a:cubicBezTo>
                    <a:pt x="160" y="270"/>
                    <a:pt x="160" y="268"/>
                    <a:pt x="160" y="266"/>
                  </a:cubicBezTo>
                  <a:cubicBezTo>
                    <a:pt x="160" y="266"/>
                    <a:pt x="160" y="266"/>
                    <a:pt x="159" y="266"/>
                  </a:cubicBezTo>
                  <a:cubicBezTo>
                    <a:pt x="159" y="266"/>
                    <a:pt x="159" y="266"/>
                    <a:pt x="159" y="266"/>
                  </a:cubicBezTo>
                  <a:cubicBezTo>
                    <a:pt x="159" y="266"/>
                    <a:pt x="159" y="266"/>
                    <a:pt x="159" y="266"/>
                  </a:cubicBezTo>
                  <a:close/>
                  <a:moveTo>
                    <a:pt x="162" y="156"/>
                  </a:moveTo>
                  <a:cubicBezTo>
                    <a:pt x="162" y="157"/>
                    <a:pt x="162" y="157"/>
                    <a:pt x="162" y="158"/>
                  </a:cubicBezTo>
                  <a:cubicBezTo>
                    <a:pt x="162" y="158"/>
                    <a:pt x="162" y="158"/>
                    <a:pt x="163" y="158"/>
                  </a:cubicBezTo>
                  <a:cubicBezTo>
                    <a:pt x="163" y="158"/>
                    <a:pt x="163" y="158"/>
                    <a:pt x="163" y="158"/>
                  </a:cubicBezTo>
                  <a:cubicBezTo>
                    <a:pt x="163" y="157"/>
                    <a:pt x="163" y="157"/>
                    <a:pt x="163" y="156"/>
                  </a:cubicBezTo>
                  <a:cubicBezTo>
                    <a:pt x="163" y="156"/>
                    <a:pt x="163" y="156"/>
                    <a:pt x="163" y="156"/>
                  </a:cubicBezTo>
                  <a:cubicBezTo>
                    <a:pt x="162" y="156"/>
                    <a:pt x="162" y="156"/>
                    <a:pt x="162" y="156"/>
                  </a:cubicBezTo>
                  <a:cubicBezTo>
                    <a:pt x="162" y="156"/>
                    <a:pt x="162" y="156"/>
                    <a:pt x="162" y="156"/>
                  </a:cubicBezTo>
                  <a:close/>
                  <a:moveTo>
                    <a:pt x="178" y="666"/>
                  </a:moveTo>
                  <a:cubicBezTo>
                    <a:pt x="177" y="669"/>
                    <a:pt x="178" y="672"/>
                    <a:pt x="177" y="675"/>
                  </a:cubicBezTo>
                  <a:cubicBezTo>
                    <a:pt x="178" y="677"/>
                    <a:pt x="178" y="679"/>
                    <a:pt x="177" y="681"/>
                  </a:cubicBezTo>
                  <a:cubicBezTo>
                    <a:pt x="178" y="686"/>
                    <a:pt x="178" y="690"/>
                    <a:pt x="177" y="694"/>
                  </a:cubicBezTo>
                  <a:cubicBezTo>
                    <a:pt x="178" y="697"/>
                    <a:pt x="178" y="700"/>
                    <a:pt x="178" y="703"/>
                  </a:cubicBezTo>
                  <a:cubicBezTo>
                    <a:pt x="178" y="704"/>
                    <a:pt x="178" y="705"/>
                    <a:pt x="177" y="706"/>
                  </a:cubicBezTo>
                  <a:cubicBezTo>
                    <a:pt x="179" y="710"/>
                    <a:pt x="177" y="713"/>
                    <a:pt x="178" y="717"/>
                  </a:cubicBezTo>
                  <a:cubicBezTo>
                    <a:pt x="178" y="717"/>
                    <a:pt x="178" y="718"/>
                    <a:pt x="178" y="718"/>
                  </a:cubicBezTo>
                  <a:cubicBezTo>
                    <a:pt x="178" y="720"/>
                    <a:pt x="178" y="722"/>
                    <a:pt x="178" y="724"/>
                  </a:cubicBezTo>
                  <a:cubicBezTo>
                    <a:pt x="180" y="727"/>
                    <a:pt x="179" y="731"/>
                    <a:pt x="179" y="734"/>
                  </a:cubicBezTo>
                  <a:cubicBezTo>
                    <a:pt x="179" y="734"/>
                    <a:pt x="179" y="735"/>
                    <a:pt x="179" y="735"/>
                  </a:cubicBezTo>
                  <a:cubicBezTo>
                    <a:pt x="179" y="737"/>
                    <a:pt x="179" y="739"/>
                    <a:pt x="179" y="740"/>
                  </a:cubicBezTo>
                  <a:cubicBezTo>
                    <a:pt x="180" y="741"/>
                    <a:pt x="179" y="742"/>
                    <a:pt x="179" y="744"/>
                  </a:cubicBezTo>
                  <a:cubicBezTo>
                    <a:pt x="179" y="744"/>
                    <a:pt x="180" y="744"/>
                    <a:pt x="180" y="744"/>
                  </a:cubicBezTo>
                  <a:cubicBezTo>
                    <a:pt x="180" y="745"/>
                    <a:pt x="180" y="745"/>
                    <a:pt x="180" y="746"/>
                  </a:cubicBezTo>
                  <a:cubicBezTo>
                    <a:pt x="180" y="747"/>
                    <a:pt x="180" y="747"/>
                    <a:pt x="180" y="748"/>
                  </a:cubicBezTo>
                  <a:cubicBezTo>
                    <a:pt x="180" y="749"/>
                    <a:pt x="180" y="749"/>
                    <a:pt x="180" y="750"/>
                  </a:cubicBezTo>
                  <a:cubicBezTo>
                    <a:pt x="180" y="754"/>
                    <a:pt x="182" y="757"/>
                    <a:pt x="180" y="761"/>
                  </a:cubicBezTo>
                  <a:cubicBezTo>
                    <a:pt x="181" y="761"/>
                    <a:pt x="181" y="761"/>
                    <a:pt x="181" y="762"/>
                  </a:cubicBezTo>
                  <a:cubicBezTo>
                    <a:pt x="181" y="767"/>
                    <a:pt x="182" y="772"/>
                    <a:pt x="182" y="777"/>
                  </a:cubicBezTo>
                  <a:cubicBezTo>
                    <a:pt x="183" y="778"/>
                    <a:pt x="183" y="778"/>
                    <a:pt x="183" y="779"/>
                  </a:cubicBezTo>
                  <a:cubicBezTo>
                    <a:pt x="183" y="781"/>
                    <a:pt x="183" y="783"/>
                    <a:pt x="184" y="786"/>
                  </a:cubicBezTo>
                  <a:cubicBezTo>
                    <a:pt x="183" y="786"/>
                    <a:pt x="183" y="786"/>
                    <a:pt x="183" y="786"/>
                  </a:cubicBezTo>
                  <a:cubicBezTo>
                    <a:pt x="184" y="786"/>
                    <a:pt x="184" y="786"/>
                    <a:pt x="184" y="786"/>
                  </a:cubicBezTo>
                  <a:cubicBezTo>
                    <a:pt x="183" y="787"/>
                    <a:pt x="183" y="789"/>
                    <a:pt x="185" y="789"/>
                  </a:cubicBezTo>
                  <a:cubicBezTo>
                    <a:pt x="184" y="788"/>
                    <a:pt x="184" y="787"/>
                    <a:pt x="184" y="786"/>
                  </a:cubicBezTo>
                  <a:cubicBezTo>
                    <a:pt x="184" y="786"/>
                    <a:pt x="184" y="786"/>
                    <a:pt x="184" y="786"/>
                  </a:cubicBezTo>
                  <a:cubicBezTo>
                    <a:pt x="184" y="785"/>
                    <a:pt x="184" y="785"/>
                    <a:pt x="184" y="785"/>
                  </a:cubicBezTo>
                  <a:cubicBezTo>
                    <a:pt x="185" y="783"/>
                    <a:pt x="183" y="780"/>
                    <a:pt x="184" y="778"/>
                  </a:cubicBezTo>
                  <a:cubicBezTo>
                    <a:pt x="183" y="773"/>
                    <a:pt x="184" y="767"/>
                    <a:pt x="182" y="762"/>
                  </a:cubicBezTo>
                  <a:cubicBezTo>
                    <a:pt x="183" y="762"/>
                    <a:pt x="183" y="761"/>
                    <a:pt x="183" y="761"/>
                  </a:cubicBezTo>
                  <a:cubicBezTo>
                    <a:pt x="183" y="755"/>
                    <a:pt x="182" y="750"/>
                    <a:pt x="182" y="744"/>
                  </a:cubicBezTo>
                  <a:cubicBezTo>
                    <a:pt x="182" y="744"/>
                    <a:pt x="182" y="744"/>
                    <a:pt x="182" y="744"/>
                  </a:cubicBezTo>
                  <a:cubicBezTo>
                    <a:pt x="182" y="744"/>
                    <a:pt x="182" y="744"/>
                    <a:pt x="182" y="744"/>
                  </a:cubicBezTo>
                  <a:cubicBezTo>
                    <a:pt x="182" y="744"/>
                    <a:pt x="183" y="744"/>
                    <a:pt x="183" y="744"/>
                  </a:cubicBezTo>
                  <a:cubicBezTo>
                    <a:pt x="183" y="750"/>
                    <a:pt x="184" y="756"/>
                    <a:pt x="184" y="761"/>
                  </a:cubicBezTo>
                  <a:cubicBezTo>
                    <a:pt x="184" y="761"/>
                    <a:pt x="184" y="761"/>
                    <a:pt x="184" y="761"/>
                  </a:cubicBezTo>
                  <a:cubicBezTo>
                    <a:pt x="184" y="764"/>
                    <a:pt x="185" y="767"/>
                    <a:pt x="184" y="770"/>
                  </a:cubicBezTo>
                  <a:cubicBezTo>
                    <a:pt x="185" y="774"/>
                    <a:pt x="186" y="778"/>
                    <a:pt x="185" y="782"/>
                  </a:cubicBezTo>
                  <a:cubicBezTo>
                    <a:pt x="187" y="786"/>
                    <a:pt x="186" y="789"/>
                    <a:pt x="186" y="793"/>
                  </a:cubicBezTo>
                  <a:cubicBezTo>
                    <a:pt x="186" y="795"/>
                    <a:pt x="187" y="796"/>
                    <a:pt x="186" y="798"/>
                  </a:cubicBezTo>
                  <a:cubicBezTo>
                    <a:pt x="187" y="803"/>
                    <a:pt x="187" y="808"/>
                    <a:pt x="187" y="812"/>
                  </a:cubicBezTo>
                  <a:cubicBezTo>
                    <a:pt x="187" y="812"/>
                    <a:pt x="187" y="812"/>
                    <a:pt x="187" y="813"/>
                  </a:cubicBezTo>
                  <a:cubicBezTo>
                    <a:pt x="187" y="813"/>
                    <a:pt x="187" y="814"/>
                    <a:pt x="187" y="815"/>
                  </a:cubicBezTo>
                  <a:cubicBezTo>
                    <a:pt x="187" y="816"/>
                    <a:pt x="187" y="817"/>
                    <a:pt x="187" y="817"/>
                  </a:cubicBezTo>
                  <a:cubicBezTo>
                    <a:pt x="187" y="817"/>
                    <a:pt x="187" y="817"/>
                    <a:pt x="187" y="818"/>
                  </a:cubicBezTo>
                  <a:cubicBezTo>
                    <a:pt x="187" y="819"/>
                    <a:pt x="187" y="821"/>
                    <a:pt x="188" y="822"/>
                  </a:cubicBezTo>
                  <a:cubicBezTo>
                    <a:pt x="188" y="824"/>
                    <a:pt x="188" y="826"/>
                    <a:pt x="188" y="828"/>
                  </a:cubicBezTo>
                  <a:cubicBezTo>
                    <a:pt x="188" y="828"/>
                    <a:pt x="188" y="828"/>
                    <a:pt x="188" y="828"/>
                  </a:cubicBezTo>
                  <a:cubicBezTo>
                    <a:pt x="188" y="830"/>
                    <a:pt x="188" y="833"/>
                    <a:pt x="188" y="835"/>
                  </a:cubicBezTo>
                  <a:cubicBezTo>
                    <a:pt x="188" y="837"/>
                    <a:pt x="188" y="839"/>
                    <a:pt x="188" y="840"/>
                  </a:cubicBezTo>
                  <a:cubicBezTo>
                    <a:pt x="188" y="840"/>
                    <a:pt x="188" y="841"/>
                    <a:pt x="188" y="841"/>
                  </a:cubicBezTo>
                  <a:cubicBezTo>
                    <a:pt x="189" y="845"/>
                    <a:pt x="188" y="849"/>
                    <a:pt x="188" y="853"/>
                  </a:cubicBezTo>
                  <a:cubicBezTo>
                    <a:pt x="188" y="853"/>
                    <a:pt x="188" y="853"/>
                    <a:pt x="188" y="853"/>
                  </a:cubicBezTo>
                  <a:cubicBezTo>
                    <a:pt x="188" y="856"/>
                    <a:pt x="188" y="858"/>
                    <a:pt x="188" y="862"/>
                  </a:cubicBezTo>
                  <a:cubicBezTo>
                    <a:pt x="189" y="862"/>
                    <a:pt x="189" y="862"/>
                    <a:pt x="188" y="862"/>
                  </a:cubicBezTo>
                  <a:cubicBezTo>
                    <a:pt x="189" y="863"/>
                    <a:pt x="189" y="865"/>
                    <a:pt x="188" y="866"/>
                  </a:cubicBezTo>
                  <a:cubicBezTo>
                    <a:pt x="188" y="866"/>
                    <a:pt x="188" y="866"/>
                    <a:pt x="188" y="866"/>
                  </a:cubicBezTo>
                  <a:cubicBezTo>
                    <a:pt x="188" y="866"/>
                    <a:pt x="188" y="867"/>
                    <a:pt x="188" y="867"/>
                  </a:cubicBezTo>
                  <a:cubicBezTo>
                    <a:pt x="188" y="867"/>
                    <a:pt x="188" y="868"/>
                    <a:pt x="188" y="868"/>
                  </a:cubicBezTo>
                  <a:cubicBezTo>
                    <a:pt x="189" y="868"/>
                    <a:pt x="189" y="868"/>
                    <a:pt x="189" y="868"/>
                  </a:cubicBezTo>
                  <a:cubicBezTo>
                    <a:pt x="189" y="870"/>
                    <a:pt x="188" y="872"/>
                    <a:pt x="189" y="874"/>
                  </a:cubicBezTo>
                  <a:cubicBezTo>
                    <a:pt x="189" y="874"/>
                    <a:pt x="189" y="875"/>
                    <a:pt x="189" y="875"/>
                  </a:cubicBezTo>
                  <a:cubicBezTo>
                    <a:pt x="188" y="875"/>
                    <a:pt x="188" y="876"/>
                    <a:pt x="189" y="876"/>
                  </a:cubicBezTo>
                  <a:cubicBezTo>
                    <a:pt x="189" y="877"/>
                    <a:pt x="189" y="877"/>
                    <a:pt x="189" y="878"/>
                  </a:cubicBezTo>
                  <a:cubicBezTo>
                    <a:pt x="189" y="879"/>
                    <a:pt x="189" y="879"/>
                    <a:pt x="189" y="880"/>
                  </a:cubicBezTo>
                  <a:cubicBezTo>
                    <a:pt x="189" y="880"/>
                    <a:pt x="189" y="880"/>
                    <a:pt x="189" y="880"/>
                  </a:cubicBezTo>
                  <a:cubicBezTo>
                    <a:pt x="189" y="882"/>
                    <a:pt x="189" y="884"/>
                    <a:pt x="189" y="886"/>
                  </a:cubicBezTo>
                  <a:cubicBezTo>
                    <a:pt x="189" y="888"/>
                    <a:pt x="189" y="891"/>
                    <a:pt x="189" y="893"/>
                  </a:cubicBezTo>
                  <a:cubicBezTo>
                    <a:pt x="189" y="893"/>
                    <a:pt x="189" y="893"/>
                    <a:pt x="189" y="893"/>
                  </a:cubicBezTo>
                  <a:cubicBezTo>
                    <a:pt x="189" y="895"/>
                    <a:pt x="190" y="896"/>
                    <a:pt x="189" y="897"/>
                  </a:cubicBezTo>
                  <a:cubicBezTo>
                    <a:pt x="189" y="897"/>
                    <a:pt x="189" y="897"/>
                    <a:pt x="189" y="898"/>
                  </a:cubicBezTo>
                  <a:cubicBezTo>
                    <a:pt x="190" y="898"/>
                    <a:pt x="189" y="899"/>
                    <a:pt x="189" y="900"/>
                  </a:cubicBezTo>
                  <a:cubicBezTo>
                    <a:pt x="189" y="900"/>
                    <a:pt x="189" y="900"/>
                    <a:pt x="189" y="900"/>
                  </a:cubicBezTo>
                  <a:cubicBezTo>
                    <a:pt x="189" y="901"/>
                    <a:pt x="189" y="902"/>
                    <a:pt x="189" y="904"/>
                  </a:cubicBezTo>
                  <a:cubicBezTo>
                    <a:pt x="189" y="904"/>
                    <a:pt x="189" y="904"/>
                    <a:pt x="189" y="904"/>
                  </a:cubicBezTo>
                  <a:cubicBezTo>
                    <a:pt x="189" y="905"/>
                    <a:pt x="189" y="906"/>
                    <a:pt x="189" y="907"/>
                  </a:cubicBezTo>
                  <a:cubicBezTo>
                    <a:pt x="189" y="907"/>
                    <a:pt x="189" y="907"/>
                    <a:pt x="189" y="907"/>
                  </a:cubicBezTo>
                  <a:cubicBezTo>
                    <a:pt x="189" y="907"/>
                    <a:pt x="189" y="907"/>
                    <a:pt x="189" y="907"/>
                  </a:cubicBezTo>
                  <a:cubicBezTo>
                    <a:pt x="190" y="910"/>
                    <a:pt x="190" y="913"/>
                    <a:pt x="189" y="915"/>
                  </a:cubicBezTo>
                  <a:cubicBezTo>
                    <a:pt x="189" y="915"/>
                    <a:pt x="189" y="915"/>
                    <a:pt x="189" y="915"/>
                  </a:cubicBezTo>
                  <a:cubicBezTo>
                    <a:pt x="189" y="916"/>
                    <a:pt x="189" y="916"/>
                    <a:pt x="189" y="916"/>
                  </a:cubicBezTo>
                  <a:cubicBezTo>
                    <a:pt x="189" y="917"/>
                    <a:pt x="189" y="917"/>
                    <a:pt x="189" y="918"/>
                  </a:cubicBezTo>
                  <a:cubicBezTo>
                    <a:pt x="189" y="917"/>
                    <a:pt x="189" y="917"/>
                    <a:pt x="189" y="917"/>
                  </a:cubicBezTo>
                  <a:cubicBezTo>
                    <a:pt x="190" y="920"/>
                    <a:pt x="189" y="922"/>
                    <a:pt x="189" y="924"/>
                  </a:cubicBezTo>
                  <a:cubicBezTo>
                    <a:pt x="189" y="924"/>
                    <a:pt x="190" y="925"/>
                    <a:pt x="190" y="926"/>
                  </a:cubicBezTo>
                  <a:cubicBezTo>
                    <a:pt x="190" y="927"/>
                    <a:pt x="189" y="928"/>
                    <a:pt x="189" y="930"/>
                  </a:cubicBezTo>
                  <a:cubicBezTo>
                    <a:pt x="189" y="931"/>
                    <a:pt x="190" y="932"/>
                    <a:pt x="190" y="933"/>
                  </a:cubicBezTo>
                  <a:cubicBezTo>
                    <a:pt x="190" y="933"/>
                    <a:pt x="190" y="933"/>
                    <a:pt x="190" y="934"/>
                  </a:cubicBezTo>
                  <a:cubicBezTo>
                    <a:pt x="190" y="935"/>
                    <a:pt x="190" y="936"/>
                    <a:pt x="189" y="937"/>
                  </a:cubicBezTo>
                  <a:cubicBezTo>
                    <a:pt x="190" y="938"/>
                    <a:pt x="190" y="938"/>
                    <a:pt x="190" y="939"/>
                  </a:cubicBezTo>
                  <a:cubicBezTo>
                    <a:pt x="189" y="941"/>
                    <a:pt x="191" y="943"/>
                    <a:pt x="189" y="945"/>
                  </a:cubicBezTo>
                  <a:cubicBezTo>
                    <a:pt x="191" y="949"/>
                    <a:pt x="190" y="953"/>
                    <a:pt x="190" y="956"/>
                  </a:cubicBezTo>
                  <a:cubicBezTo>
                    <a:pt x="191" y="958"/>
                    <a:pt x="190" y="960"/>
                    <a:pt x="189" y="962"/>
                  </a:cubicBezTo>
                  <a:cubicBezTo>
                    <a:pt x="189" y="964"/>
                    <a:pt x="190" y="967"/>
                    <a:pt x="190" y="970"/>
                  </a:cubicBezTo>
                  <a:cubicBezTo>
                    <a:pt x="190" y="971"/>
                    <a:pt x="189" y="973"/>
                    <a:pt x="190" y="975"/>
                  </a:cubicBezTo>
                  <a:cubicBezTo>
                    <a:pt x="190" y="976"/>
                    <a:pt x="190" y="977"/>
                    <a:pt x="189" y="977"/>
                  </a:cubicBezTo>
                  <a:cubicBezTo>
                    <a:pt x="189" y="978"/>
                    <a:pt x="190" y="978"/>
                    <a:pt x="190" y="979"/>
                  </a:cubicBezTo>
                  <a:cubicBezTo>
                    <a:pt x="189" y="982"/>
                    <a:pt x="190" y="986"/>
                    <a:pt x="190" y="989"/>
                  </a:cubicBezTo>
                  <a:cubicBezTo>
                    <a:pt x="191" y="991"/>
                    <a:pt x="189" y="994"/>
                    <a:pt x="190" y="996"/>
                  </a:cubicBezTo>
                  <a:cubicBezTo>
                    <a:pt x="190" y="996"/>
                    <a:pt x="190" y="996"/>
                    <a:pt x="190" y="997"/>
                  </a:cubicBezTo>
                  <a:cubicBezTo>
                    <a:pt x="190" y="998"/>
                    <a:pt x="190" y="1000"/>
                    <a:pt x="190" y="1002"/>
                  </a:cubicBezTo>
                  <a:cubicBezTo>
                    <a:pt x="190" y="1003"/>
                    <a:pt x="190" y="1003"/>
                    <a:pt x="190" y="1003"/>
                  </a:cubicBezTo>
                  <a:cubicBezTo>
                    <a:pt x="190" y="1004"/>
                    <a:pt x="190" y="1004"/>
                    <a:pt x="190" y="1004"/>
                  </a:cubicBezTo>
                  <a:cubicBezTo>
                    <a:pt x="190" y="1005"/>
                    <a:pt x="190" y="1005"/>
                    <a:pt x="190" y="1005"/>
                  </a:cubicBezTo>
                  <a:cubicBezTo>
                    <a:pt x="190" y="1007"/>
                    <a:pt x="189" y="1009"/>
                    <a:pt x="190" y="1011"/>
                  </a:cubicBezTo>
                  <a:cubicBezTo>
                    <a:pt x="190" y="1011"/>
                    <a:pt x="190" y="1011"/>
                    <a:pt x="190" y="1011"/>
                  </a:cubicBezTo>
                  <a:cubicBezTo>
                    <a:pt x="191" y="1015"/>
                    <a:pt x="190" y="1023"/>
                    <a:pt x="190" y="1028"/>
                  </a:cubicBezTo>
                  <a:cubicBezTo>
                    <a:pt x="190" y="1028"/>
                    <a:pt x="190" y="1029"/>
                    <a:pt x="190" y="1029"/>
                  </a:cubicBezTo>
                  <a:cubicBezTo>
                    <a:pt x="191" y="1032"/>
                    <a:pt x="190" y="1034"/>
                    <a:pt x="190" y="1037"/>
                  </a:cubicBezTo>
                  <a:cubicBezTo>
                    <a:pt x="191" y="1039"/>
                    <a:pt x="189" y="1041"/>
                    <a:pt x="190" y="1043"/>
                  </a:cubicBezTo>
                  <a:cubicBezTo>
                    <a:pt x="190" y="1044"/>
                    <a:pt x="190" y="1044"/>
                    <a:pt x="190" y="1045"/>
                  </a:cubicBezTo>
                  <a:cubicBezTo>
                    <a:pt x="191" y="1048"/>
                    <a:pt x="190" y="1051"/>
                    <a:pt x="190" y="1054"/>
                  </a:cubicBezTo>
                  <a:cubicBezTo>
                    <a:pt x="190" y="1057"/>
                    <a:pt x="190" y="1060"/>
                    <a:pt x="190" y="1063"/>
                  </a:cubicBezTo>
                  <a:cubicBezTo>
                    <a:pt x="190" y="1064"/>
                    <a:pt x="190" y="1066"/>
                    <a:pt x="190" y="1067"/>
                  </a:cubicBezTo>
                  <a:cubicBezTo>
                    <a:pt x="190" y="1068"/>
                    <a:pt x="190" y="1068"/>
                    <a:pt x="190" y="1068"/>
                  </a:cubicBezTo>
                  <a:cubicBezTo>
                    <a:pt x="190" y="1070"/>
                    <a:pt x="190" y="1071"/>
                    <a:pt x="190" y="1072"/>
                  </a:cubicBezTo>
                  <a:cubicBezTo>
                    <a:pt x="190" y="1074"/>
                    <a:pt x="190" y="1075"/>
                    <a:pt x="190" y="1077"/>
                  </a:cubicBezTo>
                  <a:cubicBezTo>
                    <a:pt x="191" y="1077"/>
                    <a:pt x="190" y="1075"/>
                    <a:pt x="191" y="1074"/>
                  </a:cubicBezTo>
                  <a:cubicBezTo>
                    <a:pt x="192" y="1073"/>
                    <a:pt x="192" y="1072"/>
                    <a:pt x="192" y="1071"/>
                  </a:cubicBezTo>
                  <a:cubicBezTo>
                    <a:pt x="192" y="1071"/>
                    <a:pt x="192" y="1072"/>
                    <a:pt x="192" y="1072"/>
                  </a:cubicBezTo>
                  <a:cubicBezTo>
                    <a:pt x="192" y="1072"/>
                    <a:pt x="192" y="1072"/>
                    <a:pt x="192" y="1072"/>
                  </a:cubicBezTo>
                  <a:cubicBezTo>
                    <a:pt x="191" y="1072"/>
                    <a:pt x="191" y="1072"/>
                    <a:pt x="191" y="1072"/>
                  </a:cubicBezTo>
                  <a:cubicBezTo>
                    <a:pt x="191" y="1072"/>
                    <a:pt x="191" y="1072"/>
                    <a:pt x="191" y="1072"/>
                  </a:cubicBezTo>
                  <a:cubicBezTo>
                    <a:pt x="191" y="1072"/>
                    <a:pt x="191" y="1072"/>
                    <a:pt x="191" y="1072"/>
                  </a:cubicBezTo>
                  <a:cubicBezTo>
                    <a:pt x="192" y="1071"/>
                    <a:pt x="192" y="1071"/>
                    <a:pt x="192" y="1071"/>
                  </a:cubicBezTo>
                  <a:cubicBezTo>
                    <a:pt x="192" y="1071"/>
                    <a:pt x="192" y="1071"/>
                    <a:pt x="192" y="1071"/>
                  </a:cubicBezTo>
                  <a:cubicBezTo>
                    <a:pt x="192" y="1071"/>
                    <a:pt x="192" y="1071"/>
                    <a:pt x="192" y="1071"/>
                  </a:cubicBezTo>
                  <a:cubicBezTo>
                    <a:pt x="193" y="1070"/>
                    <a:pt x="192" y="1070"/>
                    <a:pt x="193" y="1069"/>
                  </a:cubicBezTo>
                  <a:cubicBezTo>
                    <a:pt x="192" y="1068"/>
                    <a:pt x="194" y="1067"/>
                    <a:pt x="192" y="1065"/>
                  </a:cubicBezTo>
                  <a:cubicBezTo>
                    <a:pt x="192" y="1065"/>
                    <a:pt x="194" y="1065"/>
                    <a:pt x="194" y="1064"/>
                  </a:cubicBezTo>
                  <a:cubicBezTo>
                    <a:pt x="193" y="1063"/>
                    <a:pt x="193" y="1065"/>
                    <a:pt x="192" y="1064"/>
                  </a:cubicBezTo>
                  <a:cubicBezTo>
                    <a:pt x="192" y="1063"/>
                    <a:pt x="193" y="1063"/>
                    <a:pt x="192" y="1061"/>
                  </a:cubicBezTo>
                  <a:cubicBezTo>
                    <a:pt x="193" y="1061"/>
                    <a:pt x="193" y="1061"/>
                    <a:pt x="193" y="1061"/>
                  </a:cubicBezTo>
                  <a:cubicBezTo>
                    <a:pt x="193" y="1058"/>
                    <a:pt x="193" y="1056"/>
                    <a:pt x="192" y="1054"/>
                  </a:cubicBezTo>
                  <a:cubicBezTo>
                    <a:pt x="194" y="1053"/>
                    <a:pt x="192" y="1051"/>
                    <a:pt x="194" y="1050"/>
                  </a:cubicBezTo>
                  <a:cubicBezTo>
                    <a:pt x="193" y="1050"/>
                    <a:pt x="193" y="1050"/>
                    <a:pt x="193" y="1049"/>
                  </a:cubicBezTo>
                  <a:cubicBezTo>
                    <a:pt x="194" y="1049"/>
                    <a:pt x="193" y="1048"/>
                    <a:pt x="193" y="1047"/>
                  </a:cubicBezTo>
                  <a:cubicBezTo>
                    <a:pt x="193" y="1046"/>
                    <a:pt x="194" y="1045"/>
                    <a:pt x="193" y="1044"/>
                  </a:cubicBezTo>
                  <a:cubicBezTo>
                    <a:pt x="193" y="1043"/>
                    <a:pt x="193" y="1043"/>
                    <a:pt x="194" y="1042"/>
                  </a:cubicBezTo>
                  <a:cubicBezTo>
                    <a:pt x="193" y="1041"/>
                    <a:pt x="194" y="1041"/>
                    <a:pt x="193" y="1040"/>
                  </a:cubicBezTo>
                  <a:cubicBezTo>
                    <a:pt x="193" y="1040"/>
                    <a:pt x="193" y="1040"/>
                    <a:pt x="193" y="1040"/>
                  </a:cubicBezTo>
                  <a:cubicBezTo>
                    <a:pt x="193" y="1040"/>
                    <a:pt x="193" y="1040"/>
                    <a:pt x="193" y="1040"/>
                  </a:cubicBezTo>
                  <a:cubicBezTo>
                    <a:pt x="193" y="1039"/>
                    <a:pt x="192" y="1038"/>
                    <a:pt x="194" y="1038"/>
                  </a:cubicBezTo>
                  <a:cubicBezTo>
                    <a:pt x="193" y="1035"/>
                    <a:pt x="194" y="1032"/>
                    <a:pt x="193" y="1029"/>
                  </a:cubicBezTo>
                  <a:cubicBezTo>
                    <a:pt x="194" y="1026"/>
                    <a:pt x="193" y="1024"/>
                    <a:pt x="193" y="1021"/>
                  </a:cubicBezTo>
                  <a:cubicBezTo>
                    <a:pt x="192" y="1021"/>
                    <a:pt x="193" y="1018"/>
                    <a:pt x="193" y="1017"/>
                  </a:cubicBezTo>
                  <a:cubicBezTo>
                    <a:pt x="194" y="1016"/>
                    <a:pt x="192" y="1016"/>
                    <a:pt x="193" y="1016"/>
                  </a:cubicBezTo>
                  <a:cubicBezTo>
                    <a:pt x="193" y="1015"/>
                    <a:pt x="193" y="1014"/>
                    <a:pt x="193" y="1013"/>
                  </a:cubicBezTo>
                  <a:cubicBezTo>
                    <a:pt x="193" y="1012"/>
                    <a:pt x="194" y="1011"/>
                    <a:pt x="193" y="1011"/>
                  </a:cubicBezTo>
                  <a:cubicBezTo>
                    <a:pt x="193" y="1010"/>
                    <a:pt x="193" y="1010"/>
                    <a:pt x="194" y="1009"/>
                  </a:cubicBezTo>
                  <a:cubicBezTo>
                    <a:pt x="194" y="1007"/>
                    <a:pt x="193" y="1005"/>
                    <a:pt x="194" y="1002"/>
                  </a:cubicBezTo>
                  <a:cubicBezTo>
                    <a:pt x="194" y="998"/>
                    <a:pt x="194" y="994"/>
                    <a:pt x="194" y="990"/>
                  </a:cubicBezTo>
                  <a:cubicBezTo>
                    <a:pt x="194" y="990"/>
                    <a:pt x="194" y="991"/>
                    <a:pt x="194" y="990"/>
                  </a:cubicBezTo>
                  <a:cubicBezTo>
                    <a:pt x="195" y="990"/>
                    <a:pt x="194" y="989"/>
                    <a:pt x="194" y="990"/>
                  </a:cubicBezTo>
                  <a:cubicBezTo>
                    <a:pt x="194" y="989"/>
                    <a:pt x="194" y="988"/>
                    <a:pt x="195" y="988"/>
                  </a:cubicBezTo>
                  <a:cubicBezTo>
                    <a:pt x="194" y="987"/>
                    <a:pt x="194" y="987"/>
                    <a:pt x="194" y="987"/>
                  </a:cubicBezTo>
                  <a:cubicBezTo>
                    <a:pt x="194" y="985"/>
                    <a:pt x="194" y="983"/>
                    <a:pt x="194" y="981"/>
                  </a:cubicBezTo>
                  <a:cubicBezTo>
                    <a:pt x="194" y="981"/>
                    <a:pt x="194" y="980"/>
                    <a:pt x="194" y="980"/>
                  </a:cubicBezTo>
                  <a:cubicBezTo>
                    <a:pt x="194" y="979"/>
                    <a:pt x="194" y="979"/>
                    <a:pt x="194" y="979"/>
                  </a:cubicBezTo>
                  <a:cubicBezTo>
                    <a:pt x="194" y="977"/>
                    <a:pt x="194" y="975"/>
                    <a:pt x="194" y="973"/>
                  </a:cubicBezTo>
                  <a:cubicBezTo>
                    <a:pt x="194" y="972"/>
                    <a:pt x="194" y="972"/>
                    <a:pt x="194" y="972"/>
                  </a:cubicBezTo>
                  <a:cubicBezTo>
                    <a:pt x="194" y="971"/>
                    <a:pt x="193" y="970"/>
                    <a:pt x="195" y="970"/>
                  </a:cubicBezTo>
                  <a:cubicBezTo>
                    <a:pt x="193" y="968"/>
                    <a:pt x="195" y="966"/>
                    <a:pt x="194" y="964"/>
                  </a:cubicBezTo>
                  <a:cubicBezTo>
                    <a:pt x="194" y="964"/>
                    <a:pt x="194" y="964"/>
                    <a:pt x="195" y="963"/>
                  </a:cubicBezTo>
                  <a:cubicBezTo>
                    <a:pt x="193" y="961"/>
                    <a:pt x="195" y="959"/>
                    <a:pt x="194" y="957"/>
                  </a:cubicBezTo>
                  <a:cubicBezTo>
                    <a:pt x="194" y="957"/>
                    <a:pt x="195" y="957"/>
                    <a:pt x="195" y="956"/>
                  </a:cubicBezTo>
                  <a:cubicBezTo>
                    <a:pt x="195" y="955"/>
                    <a:pt x="194" y="953"/>
                    <a:pt x="195" y="952"/>
                  </a:cubicBezTo>
                  <a:cubicBezTo>
                    <a:pt x="195" y="952"/>
                    <a:pt x="194" y="952"/>
                    <a:pt x="194" y="951"/>
                  </a:cubicBezTo>
                  <a:cubicBezTo>
                    <a:pt x="195" y="948"/>
                    <a:pt x="194" y="945"/>
                    <a:pt x="195" y="942"/>
                  </a:cubicBezTo>
                  <a:cubicBezTo>
                    <a:pt x="195" y="941"/>
                    <a:pt x="195" y="941"/>
                    <a:pt x="195" y="940"/>
                  </a:cubicBezTo>
                  <a:cubicBezTo>
                    <a:pt x="195" y="939"/>
                    <a:pt x="195" y="939"/>
                    <a:pt x="195" y="939"/>
                  </a:cubicBezTo>
                  <a:cubicBezTo>
                    <a:pt x="195" y="937"/>
                    <a:pt x="196" y="935"/>
                    <a:pt x="195" y="933"/>
                  </a:cubicBezTo>
                  <a:cubicBezTo>
                    <a:pt x="196" y="932"/>
                    <a:pt x="194" y="932"/>
                    <a:pt x="195" y="931"/>
                  </a:cubicBezTo>
                  <a:cubicBezTo>
                    <a:pt x="195" y="931"/>
                    <a:pt x="194" y="930"/>
                    <a:pt x="194" y="930"/>
                  </a:cubicBezTo>
                  <a:cubicBezTo>
                    <a:pt x="195" y="929"/>
                    <a:pt x="195" y="928"/>
                    <a:pt x="196" y="928"/>
                  </a:cubicBezTo>
                  <a:cubicBezTo>
                    <a:pt x="194" y="925"/>
                    <a:pt x="195" y="923"/>
                    <a:pt x="195" y="921"/>
                  </a:cubicBezTo>
                  <a:cubicBezTo>
                    <a:pt x="194" y="918"/>
                    <a:pt x="194" y="916"/>
                    <a:pt x="195" y="914"/>
                  </a:cubicBezTo>
                  <a:cubicBezTo>
                    <a:pt x="195" y="913"/>
                    <a:pt x="195" y="913"/>
                    <a:pt x="194" y="912"/>
                  </a:cubicBezTo>
                  <a:cubicBezTo>
                    <a:pt x="195" y="911"/>
                    <a:pt x="194" y="911"/>
                    <a:pt x="195" y="911"/>
                  </a:cubicBezTo>
                  <a:cubicBezTo>
                    <a:pt x="194" y="909"/>
                    <a:pt x="194" y="906"/>
                    <a:pt x="195" y="904"/>
                  </a:cubicBezTo>
                  <a:cubicBezTo>
                    <a:pt x="194" y="903"/>
                    <a:pt x="195" y="902"/>
                    <a:pt x="194" y="901"/>
                  </a:cubicBezTo>
                  <a:cubicBezTo>
                    <a:pt x="196" y="899"/>
                    <a:pt x="194" y="897"/>
                    <a:pt x="195" y="895"/>
                  </a:cubicBezTo>
                  <a:cubicBezTo>
                    <a:pt x="195" y="895"/>
                    <a:pt x="195" y="894"/>
                    <a:pt x="195" y="894"/>
                  </a:cubicBezTo>
                  <a:cubicBezTo>
                    <a:pt x="195" y="893"/>
                    <a:pt x="195" y="892"/>
                    <a:pt x="195" y="892"/>
                  </a:cubicBezTo>
                  <a:cubicBezTo>
                    <a:pt x="195" y="890"/>
                    <a:pt x="194" y="888"/>
                    <a:pt x="195" y="887"/>
                  </a:cubicBezTo>
                  <a:cubicBezTo>
                    <a:pt x="194" y="880"/>
                    <a:pt x="195" y="874"/>
                    <a:pt x="194" y="868"/>
                  </a:cubicBezTo>
                  <a:cubicBezTo>
                    <a:pt x="195" y="865"/>
                    <a:pt x="195" y="862"/>
                    <a:pt x="194" y="859"/>
                  </a:cubicBezTo>
                  <a:cubicBezTo>
                    <a:pt x="195" y="858"/>
                    <a:pt x="195" y="857"/>
                    <a:pt x="195" y="856"/>
                  </a:cubicBezTo>
                  <a:cubicBezTo>
                    <a:pt x="195" y="854"/>
                    <a:pt x="194" y="853"/>
                    <a:pt x="195" y="852"/>
                  </a:cubicBezTo>
                  <a:cubicBezTo>
                    <a:pt x="195" y="852"/>
                    <a:pt x="195" y="851"/>
                    <a:pt x="194" y="852"/>
                  </a:cubicBezTo>
                  <a:cubicBezTo>
                    <a:pt x="195" y="850"/>
                    <a:pt x="195" y="849"/>
                    <a:pt x="194" y="848"/>
                  </a:cubicBezTo>
                  <a:cubicBezTo>
                    <a:pt x="195" y="847"/>
                    <a:pt x="195" y="846"/>
                    <a:pt x="195" y="845"/>
                  </a:cubicBezTo>
                  <a:cubicBezTo>
                    <a:pt x="195" y="845"/>
                    <a:pt x="195" y="845"/>
                    <a:pt x="195" y="845"/>
                  </a:cubicBezTo>
                  <a:cubicBezTo>
                    <a:pt x="195" y="845"/>
                    <a:pt x="195" y="845"/>
                    <a:pt x="194" y="845"/>
                  </a:cubicBezTo>
                  <a:cubicBezTo>
                    <a:pt x="195" y="841"/>
                    <a:pt x="194" y="838"/>
                    <a:pt x="195" y="834"/>
                  </a:cubicBezTo>
                  <a:cubicBezTo>
                    <a:pt x="195" y="834"/>
                    <a:pt x="195" y="834"/>
                    <a:pt x="195" y="834"/>
                  </a:cubicBezTo>
                  <a:cubicBezTo>
                    <a:pt x="194" y="828"/>
                    <a:pt x="194" y="821"/>
                    <a:pt x="194" y="815"/>
                  </a:cubicBezTo>
                  <a:cubicBezTo>
                    <a:pt x="194" y="812"/>
                    <a:pt x="194" y="810"/>
                    <a:pt x="193" y="807"/>
                  </a:cubicBezTo>
                  <a:cubicBezTo>
                    <a:pt x="193" y="807"/>
                    <a:pt x="193" y="807"/>
                    <a:pt x="193" y="807"/>
                  </a:cubicBezTo>
                  <a:cubicBezTo>
                    <a:pt x="193" y="807"/>
                    <a:pt x="193" y="806"/>
                    <a:pt x="194" y="806"/>
                  </a:cubicBezTo>
                  <a:cubicBezTo>
                    <a:pt x="194" y="806"/>
                    <a:pt x="195" y="807"/>
                    <a:pt x="194" y="807"/>
                  </a:cubicBezTo>
                  <a:cubicBezTo>
                    <a:pt x="194" y="810"/>
                    <a:pt x="195" y="812"/>
                    <a:pt x="195" y="815"/>
                  </a:cubicBezTo>
                  <a:cubicBezTo>
                    <a:pt x="195" y="821"/>
                    <a:pt x="195" y="828"/>
                    <a:pt x="196" y="834"/>
                  </a:cubicBezTo>
                  <a:cubicBezTo>
                    <a:pt x="196" y="834"/>
                    <a:pt x="196" y="834"/>
                    <a:pt x="196" y="834"/>
                  </a:cubicBezTo>
                  <a:cubicBezTo>
                    <a:pt x="196" y="835"/>
                    <a:pt x="196" y="836"/>
                    <a:pt x="196" y="837"/>
                  </a:cubicBezTo>
                  <a:cubicBezTo>
                    <a:pt x="196" y="838"/>
                    <a:pt x="196" y="839"/>
                    <a:pt x="196" y="840"/>
                  </a:cubicBezTo>
                  <a:cubicBezTo>
                    <a:pt x="196" y="842"/>
                    <a:pt x="197" y="843"/>
                    <a:pt x="196" y="845"/>
                  </a:cubicBezTo>
                  <a:cubicBezTo>
                    <a:pt x="196" y="845"/>
                    <a:pt x="196" y="845"/>
                    <a:pt x="196" y="845"/>
                  </a:cubicBezTo>
                  <a:cubicBezTo>
                    <a:pt x="196" y="845"/>
                    <a:pt x="196" y="845"/>
                    <a:pt x="196" y="846"/>
                  </a:cubicBezTo>
                  <a:cubicBezTo>
                    <a:pt x="196" y="846"/>
                    <a:pt x="196" y="846"/>
                    <a:pt x="196" y="846"/>
                  </a:cubicBezTo>
                  <a:cubicBezTo>
                    <a:pt x="196" y="846"/>
                    <a:pt x="197" y="847"/>
                    <a:pt x="196" y="848"/>
                  </a:cubicBezTo>
                  <a:cubicBezTo>
                    <a:pt x="197" y="850"/>
                    <a:pt x="196" y="853"/>
                    <a:pt x="197" y="854"/>
                  </a:cubicBezTo>
                  <a:cubicBezTo>
                    <a:pt x="197" y="859"/>
                    <a:pt x="197" y="863"/>
                    <a:pt x="197" y="868"/>
                  </a:cubicBezTo>
                  <a:cubicBezTo>
                    <a:pt x="197" y="868"/>
                    <a:pt x="198" y="868"/>
                    <a:pt x="197" y="868"/>
                  </a:cubicBezTo>
                  <a:cubicBezTo>
                    <a:pt x="198" y="869"/>
                    <a:pt x="198" y="871"/>
                    <a:pt x="197" y="872"/>
                  </a:cubicBezTo>
                  <a:cubicBezTo>
                    <a:pt x="198" y="876"/>
                    <a:pt x="199" y="880"/>
                    <a:pt x="198" y="884"/>
                  </a:cubicBezTo>
                  <a:cubicBezTo>
                    <a:pt x="198" y="885"/>
                    <a:pt x="199" y="885"/>
                    <a:pt x="199" y="885"/>
                  </a:cubicBezTo>
                  <a:cubicBezTo>
                    <a:pt x="198" y="887"/>
                    <a:pt x="198" y="888"/>
                    <a:pt x="199" y="890"/>
                  </a:cubicBezTo>
                  <a:cubicBezTo>
                    <a:pt x="198" y="894"/>
                    <a:pt x="199" y="898"/>
                    <a:pt x="199" y="902"/>
                  </a:cubicBezTo>
                  <a:cubicBezTo>
                    <a:pt x="198" y="902"/>
                    <a:pt x="199" y="903"/>
                    <a:pt x="198" y="903"/>
                  </a:cubicBezTo>
                  <a:cubicBezTo>
                    <a:pt x="199" y="904"/>
                    <a:pt x="198" y="906"/>
                    <a:pt x="199" y="907"/>
                  </a:cubicBezTo>
                  <a:cubicBezTo>
                    <a:pt x="199" y="907"/>
                    <a:pt x="198" y="907"/>
                    <a:pt x="198" y="908"/>
                  </a:cubicBezTo>
                  <a:cubicBezTo>
                    <a:pt x="200" y="911"/>
                    <a:pt x="198" y="916"/>
                    <a:pt x="199" y="919"/>
                  </a:cubicBezTo>
                  <a:cubicBezTo>
                    <a:pt x="198" y="920"/>
                    <a:pt x="199" y="921"/>
                    <a:pt x="198" y="922"/>
                  </a:cubicBezTo>
                  <a:cubicBezTo>
                    <a:pt x="198" y="923"/>
                    <a:pt x="198" y="924"/>
                    <a:pt x="199" y="924"/>
                  </a:cubicBezTo>
                  <a:cubicBezTo>
                    <a:pt x="197" y="927"/>
                    <a:pt x="199" y="930"/>
                    <a:pt x="197" y="932"/>
                  </a:cubicBezTo>
                  <a:cubicBezTo>
                    <a:pt x="197" y="933"/>
                    <a:pt x="198" y="933"/>
                    <a:pt x="198" y="933"/>
                  </a:cubicBezTo>
                  <a:cubicBezTo>
                    <a:pt x="197" y="934"/>
                    <a:pt x="198" y="936"/>
                    <a:pt x="197" y="937"/>
                  </a:cubicBezTo>
                  <a:cubicBezTo>
                    <a:pt x="197" y="940"/>
                    <a:pt x="199" y="942"/>
                    <a:pt x="198" y="945"/>
                  </a:cubicBezTo>
                  <a:cubicBezTo>
                    <a:pt x="200" y="948"/>
                    <a:pt x="197" y="951"/>
                    <a:pt x="199" y="955"/>
                  </a:cubicBezTo>
                  <a:cubicBezTo>
                    <a:pt x="198" y="956"/>
                    <a:pt x="198" y="957"/>
                    <a:pt x="198" y="958"/>
                  </a:cubicBezTo>
                  <a:cubicBezTo>
                    <a:pt x="199" y="960"/>
                    <a:pt x="199" y="961"/>
                    <a:pt x="198" y="963"/>
                  </a:cubicBezTo>
                  <a:cubicBezTo>
                    <a:pt x="198" y="963"/>
                    <a:pt x="199" y="963"/>
                    <a:pt x="199" y="964"/>
                  </a:cubicBezTo>
                  <a:cubicBezTo>
                    <a:pt x="199" y="966"/>
                    <a:pt x="198" y="968"/>
                    <a:pt x="198" y="969"/>
                  </a:cubicBezTo>
                  <a:cubicBezTo>
                    <a:pt x="198" y="971"/>
                    <a:pt x="199" y="973"/>
                    <a:pt x="199" y="974"/>
                  </a:cubicBezTo>
                  <a:cubicBezTo>
                    <a:pt x="199" y="974"/>
                    <a:pt x="198" y="974"/>
                    <a:pt x="198" y="974"/>
                  </a:cubicBezTo>
                  <a:cubicBezTo>
                    <a:pt x="198" y="974"/>
                    <a:pt x="199" y="974"/>
                    <a:pt x="199" y="974"/>
                  </a:cubicBezTo>
                  <a:cubicBezTo>
                    <a:pt x="198" y="979"/>
                    <a:pt x="198" y="984"/>
                    <a:pt x="199" y="989"/>
                  </a:cubicBezTo>
                  <a:cubicBezTo>
                    <a:pt x="197" y="992"/>
                    <a:pt x="200" y="994"/>
                    <a:pt x="198" y="997"/>
                  </a:cubicBezTo>
                  <a:cubicBezTo>
                    <a:pt x="198" y="1000"/>
                    <a:pt x="199" y="1003"/>
                    <a:pt x="198" y="1006"/>
                  </a:cubicBezTo>
                  <a:cubicBezTo>
                    <a:pt x="199" y="1011"/>
                    <a:pt x="198" y="1017"/>
                    <a:pt x="199" y="1022"/>
                  </a:cubicBezTo>
                  <a:cubicBezTo>
                    <a:pt x="198" y="1025"/>
                    <a:pt x="198" y="1028"/>
                    <a:pt x="199" y="1031"/>
                  </a:cubicBezTo>
                  <a:cubicBezTo>
                    <a:pt x="198" y="1032"/>
                    <a:pt x="199" y="1032"/>
                    <a:pt x="198" y="1033"/>
                  </a:cubicBezTo>
                  <a:cubicBezTo>
                    <a:pt x="198" y="1033"/>
                    <a:pt x="198" y="1034"/>
                    <a:pt x="199" y="1034"/>
                  </a:cubicBezTo>
                  <a:cubicBezTo>
                    <a:pt x="197" y="1040"/>
                    <a:pt x="200" y="1045"/>
                    <a:pt x="198" y="1050"/>
                  </a:cubicBezTo>
                  <a:cubicBezTo>
                    <a:pt x="199" y="1052"/>
                    <a:pt x="199" y="1054"/>
                    <a:pt x="199" y="1056"/>
                  </a:cubicBezTo>
                  <a:cubicBezTo>
                    <a:pt x="199" y="1057"/>
                    <a:pt x="199" y="1058"/>
                    <a:pt x="198" y="1059"/>
                  </a:cubicBezTo>
                  <a:cubicBezTo>
                    <a:pt x="200" y="1062"/>
                    <a:pt x="198" y="1064"/>
                    <a:pt x="199" y="1067"/>
                  </a:cubicBezTo>
                  <a:cubicBezTo>
                    <a:pt x="198" y="1068"/>
                    <a:pt x="199" y="1069"/>
                    <a:pt x="198" y="1070"/>
                  </a:cubicBezTo>
                  <a:cubicBezTo>
                    <a:pt x="198" y="1070"/>
                    <a:pt x="198" y="1070"/>
                    <a:pt x="199" y="1070"/>
                  </a:cubicBezTo>
                  <a:cubicBezTo>
                    <a:pt x="198" y="1071"/>
                    <a:pt x="199" y="1071"/>
                    <a:pt x="198" y="1072"/>
                  </a:cubicBezTo>
                  <a:cubicBezTo>
                    <a:pt x="199" y="1073"/>
                    <a:pt x="198" y="1075"/>
                    <a:pt x="198" y="1077"/>
                  </a:cubicBezTo>
                  <a:cubicBezTo>
                    <a:pt x="198" y="1079"/>
                    <a:pt x="198" y="1082"/>
                    <a:pt x="198" y="1084"/>
                  </a:cubicBezTo>
                  <a:cubicBezTo>
                    <a:pt x="198" y="1087"/>
                    <a:pt x="199" y="1090"/>
                    <a:pt x="197" y="1093"/>
                  </a:cubicBezTo>
                  <a:cubicBezTo>
                    <a:pt x="197" y="1093"/>
                    <a:pt x="198" y="1093"/>
                    <a:pt x="198" y="1094"/>
                  </a:cubicBezTo>
                  <a:cubicBezTo>
                    <a:pt x="197" y="1100"/>
                    <a:pt x="198" y="1106"/>
                    <a:pt x="196" y="1111"/>
                  </a:cubicBezTo>
                  <a:cubicBezTo>
                    <a:pt x="196" y="1118"/>
                    <a:pt x="196" y="1125"/>
                    <a:pt x="195" y="1131"/>
                  </a:cubicBezTo>
                  <a:cubicBezTo>
                    <a:pt x="195" y="1133"/>
                    <a:pt x="195" y="1135"/>
                    <a:pt x="195" y="1137"/>
                  </a:cubicBezTo>
                  <a:cubicBezTo>
                    <a:pt x="195" y="1140"/>
                    <a:pt x="195" y="1142"/>
                    <a:pt x="194" y="1145"/>
                  </a:cubicBezTo>
                  <a:cubicBezTo>
                    <a:pt x="194" y="1146"/>
                    <a:pt x="194" y="1146"/>
                    <a:pt x="194" y="1147"/>
                  </a:cubicBezTo>
                  <a:cubicBezTo>
                    <a:pt x="194" y="1147"/>
                    <a:pt x="195" y="1148"/>
                    <a:pt x="195" y="1148"/>
                  </a:cubicBezTo>
                  <a:cubicBezTo>
                    <a:pt x="195" y="1149"/>
                    <a:pt x="194" y="1150"/>
                    <a:pt x="194" y="1151"/>
                  </a:cubicBezTo>
                  <a:cubicBezTo>
                    <a:pt x="194" y="1153"/>
                    <a:pt x="195" y="1156"/>
                    <a:pt x="193" y="1159"/>
                  </a:cubicBezTo>
                  <a:cubicBezTo>
                    <a:pt x="193" y="1160"/>
                    <a:pt x="194" y="1160"/>
                    <a:pt x="194" y="1160"/>
                  </a:cubicBezTo>
                  <a:cubicBezTo>
                    <a:pt x="194" y="1164"/>
                    <a:pt x="194" y="1168"/>
                    <a:pt x="194" y="1172"/>
                  </a:cubicBezTo>
                  <a:cubicBezTo>
                    <a:pt x="193" y="1173"/>
                    <a:pt x="192" y="1174"/>
                    <a:pt x="192" y="1176"/>
                  </a:cubicBezTo>
                  <a:cubicBezTo>
                    <a:pt x="191" y="1177"/>
                    <a:pt x="191" y="1176"/>
                    <a:pt x="191" y="1176"/>
                  </a:cubicBezTo>
                  <a:cubicBezTo>
                    <a:pt x="190" y="1175"/>
                    <a:pt x="189" y="1176"/>
                    <a:pt x="188" y="1174"/>
                  </a:cubicBezTo>
                  <a:cubicBezTo>
                    <a:pt x="188" y="1174"/>
                    <a:pt x="187" y="1174"/>
                    <a:pt x="187" y="1175"/>
                  </a:cubicBezTo>
                  <a:cubicBezTo>
                    <a:pt x="187" y="1175"/>
                    <a:pt x="186" y="1174"/>
                    <a:pt x="186" y="1173"/>
                  </a:cubicBezTo>
                  <a:cubicBezTo>
                    <a:pt x="185" y="1174"/>
                    <a:pt x="184" y="1175"/>
                    <a:pt x="184" y="1175"/>
                  </a:cubicBezTo>
                  <a:cubicBezTo>
                    <a:pt x="182" y="1176"/>
                    <a:pt x="179" y="1178"/>
                    <a:pt x="177" y="1177"/>
                  </a:cubicBezTo>
                  <a:cubicBezTo>
                    <a:pt x="177" y="1177"/>
                    <a:pt x="177" y="1177"/>
                    <a:pt x="177" y="1177"/>
                  </a:cubicBezTo>
                  <a:cubicBezTo>
                    <a:pt x="177" y="1177"/>
                    <a:pt x="177" y="1177"/>
                    <a:pt x="177" y="1177"/>
                  </a:cubicBezTo>
                  <a:cubicBezTo>
                    <a:pt x="177" y="1177"/>
                    <a:pt x="176" y="1178"/>
                    <a:pt x="176" y="1177"/>
                  </a:cubicBezTo>
                  <a:cubicBezTo>
                    <a:pt x="176" y="1177"/>
                    <a:pt x="176" y="1177"/>
                    <a:pt x="176" y="1177"/>
                  </a:cubicBezTo>
                  <a:cubicBezTo>
                    <a:pt x="176" y="1177"/>
                    <a:pt x="176" y="1177"/>
                    <a:pt x="176" y="1177"/>
                  </a:cubicBezTo>
                  <a:cubicBezTo>
                    <a:pt x="177" y="1174"/>
                    <a:pt x="174" y="1174"/>
                    <a:pt x="172" y="1173"/>
                  </a:cubicBezTo>
                  <a:cubicBezTo>
                    <a:pt x="171" y="1172"/>
                    <a:pt x="172" y="1171"/>
                    <a:pt x="172" y="1171"/>
                  </a:cubicBezTo>
                  <a:cubicBezTo>
                    <a:pt x="171" y="1169"/>
                    <a:pt x="173" y="1167"/>
                    <a:pt x="172" y="1164"/>
                  </a:cubicBezTo>
                  <a:cubicBezTo>
                    <a:pt x="172" y="1163"/>
                    <a:pt x="172" y="1161"/>
                    <a:pt x="172" y="1160"/>
                  </a:cubicBezTo>
                  <a:cubicBezTo>
                    <a:pt x="173" y="1158"/>
                    <a:pt x="172" y="1155"/>
                    <a:pt x="173" y="1153"/>
                  </a:cubicBezTo>
                  <a:cubicBezTo>
                    <a:pt x="172" y="1150"/>
                    <a:pt x="173" y="1147"/>
                    <a:pt x="173" y="1143"/>
                  </a:cubicBezTo>
                  <a:cubicBezTo>
                    <a:pt x="173" y="1139"/>
                    <a:pt x="174" y="1135"/>
                    <a:pt x="174" y="1130"/>
                  </a:cubicBezTo>
                  <a:cubicBezTo>
                    <a:pt x="175" y="1123"/>
                    <a:pt x="175" y="1115"/>
                    <a:pt x="176" y="1108"/>
                  </a:cubicBezTo>
                  <a:cubicBezTo>
                    <a:pt x="177" y="1102"/>
                    <a:pt x="177" y="1096"/>
                    <a:pt x="177" y="1089"/>
                  </a:cubicBezTo>
                  <a:cubicBezTo>
                    <a:pt x="177" y="1087"/>
                    <a:pt x="178" y="1085"/>
                    <a:pt x="178" y="1082"/>
                  </a:cubicBezTo>
                  <a:cubicBezTo>
                    <a:pt x="178" y="1079"/>
                    <a:pt x="178" y="1076"/>
                    <a:pt x="178" y="1072"/>
                  </a:cubicBezTo>
                  <a:cubicBezTo>
                    <a:pt x="178" y="1067"/>
                    <a:pt x="178" y="1063"/>
                    <a:pt x="178" y="1058"/>
                  </a:cubicBezTo>
                  <a:cubicBezTo>
                    <a:pt x="179" y="1057"/>
                    <a:pt x="179" y="1058"/>
                    <a:pt x="180" y="1057"/>
                  </a:cubicBezTo>
                  <a:cubicBezTo>
                    <a:pt x="180" y="1056"/>
                    <a:pt x="179" y="1055"/>
                    <a:pt x="181" y="1053"/>
                  </a:cubicBezTo>
                  <a:cubicBezTo>
                    <a:pt x="181" y="1039"/>
                    <a:pt x="181" y="1024"/>
                    <a:pt x="181" y="1009"/>
                  </a:cubicBezTo>
                  <a:cubicBezTo>
                    <a:pt x="181" y="990"/>
                    <a:pt x="181" y="970"/>
                    <a:pt x="182" y="951"/>
                  </a:cubicBezTo>
                  <a:cubicBezTo>
                    <a:pt x="182" y="950"/>
                    <a:pt x="182" y="949"/>
                    <a:pt x="182" y="948"/>
                  </a:cubicBezTo>
                  <a:cubicBezTo>
                    <a:pt x="183" y="939"/>
                    <a:pt x="181" y="930"/>
                    <a:pt x="182" y="920"/>
                  </a:cubicBezTo>
                  <a:cubicBezTo>
                    <a:pt x="182" y="917"/>
                    <a:pt x="182" y="913"/>
                    <a:pt x="182" y="909"/>
                  </a:cubicBezTo>
                  <a:cubicBezTo>
                    <a:pt x="182" y="907"/>
                    <a:pt x="182" y="906"/>
                    <a:pt x="182" y="904"/>
                  </a:cubicBezTo>
                  <a:cubicBezTo>
                    <a:pt x="182" y="900"/>
                    <a:pt x="182" y="896"/>
                    <a:pt x="182" y="892"/>
                  </a:cubicBezTo>
                  <a:cubicBezTo>
                    <a:pt x="182" y="890"/>
                    <a:pt x="182" y="889"/>
                    <a:pt x="182" y="888"/>
                  </a:cubicBezTo>
                  <a:cubicBezTo>
                    <a:pt x="182" y="882"/>
                    <a:pt x="182" y="876"/>
                    <a:pt x="182" y="869"/>
                  </a:cubicBezTo>
                  <a:cubicBezTo>
                    <a:pt x="182" y="866"/>
                    <a:pt x="181" y="862"/>
                    <a:pt x="182" y="857"/>
                  </a:cubicBezTo>
                  <a:cubicBezTo>
                    <a:pt x="181" y="854"/>
                    <a:pt x="181" y="849"/>
                    <a:pt x="181" y="845"/>
                  </a:cubicBezTo>
                  <a:cubicBezTo>
                    <a:pt x="181" y="834"/>
                    <a:pt x="181" y="822"/>
                    <a:pt x="180" y="811"/>
                  </a:cubicBezTo>
                  <a:cubicBezTo>
                    <a:pt x="180" y="811"/>
                    <a:pt x="180" y="811"/>
                    <a:pt x="180" y="811"/>
                  </a:cubicBezTo>
                  <a:cubicBezTo>
                    <a:pt x="179" y="803"/>
                    <a:pt x="179" y="796"/>
                    <a:pt x="179" y="788"/>
                  </a:cubicBezTo>
                  <a:cubicBezTo>
                    <a:pt x="178" y="783"/>
                    <a:pt x="178" y="779"/>
                    <a:pt x="178" y="774"/>
                  </a:cubicBezTo>
                  <a:cubicBezTo>
                    <a:pt x="178" y="772"/>
                    <a:pt x="177" y="770"/>
                    <a:pt x="177" y="768"/>
                  </a:cubicBezTo>
                  <a:cubicBezTo>
                    <a:pt x="177" y="763"/>
                    <a:pt x="177" y="758"/>
                    <a:pt x="176" y="753"/>
                  </a:cubicBezTo>
                  <a:cubicBezTo>
                    <a:pt x="176" y="751"/>
                    <a:pt x="176" y="748"/>
                    <a:pt x="176" y="745"/>
                  </a:cubicBezTo>
                  <a:cubicBezTo>
                    <a:pt x="175" y="742"/>
                    <a:pt x="176" y="739"/>
                    <a:pt x="176" y="735"/>
                  </a:cubicBezTo>
                  <a:cubicBezTo>
                    <a:pt x="175" y="734"/>
                    <a:pt x="175" y="734"/>
                    <a:pt x="175" y="733"/>
                  </a:cubicBezTo>
                  <a:cubicBezTo>
                    <a:pt x="175" y="732"/>
                    <a:pt x="175" y="730"/>
                    <a:pt x="175" y="729"/>
                  </a:cubicBezTo>
                  <a:cubicBezTo>
                    <a:pt x="175" y="726"/>
                    <a:pt x="175" y="723"/>
                    <a:pt x="175" y="720"/>
                  </a:cubicBezTo>
                  <a:cubicBezTo>
                    <a:pt x="174" y="718"/>
                    <a:pt x="174" y="716"/>
                    <a:pt x="174" y="713"/>
                  </a:cubicBezTo>
                  <a:cubicBezTo>
                    <a:pt x="174" y="713"/>
                    <a:pt x="174" y="712"/>
                    <a:pt x="174" y="712"/>
                  </a:cubicBezTo>
                  <a:cubicBezTo>
                    <a:pt x="174" y="706"/>
                    <a:pt x="173" y="700"/>
                    <a:pt x="174" y="694"/>
                  </a:cubicBezTo>
                  <a:cubicBezTo>
                    <a:pt x="173" y="687"/>
                    <a:pt x="175" y="681"/>
                    <a:pt x="174" y="675"/>
                  </a:cubicBezTo>
                  <a:cubicBezTo>
                    <a:pt x="174" y="674"/>
                    <a:pt x="174" y="674"/>
                    <a:pt x="174" y="673"/>
                  </a:cubicBezTo>
                  <a:cubicBezTo>
                    <a:pt x="174" y="669"/>
                    <a:pt x="174" y="665"/>
                    <a:pt x="174" y="660"/>
                  </a:cubicBezTo>
                  <a:cubicBezTo>
                    <a:pt x="174" y="660"/>
                    <a:pt x="174" y="660"/>
                    <a:pt x="174" y="660"/>
                  </a:cubicBezTo>
                  <a:cubicBezTo>
                    <a:pt x="174" y="660"/>
                    <a:pt x="174" y="660"/>
                    <a:pt x="174" y="659"/>
                  </a:cubicBezTo>
                  <a:cubicBezTo>
                    <a:pt x="174" y="659"/>
                    <a:pt x="174" y="659"/>
                    <a:pt x="174" y="659"/>
                  </a:cubicBezTo>
                  <a:cubicBezTo>
                    <a:pt x="174" y="659"/>
                    <a:pt x="174" y="658"/>
                    <a:pt x="174" y="658"/>
                  </a:cubicBezTo>
                  <a:cubicBezTo>
                    <a:pt x="174" y="658"/>
                    <a:pt x="174" y="658"/>
                    <a:pt x="174" y="658"/>
                  </a:cubicBezTo>
                  <a:cubicBezTo>
                    <a:pt x="174" y="658"/>
                    <a:pt x="174" y="658"/>
                    <a:pt x="175" y="658"/>
                  </a:cubicBezTo>
                  <a:cubicBezTo>
                    <a:pt x="175" y="659"/>
                    <a:pt x="175" y="659"/>
                    <a:pt x="175" y="659"/>
                  </a:cubicBezTo>
                  <a:cubicBezTo>
                    <a:pt x="175" y="660"/>
                    <a:pt x="175" y="660"/>
                    <a:pt x="175" y="660"/>
                  </a:cubicBezTo>
                  <a:cubicBezTo>
                    <a:pt x="175" y="660"/>
                    <a:pt x="175" y="660"/>
                    <a:pt x="175" y="660"/>
                  </a:cubicBezTo>
                  <a:cubicBezTo>
                    <a:pt x="176" y="660"/>
                    <a:pt x="175" y="658"/>
                    <a:pt x="176" y="657"/>
                  </a:cubicBezTo>
                  <a:cubicBezTo>
                    <a:pt x="176" y="657"/>
                    <a:pt x="176" y="657"/>
                    <a:pt x="176" y="657"/>
                  </a:cubicBezTo>
                  <a:cubicBezTo>
                    <a:pt x="176" y="656"/>
                    <a:pt x="176" y="655"/>
                    <a:pt x="176" y="655"/>
                  </a:cubicBezTo>
                  <a:cubicBezTo>
                    <a:pt x="176" y="654"/>
                    <a:pt x="176" y="654"/>
                    <a:pt x="176" y="653"/>
                  </a:cubicBezTo>
                  <a:cubicBezTo>
                    <a:pt x="176" y="653"/>
                    <a:pt x="176" y="653"/>
                    <a:pt x="176" y="653"/>
                  </a:cubicBezTo>
                  <a:cubicBezTo>
                    <a:pt x="176" y="653"/>
                    <a:pt x="176" y="653"/>
                    <a:pt x="176" y="653"/>
                  </a:cubicBezTo>
                  <a:cubicBezTo>
                    <a:pt x="177" y="652"/>
                    <a:pt x="177" y="653"/>
                    <a:pt x="177" y="653"/>
                  </a:cubicBezTo>
                  <a:cubicBezTo>
                    <a:pt x="177" y="654"/>
                    <a:pt x="177" y="654"/>
                    <a:pt x="177" y="655"/>
                  </a:cubicBezTo>
                  <a:cubicBezTo>
                    <a:pt x="177" y="655"/>
                    <a:pt x="177" y="656"/>
                    <a:pt x="177" y="656"/>
                  </a:cubicBezTo>
                  <a:cubicBezTo>
                    <a:pt x="177" y="658"/>
                    <a:pt x="177" y="659"/>
                    <a:pt x="177" y="660"/>
                  </a:cubicBezTo>
                  <a:cubicBezTo>
                    <a:pt x="177" y="661"/>
                    <a:pt x="177" y="661"/>
                    <a:pt x="177" y="661"/>
                  </a:cubicBezTo>
                  <a:cubicBezTo>
                    <a:pt x="177" y="662"/>
                    <a:pt x="177" y="664"/>
                    <a:pt x="177" y="665"/>
                  </a:cubicBezTo>
                  <a:cubicBezTo>
                    <a:pt x="177" y="665"/>
                    <a:pt x="177" y="665"/>
                    <a:pt x="178" y="666"/>
                  </a:cubicBezTo>
                  <a:close/>
                  <a:moveTo>
                    <a:pt x="187" y="925"/>
                  </a:moveTo>
                  <a:cubicBezTo>
                    <a:pt x="187" y="925"/>
                    <a:pt x="187" y="925"/>
                    <a:pt x="187" y="925"/>
                  </a:cubicBezTo>
                  <a:cubicBezTo>
                    <a:pt x="187" y="925"/>
                    <a:pt x="187" y="926"/>
                    <a:pt x="188" y="926"/>
                  </a:cubicBezTo>
                  <a:cubicBezTo>
                    <a:pt x="188" y="926"/>
                    <a:pt x="188" y="926"/>
                    <a:pt x="188" y="925"/>
                  </a:cubicBezTo>
                  <a:cubicBezTo>
                    <a:pt x="188" y="925"/>
                    <a:pt x="188" y="925"/>
                    <a:pt x="187" y="925"/>
                  </a:cubicBezTo>
                  <a:close/>
                  <a:moveTo>
                    <a:pt x="188" y="920"/>
                  </a:moveTo>
                  <a:cubicBezTo>
                    <a:pt x="187" y="920"/>
                    <a:pt x="187" y="922"/>
                    <a:pt x="188" y="922"/>
                  </a:cubicBezTo>
                  <a:cubicBezTo>
                    <a:pt x="188" y="921"/>
                    <a:pt x="189" y="920"/>
                    <a:pt x="188" y="920"/>
                  </a:cubicBezTo>
                  <a:close/>
                  <a:moveTo>
                    <a:pt x="188" y="909"/>
                  </a:moveTo>
                  <a:cubicBezTo>
                    <a:pt x="188" y="909"/>
                    <a:pt x="187" y="909"/>
                    <a:pt x="187" y="910"/>
                  </a:cubicBezTo>
                  <a:cubicBezTo>
                    <a:pt x="187" y="909"/>
                    <a:pt x="187" y="910"/>
                    <a:pt x="187" y="910"/>
                  </a:cubicBezTo>
                  <a:cubicBezTo>
                    <a:pt x="188" y="910"/>
                    <a:pt x="188" y="909"/>
                    <a:pt x="188" y="909"/>
                  </a:cubicBezTo>
                  <a:close/>
                  <a:moveTo>
                    <a:pt x="188" y="904"/>
                  </a:moveTo>
                  <a:cubicBezTo>
                    <a:pt x="188" y="904"/>
                    <a:pt x="188" y="905"/>
                    <a:pt x="187" y="905"/>
                  </a:cubicBezTo>
                  <a:cubicBezTo>
                    <a:pt x="187" y="905"/>
                    <a:pt x="187" y="905"/>
                    <a:pt x="187" y="905"/>
                  </a:cubicBezTo>
                  <a:cubicBezTo>
                    <a:pt x="187" y="905"/>
                    <a:pt x="187" y="905"/>
                    <a:pt x="187" y="905"/>
                  </a:cubicBezTo>
                  <a:cubicBezTo>
                    <a:pt x="187" y="906"/>
                    <a:pt x="187" y="906"/>
                    <a:pt x="187" y="906"/>
                  </a:cubicBezTo>
                  <a:cubicBezTo>
                    <a:pt x="187" y="907"/>
                    <a:pt x="188" y="907"/>
                    <a:pt x="188" y="907"/>
                  </a:cubicBezTo>
                  <a:cubicBezTo>
                    <a:pt x="188" y="907"/>
                    <a:pt x="188" y="907"/>
                    <a:pt x="188" y="907"/>
                  </a:cubicBezTo>
                  <a:cubicBezTo>
                    <a:pt x="188" y="907"/>
                    <a:pt x="188" y="907"/>
                    <a:pt x="188" y="907"/>
                  </a:cubicBezTo>
                  <a:cubicBezTo>
                    <a:pt x="188" y="906"/>
                    <a:pt x="188" y="905"/>
                    <a:pt x="188" y="904"/>
                  </a:cubicBezTo>
                  <a:close/>
                  <a:moveTo>
                    <a:pt x="185" y="800"/>
                  </a:moveTo>
                  <a:cubicBezTo>
                    <a:pt x="185" y="800"/>
                    <a:pt x="184" y="800"/>
                    <a:pt x="184" y="801"/>
                  </a:cubicBezTo>
                  <a:cubicBezTo>
                    <a:pt x="184" y="801"/>
                    <a:pt x="184" y="801"/>
                    <a:pt x="184" y="801"/>
                  </a:cubicBezTo>
                  <a:cubicBezTo>
                    <a:pt x="184" y="801"/>
                    <a:pt x="184" y="800"/>
                    <a:pt x="184" y="800"/>
                  </a:cubicBezTo>
                  <a:cubicBezTo>
                    <a:pt x="184" y="800"/>
                    <a:pt x="184" y="800"/>
                    <a:pt x="184" y="800"/>
                  </a:cubicBezTo>
                  <a:cubicBezTo>
                    <a:pt x="184" y="799"/>
                    <a:pt x="184" y="799"/>
                    <a:pt x="184" y="799"/>
                  </a:cubicBezTo>
                  <a:cubicBezTo>
                    <a:pt x="184" y="799"/>
                    <a:pt x="184" y="799"/>
                    <a:pt x="184" y="799"/>
                  </a:cubicBezTo>
                  <a:cubicBezTo>
                    <a:pt x="184" y="800"/>
                    <a:pt x="183" y="802"/>
                    <a:pt x="183" y="803"/>
                  </a:cubicBezTo>
                  <a:cubicBezTo>
                    <a:pt x="183" y="803"/>
                    <a:pt x="184" y="804"/>
                    <a:pt x="184" y="804"/>
                  </a:cubicBezTo>
                  <a:cubicBezTo>
                    <a:pt x="184" y="804"/>
                    <a:pt x="185" y="804"/>
                    <a:pt x="185" y="804"/>
                  </a:cubicBezTo>
                  <a:cubicBezTo>
                    <a:pt x="185" y="805"/>
                    <a:pt x="185" y="806"/>
                    <a:pt x="185" y="808"/>
                  </a:cubicBezTo>
                  <a:cubicBezTo>
                    <a:pt x="185" y="808"/>
                    <a:pt x="185" y="808"/>
                    <a:pt x="185" y="809"/>
                  </a:cubicBezTo>
                  <a:cubicBezTo>
                    <a:pt x="185" y="809"/>
                    <a:pt x="185" y="809"/>
                    <a:pt x="185" y="809"/>
                  </a:cubicBezTo>
                  <a:cubicBezTo>
                    <a:pt x="185" y="809"/>
                    <a:pt x="185" y="809"/>
                    <a:pt x="185" y="809"/>
                  </a:cubicBezTo>
                  <a:cubicBezTo>
                    <a:pt x="185" y="810"/>
                    <a:pt x="185" y="811"/>
                    <a:pt x="185" y="812"/>
                  </a:cubicBezTo>
                  <a:cubicBezTo>
                    <a:pt x="185" y="813"/>
                    <a:pt x="185" y="813"/>
                    <a:pt x="185" y="814"/>
                  </a:cubicBezTo>
                  <a:cubicBezTo>
                    <a:pt x="185" y="814"/>
                    <a:pt x="185" y="814"/>
                    <a:pt x="185" y="814"/>
                  </a:cubicBezTo>
                  <a:cubicBezTo>
                    <a:pt x="185" y="814"/>
                    <a:pt x="185" y="814"/>
                    <a:pt x="185" y="814"/>
                  </a:cubicBezTo>
                  <a:cubicBezTo>
                    <a:pt x="185" y="813"/>
                    <a:pt x="185" y="813"/>
                    <a:pt x="185" y="812"/>
                  </a:cubicBezTo>
                  <a:cubicBezTo>
                    <a:pt x="185" y="811"/>
                    <a:pt x="185" y="810"/>
                    <a:pt x="184" y="809"/>
                  </a:cubicBezTo>
                  <a:cubicBezTo>
                    <a:pt x="184" y="809"/>
                    <a:pt x="184" y="809"/>
                    <a:pt x="184" y="809"/>
                  </a:cubicBezTo>
                  <a:cubicBezTo>
                    <a:pt x="184" y="809"/>
                    <a:pt x="184" y="809"/>
                    <a:pt x="184" y="809"/>
                  </a:cubicBezTo>
                  <a:cubicBezTo>
                    <a:pt x="185" y="808"/>
                    <a:pt x="185" y="808"/>
                    <a:pt x="184" y="808"/>
                  </a:cubicBezTo>
                  <a:cubicBezTo>
                    <a:pt x="184" y="808"/>
                    <a:pt x="184" y="808"/>
                    <a:pt x="184" y="808"/>
                  </a:cubicBezTo>
                  <a:cubicBezTo>
                    <a:pt x="184" y="808"/>
                    <a:pt x="184" y="808"/>
                    <a:pt x="184" y="808"/>
                  </a:cubicBezTo>
                  <a:cubicBezTo>
                    <a:pt x="184" y="808"/>
                    <a:pt x="184" y="809"/>
                    <a:pt x="184" y="809"/>
                  </a:cubicBezTo>
                  <a:cubicBezTo>
                    <a:pt x="184" y="809"/>
                    <a:pt x="184" y="809"/>
                    <a:pt x="184" y="809"/>
                  </a:cubicBezTo>
                  <a:cubicBezTo>
                    <a:pt x="184" y="810"/>
                    <a:pt x="184" y="810"/>
                    <a:pt x="184" y="810"/>
                  </a:cubicBezTo>
                  <a:cubicBezTo>
                    <a:pt x="184" y="810"/>
                    <a:pt x="184" y="810"/>
                    <a:pt x="184" y="811"/>
                  </a:cubicBezTo>
                  <a:cubicBezTo>
                    <a:pt x="185" y="818"/>
                    <a:pt x="184" y="826"/>
                    <a:pt x="185" y="833"/>
                  </a:cubicBezTo>
                  <a:cubicBezTo>
                    <a:pt x="184" y="834"/>
                    <a:pt x="185" y="836"/>
                    <a:pt x="184" y="837"/>
                  </a:cubicBezTo>
                  <a:cubicBezTo>
                    <a:pt x="185" y="837"/>
                    <a:pt x="185" y="838"/>
                    <a:pt x="185" y="838"/>
                  </a:cubicBezTo>
                  <a:cubicBezTo>
                    <a:pt x="185" y="839"/>
                    <a:pt x="185" y="841"/>
                    <a:pt x="185" y="842"/>
                  </a:cubicBezTo>
                  <a:cubicBezTo>
                    <a:pt x="186" y="843"/>
                    <a:pt x="185" y="845"/>
                    <a:pt x="185" y="846"/>
                  </a:cubicBezTo>
                  <a:cubicBezTo>
                    <a:pt x="185" y="846"/>
                    <a:pt x="185" y="847"/>
                    <a:pt x="185" y="847"/>
                  </a:cubicBezTo>
                  <a:cubicBezTo>
                    <a:pt x="186" y="848"/>
                    <a:pt x="185" y="850"/>
                    <a:pt x="185" y="851"/>
                  </a:cubicBezTo>
                  <a:cubicBezTo>
                    <a:pt x="186" y="854"/>
                    <a:pt x="186" y="857"/>
                    <a:pt x="185" y="859"/>
                  </a:cubicBezTo>
                  <a:cubicBezTo>
                    <a:pt x="185" y="861"/>
                    <a:pt x="186" y="863"/>
                    <a:pt x="185" y="865"/>
                  </a:cubicBezTo>
                  <a:cubicBezTo>
                    <a:pt x="187" y="870"/>
                    <a:pt x="184" y="875"/>
                    <a:pt x="186" y="881"/>
                  </a:cubicBezTo>
                  <a:cubicBezTo>
                    <a:pt x="185" y="885"/>
                    <a:pt x="186" y="888"/>
                    <a:pt x="186" y="892"/>
                  </a:cubicBezTo>
                  <a:cubicBezTo>
                    <a:pt x="186" y="892"/>
                    <a:pt x="186" y="893"/>
                    <a:pt x="186" y="893"/>
                  </a:cubicBezTo>
                  <a:cubicBezTo>
                    <a:pt x="185" y="898"/>
                    <a:pt x="186" y="904"/>
                    <a:pt x="186" y="910"/>
                  </a:cubicBezTo>
                  <a:cubicBezTo>
                    <a:pt x="186" y="912"/>
                    <a:pt x="185" y="915"/>
                    <a:pt x="186" y="916"/>
                  </a:cubicBezTo>
                  <a:cubicBezTo>
                    <a:pt x="186" y="916"/>
                    <a:pt x="186" y="916"/>
                    <a:pt x="186" y="916"/>
                  </a:cubicBezTo>
                  <a:cubicBezTo>
                    <a:pt x="187" y="916"/>
                    <a:pt x="187" y="916"/>
                    <a:pt x="187" y="916"/>
                  </a:cubicBezTo>
                  <a:cubicBezTo>
                    <a:pt x="187" y="916"/>
                    <a:pt x="187" y="916"/>
                    <a:pt x="187" y="916"/>
                  </a:cubicBezTo>
                  <a:cubicBezTo>
                    <a:pt x="187" y="916"/>
                    <a:pt x="187" y="916"/>
                    <a:pt x="187" y="916"/>
                  </a:cubicBezTo>
                  <a:cubicBezTo>
                    <a:pt x="187" y="917"/>
                    <a:pt x="187" y="917"/>
                    <a:pt x="187" y="917"/>
                  </a:cubicBezTo>
                  <a:cubicBezTo>
                    <a:pt x="187" y="917"/>
                    <a:pt x="187" y="917"/>
                    <a:pt x="187" y="917"/>
                  </a:cubicBezTo>
                  <a:cubicBezTo>
                    <a:pt x="187" y="917"/>
                    <a:pt x="187" y="918"/>
                    <a:pt x="188" y="918"/>
                  </a:cubicBezTo>
                  <a:cubicBezTo>
                    <a:pt x="188" y="918"/>
                    <a:pt x="188" y="918"/>
                    <a:pt x="188" y="918"/>
                  </a:cubicBezTo>
                  <a:cubicBezTo>
                    <a:pt x="188" y="918"/>
                    <a:pt x="188" y="918"/>
                    <a:pt x="188" y="918"/>
                  </a:cubicBezTo>
                  <a:cubicBezTo>
                    <a:pt x="188" y="917"/>
                    <a:pt x="188" y="917"/>
                    <a:pt x="188" y="917"/>
                  </a:cubicBezTo>
                  <a:cubicBezTo>
                    <a:pt x="188" y="916"/>
                    <a:pt x="188" y="916"/>
                    <a:pt x="188" y="915"/>
                  </a:cubicBezTo>
                  <a:cubicBezTo>
                    <a:pt x="188" y="915"/>
                    <a:pt x="188" y="915"/>
                    <a:pt x="188" y="915"/>
                  </a:cubicBezTo>
                  <a:cubicBezTo>
                    <a:pt x="188" y="915"/>
                    <a:pt x="188" y="915"/>
                    <a:pt x="188" y="915"/>
                  </a:cubicBezTo>
                  <a:cubicBezTo>
                    <a:pt x="188" y="915"/>
                    <a:pt x="187" y="915"/>
                    <a:pt x="187" y="915"/>
                  </a:cubicBezTo>
                  <a:cubicBezTo>
                    <a:pt x="187" y="914"/>
                    <a:pt x="187" y="913"/>
                    <a:pt x="187" y="912"/>
                  </a:cubicBezTo>
                  <a:cubicBezTo>
                    <a:pt x="187" y="911"/>
                    <a:pt x="187" y="911"/>
                    <a:pt x="187" y="911"/>
                  </a:cubicBezTo>
                  <a:cubicBezTo>
                    <a:pt x="187" y="911"/>
                    <a:pt x="187" y="911"/>
                    <a:pt x="187" y="911"/>
                  </a:cubicBezTo>
                  <a:cubicBezTo>
                    <a:pt x="187" y="911"/>
                    <a:pt x="187" y="911"/>
                    <a:pt x="187" y="911"/>
                  </a:cubicBezTo>
                  <a:cubicBezTo>
                    <a:pt x="187" y="910"/>
                    <a:pt x="187" y="910"/>
                    <a:pt x="187" y="909"/>
                  </a:cubicBezTo>
                  <a:cubicBezTo>
                    <a:pt x="187" y="909"/>
                    <a:pt x="187" y="909"/>
                    <a:pt x="187" y="909"/>
                  </a:cubicBezTo>
                  <a:cubicBezTo>
                    <a:pt x="188" y="909"/>
                    <a:pt x="188" y="908"/>
                    <a:pt x="188" y="908"/>
                  </a:cubicBezTo>
                  <a:cubicBezTo>
                    <a:pt x="188" y="908"/>
                    <a:pt x="188" y="908"/>
                    <a:pt x="188" y="908"/>
                  </a:cubicBezTo>
                  <a:cubicBezTo>
                    <a:pt x="188" y="908"/>
                    <a:pt x="188" y="908"/>
                    <a:pt x="188" y="908"/>
                  </a:cubicBezTo>
                  <a:cubicBezTo>
                    <a:pt x="188" y="907"/>
                    <a:pt x="188" y="907"/>
                    <a:pt x="188" y="907"/>
                  </a:cubicBezTo>
                  <a:cubicBezTo>
                    <a:pt x="188" y="908"/>
                    <a:pt x="188" y="908"/>
                    <a:pt x="188" y="908"/>
                  </a:cubicBezTo>
                  <a:cubicBezTo>
                    <a:pt x="187" y="907"/>
                    <a:pt x="187" y="907"/>
                    <a:pt x="187" y="907"/>
                  </a:cubicBezTo>
                  <a:cubicBezTo>
                    <a:pt x="187" y="906"/>
                    <a:pt x="187" y="906"/>
                    <a:pt x="187" y="905"/>
                  </a:cubicBezTo>
                  <a:cubicBezTo>
                    <a:pt x="187" y="905"/>
                    <a:pt x="187" y="905"/>
                    <a:pt x="187" y="904"/>
                  </a:cubicBezTo>
                  <a:cubicBezTo>
                    <a:pt x="187" y="904"/>
                    <a:pt x="187" y="904"/>
                    <a:pt x="187" y="904"/>
                  </a:cubicBezTo>
                  <a:cubicBezTo>
                    <a:pt x="186" y="902"/>
                    <a:pt x="187" y="899"/>
                    <a:pt x="187" y="897"/>
                  </a:cubicBezTo>
                  <a:cubicBezTo>
                    <a:pt x="187" y="897"/>
                    <a:pt x="187" y="897"/>
                    <a:pt x="187" y="897"/>
                  </a:cubicBezTo>
                  <a:cubicBezTo>
                    <a:pt x="187" y="897"/>
                    <a:pt x="187" y="897"/>
                    <a:pt x="187" y="897"/>
                  </a:cubicBezTo>
                  <a:cubicBezTo>
                    <a:pt x="187" y="897"/>
                    <a:pt x="187" y="897"/>
                    <a:pt x="187" y="897"/>
                  </a:cubicBezTo>
                  <a:cubicBezTo>
                    <a:pt x="187" y="899"/>
                    <a:pt x="187" y="902"/>
                    <a:pt x="187" y="904"/>
                  </a:cubicBezTo>
                  <a:cubicBezTo>
                    <a:pt x="187" y="904"/>
                    <a:pt x="187" y="904"/>
                    <a:pt x="187" y="904"/>
                  </a:cubicBezTo>
                  <a:cubicBezTo>
                    <a:pt x="187" y="904"/>
                    <a:pt x="188" y="904"/>
                    <a:pt x="188" y="904"/>
                  </a:cubicBezTo>
                  <a:cubicBezTo>
                    <a:pt x="188" y="904"/>
                    <a:pt x="188" y="904"/>
                    <a:pt x="188" y="904"/>
                  </a:cubicBezTo>
                  <a:cubicBezTo>
                    <a:pt x="188" y="904"/>
                    <a:pt x="188" y="904"/>
                    <a:pt x="188" y="904"/>
                  </a:cubicBezTo>
                  <a:cubicBezTo>
                    <a:pt x="188" y="902"/>
                    <a:pt x="188" y="901"/>
                    <a:pt x="188" y="900"/>
                  </a:cubicBezTo>
                  <a:cubicBezTo>
                    <a:pt x="188" y="900"/>
                    <a:pt x="188" y="900"/>
                    <a:pt x="188" y="900"/>
                  </a:cubicBezTo>
                  <a:cubicBezTo>
                    <a:pt x="188" y="900"/>
                    <a:pt x="187" y="899"/>
                    <a:pt x="187" y="899"/>
                  </a:cubicBezTo>
                  <a:cubicBezTo>
                    <a:pt x="188" y="898"/>
                    <a:pt x="188" y="898"/>
                    <a:pt x="188" y="898"/>
                  </a:cubicBezTo>
                  <a:cubicBezTo>
                    <a:pt x="188" y="898"/>
                    <a:pt x="188" y="898"/>
                    <a:pt x="188" y="898"/>
                  </a:cubicBezTo>
                  <a:cubicBezTo>
                    <a:pt x="188" y="898"/>
                    <a:pt x="188" y="897"/>
                    <a:pt x="188" y="897"/>
                  </a:cubicBezTo>
                  <a:cubicBezTo>
                    <a:pt x="188" y="897"/>
                    <a:pt x="188" y="897"/>
                    <a:pt x="188" y="897"/>
                  </a:cubicBezTo>
                  <a:cubicBezTo>
                    <a:pt x="188" y="897"/>
                    <a:pt x="188" y="897"/>
                    <a:pt x="188" y="897"/>
                  </a:cubicBezTo>
                  <a:cubicBezTo>
                    <a:pt x="187" y="896"/>
                    <a:pt x="189" y="895"/>
                    <a:pt x="187" y="894"/>
                  </a:cubicBezTo>
                  <a:cubicBezTo>
                    <a:pt x="188" y="894"/>
                    <a:pt x="188" y="894"/>
                    <a:pt x="188" y="893"/>
                  </a:cubicBezTo>
                  <a:cubicBezTo>
                    <a:pt x="188" y="893"/>
                    <a:pt x="188" y="893"/>
                    <a:pt x="188" y="893"/>
                  </a:cubicBezTo>
                  <a:cubicBezTo>
                    <a:pt x="188" y="893"/>
                    <a:pt x="188" y="893"/>
                    <a:pt x="188" y="893"/>
                  </a:cubicBezTo>
                  <a:cubicBezTo>
                    <a:pt x="188" y="891"/>
                    <a:pt x="188" y="888"/>
                    <a:pt x="188" y="886"/>
                  </a:cubicBezTo>
                  <a:cubicBezTo>
                    <a:pt x="188" y="884"/>
                    <a:pt x="188" y="882"/>
                    <a:pt x="188" y="880"/>
                  </a:cubicBezTo>
                  <a:cubicBezTo>
                    <a:pt x="187" y="879"/>
                    <a:pt x="187" y="879"/>
                    <a:pt x="188" y="878"/>
                  </a:cubicBezTo>
                  <a:cubicBezTo>
                    <a:pt x="188" y="878"/>
                    <a:pt x="188" y="878"/>
                    <a:pt x="188" y="878"/>
                  </a:cubicBezTo>
                  <a:cubicBezTo>
                    <a:pt x="188" y="878"/>
                    <a:pt x="188" y="878"/>
                    <a:pt x="188" y="878"/>
                  </a:cubicBezTo>
                  <a:cubicBezTo>
                    <a:pt x="188" y="877"/>
                    <a:pt x="188" y="877"/>
                    <a:pt x="188" y="877"/>
                  </a:cubicBezTo>
                  <a:cubicBezTo>
                    <a:pt x="188" y="876"/>
                    <a:pt x="188" y="875"/>
                    <a:pt x="188" y="874"/>
                  </a:cubicBezTo>
                  <a:cubicBezTo>
                    <a:pt x="188" y="874"/>
                    <a:pt x="188" y="874"/>
                    <a:pt x="188" y="874"/>
                  </a:cubicBezTo>
                  <a:cubicBezTo>
                    <a:pt x="186" y="872"/>
                    <a:pt x="188" y="871"/>
                    <a:pt x="187" y="869"/>
                  </a:cubicBezTo>
                  <a:cubicBezTo>
                    <a:pt x="187" y="869"/>
                    <a:pt x="187" y="869"/>
                    <a:pt x="188" y="868"/>
                  </a:cubicBezTo>
                  <a:cubicBezTo>
                    <a:pt x="188" y="868"/>
                    <a:pt x="188" y="868"/>
                    <a:pt x="188" y="868"/>
                  </a:cubicBezTo>
                  <a:cubicBezTo>
                    <a:pt x="188" y="868"/>
                    <a:pt x="188" y="867"/>
                    <a:pt x="188" y="867"/>
                  </a:cubicBezTo>
                  <a:cubicBezTo>
                    <a:pt x="188" y="867"/>
                    <a:pt x="188" y="866"/>
                    <a:pt x="188" y="866"/>
                  </a:cubicBezTo>
                  <a:cubicBezTo>
                    <a:pt x="188" y="866"/>
                    <a:pt x="188" y="866"/>
                    <a:pt x="188" y="866"/>
                  </a:cubicBezTo>
                  <a:cubicBezTo>
                    <a:pt x="187" y="866"/>
                    <a:pt x="187" y="866"/>
                    <a:pt x="187" y="866"/>
                  </a:cubicBezTo>
                  <a:cubicBezTo>
                    <a:pt x="188" y="865"/>
                    <a:pt x="187" y="864"/>
                    <a:pt x="187" y="864"/>
                  </a:cubicBezTo>
                  <a:cubicBezTo>
                    <a:pt x="187" y="864"/>
                    <a:pt x="187" y="864"/>
                    <a:pt x="187" y="864"/>
                  </a:cubicBezTo>
                  <a:cubicBezTo>
                    <a:pt x="187" y="864"/>
                    <a:pt x="187" y="864"/>
                    <a:pt x="186" y="864"/>
                  </a:cubicBezTo>
                  <a:cubicBezTo>
                    <a:pt x="186" y="863"/>
                    <a:pt x="186" y="863"/>
                    <a:pt x="186" y="862"/>
                  </a:cubicBezTo>
                  <a:cubicBezTo>
                    <a:pt x="186" y="862"/>
                    <a:pt x="186" y="862"/>
                    <a:pt x="186" y="862"/>
                  </a:cubicBezTo>
                  <a:cubicBezTo>
                    <a:pt x="186" y="862"/>
                    <a:pt x="186" y="862"/>
                    <a:pt x="186" y="862"/>
                  </a:cubicBezTo>
                  <a:cubicBezTo>
                    <a:pt x="186" y="862"/>
                    <a:pt x="187" y="862"/>
                    <a:pt x="187" y="862"/>
                  </a:cubicBezTo>
                  <a:cubicBezTo>
                    <a:pt x="186" y="862"/>
                    <a:pt x="186" y="863"/>
                    <a:pt x="187" y="864"/>
                  </a:cubicBezTo>
                  <a:cubicBezTo>
                    <a:pt x="187" y="864"/>
                    <a:pt x="187" y="864"/>
                    <a:pt x="187" y="864"/>
                  </a:cubicBezTo>
                  <a:cubicBezTo>
                    <a:pt x="187" y="864"/>
                    <a:pt x="187" y="864"/>
                    <a:pt x="187" y="863"/>
                  </a:cubicBezTo>
                  <a:cubicBezTo>
                    <a:pt x="187" y="863"/>
                    <a:pt x="187" y="862"/>
                    <a:pt x="188" y="862"/>
                  </a:cubicBezTo>
                  <a:cubicBezTo>
                    <a:pt x="187" y="859"/>
                    <a:pt x="187" y="856"/>
                    <a:pt x="187" y="853"/>
                  </a:cubicBezTo>
                  <a:cubicBezTo>
                    <a:pt x="187" y="853"/>
                    <a:pt x="187" y="853"/>
                    <a:pt x="187" y="853"/>
                  </a:cubicBezTo>
                  <a:cubicBezTo>
                    <a:pt x="187" y="853"/>
                    <a:pt x="187" y="853"/>
                    <a:pt x="187" y="853"/>
                  </a:cubicBezTo>
                  <a:cubicBezTo>
                    <a:pt x="186" y="854"/>
                    <a:pt x="186" y="854"/>
                    <a:pt x="186" y="855"/>
                  </a:cubicBezTo>
                  <a:cubicBezTo>
                    <a:pt x="186" y="855"/>
                    <a:pt x="186" y="856"/>
                    <a:pt x="186" y="856"/>
                  </a:cubicBezTo>
                  <a:cubicBezTo>
                    <a:pt x="186" y="856"/>
                    <a:pt x="186" y="856"/>
                    <a:pt x="186" y="856"/>
                  </a:cubicBezTo>
                  <a:cubicBezTo>
                    <a:pt x="186" y="856"/>
                    <a:pt x="186" y="856"/>
                    <a:pt x="186" y="856"/>
                  </a:cubicBezTo>
                  <a:cubicBezTo>
                    <a:pt x="186" y="856"/>
                    <a:pt x="186" y="855"/>
                    <a:pt x="186" y="855"/>
                  </a:cubicBezTo>
                  <a:cubicBezTo>
                    <a:pt x="186" y="854"/>
                    <a:pt x="186" y="853"/>
                    <a:pt x="186" y="853"/>
                  </a:cubicBezTo>
                  <a:cubicBezTo>
                    <a:pt x="186" y="853"/>
                    <a:pt x="186" y="852"/>
                    <a:pt x="186" y="852"/>
                  </a:cubicBezTo>
                  <a:cubicBezTo>
                    <a:pt x="186" y="852"/>
                    <a:pt x="186" y="852"/>
                    <a:pt x="186" y="852"/>
                  </a:cubicBezTo>
                  <a:cubicBezTo>
                    <a:pt x="186" y="852"/>
                    <a:pt x="186" y="852"/>
                    <a:pt x="186" y="852"/>
                  </a:cubicBezTo>
                  <a:cubicBezTo>
                    <a:pt x="186" y="852"/>
                    <a:pt x="186" y="852"/>
                    <a:pt x="186" y="852"/>
                  </a:cubicBezTo>
                  <a:cubicBezTo>
                    <a:pt x="186" y="851"/>
                    <a:pt x="186" y="852"/>
                    <a:pt x="186" y="852"/>
                  </a:cubicBezTo>
                  <a:cubicBezTo>
                    <a:pt x="186" y="852"/>
                    <a:pt x="186" y="852"/>
                    <a:pt x="186" y="852"/>
                  </a:cubicBezTo>
                  <a:cubicBezTo>
                    <a:pt x="187" y="852"/>
                    <a:pt x="187" y="852"/>
                    <a:pt x="187" y="852"/>
                  </a:cubicBezTo>
                  <a:cubicBezTo>
                    <a:pt x="187" y="852"/>
                    <a:pt x="187" y="852"/>
                    <a:pt x="187" y="852"/>
                  </a:cubicBezTo>
                  <a:cubicBezTo>
                    <a:pt x="187" y="850"/>
                    <a:pt x="187" y="848"/>
                    <a:pt x="187" y="845"/>
                  </a:cubicBezTo>
                  <a:cubicBezTo>
                    <a:pt x="187" y="845"/>
                    <a:pt x="187" y="845"/>
                    <a:pt x="187" y="845"/>
                  </a:cubicBezTo>
                  <a:cubicBezTo>
                    <a:pt x="187" y="845"/>
                    <a:pt x="187" y="845"/>
                    <a:pt x="187" y="845"/>
                  </a:cubicBezTo>
                  <a:cubicBezTo>
                    <a:pt x="186" y="845"/>
                    <a:pt x="187" y="844"/>
                    <a:pt x="187" y="844"/>
                  </a:cubicBezTo>
                  <a:cubicBezTo>
                    <a:pt x="187" y="844"/>
                    <a:pt x="187" y="844"/>
                    <a:pt x="187" y="844"/>
                  </a:cubicBezTo>
                  <a:cubicBezTo>
                    <a:pt x="187" y="843"/>
                    <a:pt x="187" y="843"/>
                    <a:pt x="187" y="843"/>
                  </a:cubicBezTo>
                  <a:cubicBezTo>
                    <a:pt x="188" y="842"/>
                    <a:pt x="187" y="841"/>
                    <a:pt x="186" y="841"/>
                  </a:cubicBezTo>
                  <a:cubicBezTo>
                    <a:pt x="187" y="841"/>
                    <a:pt x="187" y="840"/>
                    <a:pt x="187" y="840"/>
                  </a:cubicBezTo>
                  <a:cubicBezTo>
                    <a:pt x="187" y="839"/>
                    <a:pt x="187" y="837"/>
                    <a:pt x="187" y="835"/>
                  </a:cubicBezTo>
                  <a:cubicBezTo>
                    <a:pt x="187" y="833"/>
                    <a:pt x="187" y="830"/>
                    <a:pt x="187" y="828"/>
                  </a:cubicBezTo>
                  <a:cubicBezTo>
                    <a:pt x="186" y="828"/>
                    <a:pt x="186" y="828"/>
                    <a:pt x="186" y="828"/>
                  </a:cubicBezTo>
                  <a:cubicBezTo>
                    <a:pt x="185" y="827"/>
                    <a:pt x="185" y="827"/>
                    <a:pt x="185" y="826"/>
                  </a:cubicBezTo>
                  <a:cubicBezTo>
                    <a:pt x="185" y="825"/>
                    <a:pt x="185" y="825"/>
                    <a:pt x="185" y="825"/>
                  </a:cubicBezTo>
                  <a:cubicBezTo>
                    <a:pt x="185" y="824"/>
                    <a:pt x="185" y="824"/>
                    <a:pt x="185" y="824"/>
                  </a:cubicBezTo>
                  <a:cubicBezTo>
                    <a:pt x="185" y="824"/>
                    <a:pt x="185" y="824"/>
                    <a:pt x="185" y="824"/>
                  </a:cubicBezTo>
                  <a:cubicBezTo>
                    <a:pt x="185" y="824"/>
                    <a:pt x="185" y="824"/>
                    <a:pt x="185" y="824"/>
                  </a:cubicBezTo>
                  <a:cubicBezTo>
                    <a:pt x="186" y="825"/>
                    <a:pt x="186" y="825"/>
                    <a:pt x="186" y="826"/>
                  </a:cubicBezTo>
                  <a:cubicBezTo>
                    <a:pt x="186" y="827"/>
                    <a:pt x="186" y="827"/>
                    <a:pt x="186" y="828"/>
                  </a:cubicBezTo>
                  <a:cubicBezTo>
                    <a:pt x="186" y="828"/>
                    <a:pt x="186" y="827"/>
                    <a:pt x="186" y="827"/>
                  </a:cubicBezTo>
                  <a:cubicBezTo>
                    <a:pt x="186" y="826"/>
                    <a:pt x="186" y="824"/>
                    <a:pt x="186" y="822"/>
                  </a:cubicBezTo>
                  <a:cubicBezTo>
                    <a:pt x="186" y="821"/>
                    <a:pt x="186" y="819"/>
                    <a:pt x="186" y="818"/>
                  </a:cubicBezTo>
                  <a:cubicBezTo>
                    <a:pt x="186" y="818"/>
                    <a:pt x="186" y="818"/>
                    <a:pt x="186" y="818"/>
                  </a:cubicBezTo>
                  <a:cubicBezTo>
                    <a:pt x="185" y="819"/>
                    <a:pt x="185" y="820"/>
                    <a:pt x="185" y="820"/>
                  </a:cubicBezTo>
                  <a:cubicBezTo>
                    <a:pt x="185" y="821"/>
                    <a:pt x="185" y="821"/>
                    <a:pt x="185" y="822"/>
                  </a:cubicBezTo>
                  <a:cubicBezTo>
                    <a:pt x="185" y="822"/>
                    <a:pt x="185" y="822"/>
                    <a:pt x="185" y="822"/>
                  </a:cubicBezTo>
                  <a:cubicBezTo>
                    <a:pt x="185" y="822"/>
                    <a:pt x="185" y="822"/>
                    <a:pt x="185" y="822"/>
                  </a:cubicBezTo>
                  <a:cubicBezTo>
                    <a:pt x="185" y="821"/>
                    <a:pt x="185" y="821"/>
                    <a:pt x="185" y="820"/>
                  </a:cubicBezTo>
                  <a:cubicBezTo>
                    <a:pt x="185" y="820"/>
                    <a:pt x="185" y="819"/>
                    <a:pt x="185" y="818"/>
                  </a:cubicBezTo>
                  <a:cubicBezTo>
                    <a:pt x="185" y="818"/>
                    <a:pt x="185" y="818"/>
                    <a:pt x="185" y="818"/>
                  </a:cubicBezTo>
                  <a:cubicBezTo>
                    <a:pt x="185" y="818"/>
                    <a:pt x="185" y="818"/>
                    <a:pt x="185" y="818"/>
                  </a:cubicBezTo>
                  <a:cubicBezTo>
                    <a:pt x="185" y="818"/>
                    <a:pt x="185" y="818"/>
                    <a:pt x="185" y="818"/>
                  </a:cubicBezTo>
                  <a:cubicBezTo>
                    <a:pt x="186" y="818"/>
                    <a:pt x="186" y="818"/>
                    <a:pt x="186" y="818"/>
                  </a:cubicBezTo>
                  <a:cubicBezTo>
                    <a:pt x="186" y="818"/>
                    <a:pt x="186" y="818"/>
                    <a:pt x="186" y="818"/>
                  </a:cubicBezTo>
                  <a:cubicBezTo>
                    <a:pt x="186" y="817"/>
                    <a:pt x="186" y="817"/>
                    <a:pt x="186" y="817"/>
                  </a:cubicBezTo>
                  <a:cubicBezTo>
                    <a:pt x="186" y="817"/>
                    <a:pt x="186" y="816"/>
                    <a:pt x="186" y="815"/>
                  </a:cubicBezTo>
                  <a:cubicBezTo>
                    <a:pt x="186" y="814"/>
                    <a:pt x="186" y="813"/>
                    <a:pt x="186" y="812"/>
                  </a:cubicBezTo>
                  <a:cubicBezTo>
                    <a:pt x="186" y="812"/>
                    <a:pt x="186" y="812"/>
                    <a:pt x="186" y="812"/>
                  </a:cubicBezTo>
                  <a:cubicBezTo>
                    <a:pt x="184" y="808"/>
                    <a:pt x="186" y="804"/>
                    <a:pt x="185" y="800"/>
                  </a:cubicBezTo>
                  <a:close/>
                  <a:moveTo>
                    <a:pt x="184" y="795"/>
                  </a:moveTo>
                  <a:cubicBezTo>
                    <a:pt x="184" y="796"/>
                    <a:pt x="184" y="797"/>
                    <a:pt x="184" y="798"/>
                  </a:cubicBezTo>
                  <a:cubicBezTo>
                    <a:pt x="184" y="798"/>
                    <a:pt x="184" y="798"/>
                    <a:pt x="184" y="798"/>
                  </a:cubicBezTo>
                  <a:cubicBezTo>
                    <a:pt x="184" y="799"/>
                    <a:pt x="184" y="799"/>
                    <a:pt x="184" y="799"/>
                  </a:cubicBezTo>
                  <a:cubicBezTo>
                    <a:pt x="184" y="799"/>
                    <a:pt x="184" y="799"/>
                    <a:pt x="185" y="799"/>
                  </a:cubicBezTo>
                  <a:cubicBezTo>
                    <a:pt x="185" y="798"/>
                    <a:pt x="185" y="796"/>
                    <a:pt x="184" y="795"/>
                  </a:cubicBezTo>
                  <a:close/>
                  <a:moveTo>
                    <a:pt x="184" y="790"/>
                  </a:moveTo>
                  <a:cubicBezTo>
                    <a:pt x="184" y="791"/>
                    <a:pt x="184" y="792"/>
                    <a:pt x="184" y="793"/>
                  </a:cubicBezTo>
                  <a:cubicBezTo>
                    <a:pt x="184" y="792"/>
                    <a:pt x="185" y="791"/>
                    <a:pt x="184" y="790"/>
                  </a:cubicBezTo>
                  <a:close/>
                  <a:moveTo>
                    <a:pt x="186" y="842"/>
                  </a:moveTo>
                  <a:cubicBezTo>
                    <a:pt x="186" y="842"/>
                    <a:pt x="186" y="843"/>
                    <a:pt x="186" y="843"/>
                  </a:cubicBezTo>
                  <a:cubicBezTo>
                    <a:pt x="186" y="843"/>
                    <a:pt x="186" y="843"/>
                    <a:pt x="186" y="843"/>
                  </a:cubicBezTo>
                  <a:cubicBezTo>
                    <a:pt x="186" y="843"/>
                    <a:pt x="186" y="844"/>
                    <a:pt x="186" y="844"/>
                  </a:cubicBezTo>
                  <a:cubicBezTo>
                    <a:pt x="186" y="844"/>
                    <a:pt x="186" y="844"/>
                    <a:pt x="186" y="844"/>
                  </a:cubicBezTo>
                  <a:cubicBezTo>
                    <a:pt x="186" y="845"/>
                    <a:pt x="186" y="845"/>
                    <a:pt x="186" y="845"/>
                  </a:cubicBezTo>
                  <a:cubicBezTo>
                    <a:pt x="186" y="846"/>
                    <a:pt x="186" y="846"/>
                    <a:pt x="186" y="846"/>
                  </a:cubicBezTo>
                  <a:cubicBezTo>
                    <a:pt x="186" y="847"/>
                    <a:pt x="186" y="847"/>
                    <a:pt x="186" y="847"/>
                  </a:cubicBezTo>
                  <a:cubicBezTo>
                    <a:pt x="186" y="847"/>
                    <a:pt x="186" y="847"/>
                    <a:pt x="186" y="847"/>
                  </a:cubicBezTo>
                  <a:cubicBezTo>
                    <a:pt x="186" y="847"/>
                    <a:pt x="186" y="847"/>
                    <a:pt x="186" y="847"/>
                  </a:cubicBezTo>
                  <a:cubicBezTo>
                    <a:pt x="186" y="847"/>
                    <a:pt x="186" y="847"/>
                    <a:pt x="186" y="846"/>
                  </a:cubicBezTo>
                  <a:cubicBezTo>
                    <a:pt x="186" y="846"/>
                    <a:pt x="186" y="846"/>
                    <a:pt x="186" y="845"/>
                  </a:cubicBezTo>
                  <a:cubicBezTo>
                    <a:pt x="186" y="845"/>
                    <a:pt x="186" y="845"/>
                    <a:pt x="186" y="845"/>
                  </a:cubicBezTo>
                  <a:cubicBezTo>
                    <a:pt x="186" y="845"/>
                    <a:pt x="186" y="845"/>
                    <a:pt x="186" y="845"/>
                  </a:cubicBezTo>
                  <a:cubicBezTo>
                    <a:pt x="186" y="845"/>
                    <a:pt x="186" y="845"/>
                    <a:pt x="186" y="844"/>
                  </a:cubicBezTo>
                  <a:cubicBezTo>
                    <a:pt x="186" y="844"/>
                    <a:pt x="186" y="844"/>
                    <a:pt x="186" y="844"/>
                  </a:cubicBezTo>
                  <a:cubicBezTo>
                    <a:pt x="186" y="844"/>
                    <a:pt x="186" y="844"/>
                    <a:pt x="186" y="844"/>
                  </a:cubicBezTo>
                  <a:cubicBezTo>
                    <a:pt x="186" y="844"/>
                    <a:pt x="186" y="844"/>
                    <a:pt x="186" y="844"/>
                  </a:cubicBezTo>
                  <a:cubicBezTo>
                    <a:pt x="186" y="844"/>
                    <a:pt x="186" y="844"/>
                    <a:pt x="186" y="844"/>
                  </a:cubicBezTo>
                  <a:cubicBezTo>
                    <a:pt x="186" y="844"/>
                    <a:pt x="186" y="844"/>
                    <a:pt x="186" y="844"/>
                  </a:cubicBezTo>
                  <a:cubicBezTo>
                    <a:pt x="186" y="844"/>
                    <a:pt x="186" y="844"/>
                    <a:pt x="186" y="844"/>
                  </a:cubicBezTo>
                  <a:cubicBezTo>
                    <a:pt x="186" y="843"/>
                    <a:pt x="186" y="843"/>
                    <a:pt x="186" y="843"/>
                  </a:cubicBezTo>
                  <a:cubicBezTo>
                    <a:pt x="186" y="843"/>
                    <a:pt x="186" y="843"/>
                    <a:pt x="186" y="843"/>
                  </a:cubicBezTo>
                  <a:cubicBezTo>
                    <a:pt x="186" y="842"/>
                    <a:pt x="186" y="842"/>
                    <a:pt x="186" y="842"/>
                  </a:cubicBezTo>
                  <a:cubicBezTo>
                    <a:pt x="186" y="842"/>
                    <a:pt x="186" y="842"/>
                    <a:pt x="186" y="842"/>
                  </a:cubicBezTo>
                  <a:close/>
                  <a:moveTo>
                    <a:pt x="9" y="151"/>
                  </a:moveTo>
                  <a:cubicBezTo>
                    <a:pt x="9" y="142"/>
                    <a:pt x="11" y="134"/>
                    <a:pt x="11" y="125"/>
                  </a:cubicBezTo>
                  <a:cubicBezTo>
                    <a:pt x="11" y="125"/>
                    <a:pt x="12" y="124"/>
                    <a:pt x="12" y="124"/>
                  </a:cubicBezTo>
                  <a:cubicBezTo>
                    <a:pt x="13" y="117"/>
                    <a:pt x="13" y="110"/>
                    <a:pt x="13" y="103"/>
                  </a:cubicBezTo>
                  <a:cubicBezTo>
                    <a:pt x="14" y="103"/>
                    <a:pt x="15" y="103"/>
                    <a:pt x="15" y="102"/>
                  </a:cubicBezTo>
                  <a:cubicBezTo>
                    <a:pt x="16" y="102"/>
                    <a:pt x="16" y="101"/>
                    <a:pt x="16" y="101"/>
                  </a:cubicBezTo>
                  <a:cubicBezTo>
                    <a:pt x="16" y="92"/>
                    <a:pt x="17" y="84"/>
                    <a:pt x="16" y="75"/>
                  </a:cubicBezTo>
                  <a:cubicBezTo>
                    <a:pt x="16" y="75"/>
                    <a:pt x="17" y="74"/>
                    <a:pt x="17" y="74"/>
                  </a:cubicBezTo>
                  <a:cubicBezTo>
                    <a:pt x="17" y="71"/>
                    <a:pt x="18" y="68"/>
                    <a:pt x="18" y="64"/>
                  </a:cubicBezTo>
                  <a:cubicBezTo>
                    <a:pt x="18" y="64"/>
                    <a:pt x="18" y="63"/>
                    <a:pt x="18" y="63"/>
                  </a:cubicBezTo>
                  <a:cubicBezTo>
                    <a:pt x="18" y="60"/>
                    <a:pt x="18" y="58"/>
                    <a:pt x="18" y="55"/>
                  </a:cubicBezTo>
                  <a:cubicBezTo>
                    <a:pt x="18" y="48"/>
                    <a:pt x="18" y="41"/>
                    <a:pt x="18" y="34"/>
                  </a:cubicBezTo>
                  <a:cubicBezTo>
                    <a:pt x="18" y="34"/>
                    <a:pt x="18" y="34"/>
                    <a:pt x="18" y="34"/>
                  </a:cubicBezTo>
                  <a:cubicBezTo>
                    <a:pt x="19" y="34"/>
                    <a:pt x="19" y="34"/>
                    <a:pt x="19" y="34"/>
                  </a:cubicBezTo>
                  <a:cubicBezTo>
                    <a:pt x="20" y="34"/>
                    <a:pt x="19" y="33"/>
                    <a:pt x="20" y="32"/>
                  </a:cubicBezTo>
                  <a:cubicBezTo>
                    <a:pt x="20" y="31"/>
                    <a:pt x="21" y="32"/>
                    <a:pt x="21" y="32"/>
                  </a:cubicBezTo>
                  <a:cubicBezTo>
                    <a:pt x="22" y="26"/>
                    <a:pt x="21" y="20"/>
                    <a:pt x="21" y="14"/>
                  </a:cubicBezTo>
                  <a:cubicBezTo>
                    <a:pt x="21" y="14"/>
                    <a:pt x="21" y="14"/>
                    <a:pt x="21" y="14"/>
                  </a:cubicBezTo>
                  <a:cubicBezTo>
                    <a:pt x="21" y="14"/>
                    <a:pt x="21" y="14"/>
                    <a:pt x="21" y="14"/>
                  </a:cubicBezTo>
                  <a:cubicBezTo>
                    <a:pt x="24" y="14"/>
                    <a:pt x="26" y="14"/>
                    <a:pt x="28" y="14"/>
                  </a:cubicBezTo>
                  <a:cubicBezTo>
                    <a:pt x="32" y="12"/>
                    <a:pt x="36" y="14"/>
                    <a:pt x="39" y="15"/>
                  </a:cubicBezTo>
                  <a:cubicBezTo>
                    <a:pt x="40" y="15"/>
                    <a:pt x="41" y="14"/>
                    <a:pt x="41" y="14"/>
                  </a:cubicBezTo>
                  <a:cubicBezTo>
                    <a:pt x="42" y="20"/>
                    <a:pt x="42" y="26"/>
                    <a:pt x="43" y="33"/>
                  </a:cubicBezTo>
                  <a:cubicBezTo>
                    <a:pt x="44" y="33"/>
                    <a:pt x="44" y="35"/>
                    <a:pt x="45" y="36"/>
                  </a:cubicBezTo>
                  <a:cubicBezTo>
                    <a:pt x="45" y="37"/>
                    <a:pt x="45" y="37"/>
                    <a:pt x="45" y="37"/>
                  </a:cubicBezTo>
                  <a:cubicBezTo>
                    <a:pt x="45" y="37"/>
                    <a:pt x="45" y="37"/>
                    <a:pt x="45" y="37"/>
                  </a:cubicBezTo>
                  <a:cubicBezTo>
                    <a:pt x="45" y="37"/>
                    <a:pt x="45" y="37"/>
                    <a:pt x="45" y="37"/>
                  </a:cubicBezTo>
                  <a:cubicBezTo>
                    <a:pt x="45" y="37"/>
                    <a:pt x="46" y="37"/>
                    <a:pt x="46" y="37"/>
                  </a:cubicBezTo>
                  <a:cubicBezTo>
                    <a:pt x="46" y="37"/>
                    <a:pt x="46" y="37"/>
                    <a:pt x="46" y="36"/>
                  </a:cubicBezTo>
                  <a:cubicBezTo>
                    <a:pt x="46" y="36"/>
                    <a:pt x="46" y="36"/>
                    <a:pt x="46" y="36"/>
                  </a:cubicBezTo>
                  <a:cubicBezTo>
                    <a:pt x="46" y="36"/>
                    <a:pt x="45" y="36"/>
                    <a:pt x="45" y="36"/>
                  </a:cubicBezTo>
                  <a:cubicBezTo>
                    <a:pt x="46" y="36"/>
                    <a:pt x="46" y="36"/>
                    <a:pt x="46" y="36"/>
                  </a:cubicBezTo>
                  <a:cubicBezTo>
                    <a:pt x="46" y="36"/>
                    <a:pt x="46" y="36"/>
                    <a:pt x="46" y="36"/>
                  </a:cubicBezTo>
                  <a:cubicBezTo>
                    <a:pt x="46" y="36"/>
                    <a:pt x="46" y="36"/>
                    <a:pt x="46" y="36"/>
                  </a:cubicBezTo>
                  <a:cubicBezTo>
                    <a:pt x="45" y="36"/>
                    <a:pt x="45" y="36"/>
                    <a:pt x="45" y="36"/>
                  </a:cubicBezTo>
                  <a:cubicBezTo>
                    <a:pt x="45" y="35"/>
                    <a:pt x="46" y="36"/>
                    <a:pt x="46" y="35"/>
                  </a:cubicBezTo>
                  <a:cubicBezTo>
                    <a:pt x="46" y="35"/>
                    <a:pt x="47" y="36"/>
                    <a:pt x="46" y="36"/>
                  </a:cubicBezTo>
                  <a:cubicBezTo>
                    <a:pt x="46" y="36"/>
                    <a:pt x="46" y="36"/>
                    <a:pt x="46" y="36"/>
                  </a:cubicBezTo>
                  <a:cubicBezTo>
                    <a:pt x="46" y="37"/>
                    <a:pt x="46" y="37"/>
                    <a:pt x="46" y="38"/>
                  </a:cubicBezTo>
                  <a:cubicBezTo>
                    <a:pt x="47" y="37"/>
                    <a:pt x="47" y="37"/>
                    <a:pt x="47" y="37"/>
                  </a:cubicBezTo>
                  <a:cubicBezTo>
                    <a:pt x="47" y="38"/>
                    <a:pt x="47" y="39"/>
                    <a:pt x="47" y="39"/>
                  </a:cubicBezTo>
                  <a:cubicBezTo>
                    <a:pt x="48" y="40"/>
                    <a:pt x="47" y="39"/>
                    <a:pt x="48" y="39"/>
                  </a:cubicBezTo>
                  <a:cubicBezTo>
                    <a:pt x="48" y="40"/>
                    <a:pt x="49" y="41"/>
                    <a:pt x="49" y="41"/>
                  </a:cubicBezTo>
                  <a:cubicBezTo>
                    <a:pt x="49" y="42"/>
                    <a:pt x="49" y="42"/>
                    <a:pt x="49" y="43"/>
                  </a:cubicBezTo>
                  <a:cubicBezTo>
                    <a:pt x="50" y="43"/>
                    <a:pt x="50" y="42"/>
                    <a:pt x="50" y="42"/>
                  </a:cubicBezTo>
                  <a:cubicBezTo>
                    <a:pt x="51" y="42"/>
                    <a:pt x="51" y="42"/>
                    <a:pt x="52" y="41"/>
                  </a:cubicBezTo>
                  <a:cubicBezTo>
                    <a:pt x="53" y="40"/>
                    <a:pt x="52" y="40"/>
                    <a:pt x="52" y="39"/>
                  </a:cubicBezTo>
                  <a:cubicBezTo>
                    <a:pt x="53" y="38"/>
                    <a:pt x="53" y="38"/>
                    <a:pt x="54" y="39"/>
                  </a:cubicBezTo>
                  <a:cubicBezTo>
                    <a:pt x="54" y="38"/>
                    <a:pt x="55" y="35"/>
                    <a:pt x="55" y="36"/>
                  </a:cubicBezTo>
                  <a:cubicBezTo>
                    <a:pt x="55" y="36"/>
                    <a:pt x="56" y="34"/>
                    <a:pt x="56" y="36"/>
                  </a:cubicBezTo>
                  <a:cubicBezTo>
                    <a:pt x="57" y="36"/>
                    <a:pt x="56" y="35"/>
                    <a:pt x="56" y="34"/>
                  </a:cubicBezTo>
                  <a:cubicBezTo>
                    <a:pt x="56" y="34"/>
                    <a:pt x="56" y="34"/>
                    <a:pt x="56" y="34"/>
                  </a:cubicBezTo>
                  <a:cubicBezTo>
                    <a:pt x="56" y="34"/>
                    <a:pt x="56" y="34"/>
                    <a:pt x="56" y="34"/>
                  </a:cubicBezTo>
                  <a:cubicBezTo>
                    <a:pt x="56" y="34"/>
                    <a:pt x="56" y="34"/>
                    <a:pt x="56" y="34"/>
                  </a:cubicBezTo>
                  <a:cubicBezTo>
                    <a:pt x="56" y="33"/>
                    <a:pt x="57" y="34"/>
                    <a:pt x="57" y="34"/>
                  </a:cubicBezTo>
                  <a:cubicBezTo>
                    <a:pt x="57" y="34"/>
                    <a:pt x="57" y="34"/>
                    <a:pt x="57" y="35"/>
                  </a:cubicBezTo>
                  <a:cubicBezTo>
                    <a:pt x="57" y="35"/>
                    <a:pt x="57" y="35"/>
                    <a:pt x="57" y="35"/>
                  </a:cubicBezTo>
                  <a:cubicBezTo>
                    <a:pt x="58" y="35"/>
                    <a:pt x="57" y="36"/>
                    <a:pt x="58" y="36"/>
                  </a:cubicBezTo>
                  <a:cubicBezTo>
                    <a:pt x="59" y="37"/>
                    <a:pt x="58" y="36"/>
                    <a:pt x="59" y="37"/>
                  </a:cubicBezTo>
                  <a:cubicBezTo>
                    <a:pt x="62" y="33"/>
                    <a:pt x="59" y="28"/>
                    <a:pt x="61" y="24"/>
                  </a:cubicBezTo>
                  <a:cubicBezTo>
                    <a:pt x="61" y="22"/>
                    <a:pt x="60" y="20"/>
                    <a:pt x="61" y="17"/>
                  </a:cubicBezTo>
                  <a:cubicBezTo>
                    <a:pt x="61" y="18"/>
                    <a:pt x="61" y="18"/>
                    <a:pt x="61" y="18"/>
                  </a:cubicBezTo>
                  <a:cubicBezTo>
                    <a:pt x="61" y="17"/>
                    <a:pt x="61" y="17"/>
                    <a:pt x="61" y="17"/>
                  </a:cubicBezTo>
                  <a:cubicBezTo>
                    <a:pt x="61" y="17"/>
                    <a:pt x="61" y="17"/>
                    <a:pt x="62" y="18"/>
                  </a:cubicBezTo>
                  <a:cubicBezTo>
                    <a:pt x="63" y="15"/>
                    <a:pt x="61" y="12"/>
                    <a:pt x="62" y="9"/>
                  </a:cubicBezTo>
                  <a:cubicBezTo>
                    <a:pt x="62" y="9"/>
                    <a:pt x="62" y="9"/>
                    <a:pt x="62" y="9"/>
                  </a:cubicBezTo>
                  <a:cubicBezTo>
                    <a:pt x="62" y="9"/>
                    <a:pt x="62" y="9"/>
                    <a:pt x="62" y="9"/>
                  </a:cubicBezTo>
                  <a:cubicBezTo>
                    <a:pt x="62" y="7"/>
                    <a:pt x="62" y="5"/>
                    <a:pt x="62" y="4"/>
                  </a:cubicBezTo>
                  <a:cubicBezTo>
                    <a:pt x="62" y="3"/>
                    <a:pt x="62" y="1"/>
                    <a:pt x="61" y="0"/>
                  </a:cubicBezTo>
                  <a:cubicBezTo>
                    <a:pt x="61" y="0"/>
                    <a:pt x="61" y="0"/>
                    <a:pt x="61" y="0"/>
                  </a:cubicBezTo>
                  <a:cubicBezTo>
                    <a:pt x="62" y="0"/>
                    <a:pt x="62" y="0"/>
                    <a:pt x="62" y="0"/>
                  </a:cubicBezTo>
                  <a:cubicBezTo>
                    <a:pt x="62" y="0"/>
                    <a:pt x="62" y="0"/>
                    <a:pt x="62" y="0"/>
                  </a:cubicBezTo>
                  <a:cubicBezTo>
                    <a:pt x="62" y="1"/>
                    <a:pt x="62" y="3"/>
                    <a:pt x="62" y="4"/>
                  </a:cubicBezTo>
                  <a:cubicBezTo>
                    <a:pt x="63" y="5"/>
                    <a:pt x="63" y="7"/>
                    <a:pt x="63" y="8"/>
                  </a:cubicBezTo>
                  <a:cubicBezTo>
                    <a:pt x="63" y="8"/>
                    <a:pt x="63" y="8"/>
                    <a:pt x="63" y="8"/>
                  </a:cubicBezTo>
                  <a:cubicBezTo>
                    <a:pt x="64" y="13"/>
                    <a:pt x="63" y="16"/>
                    <a:pt x="64" y="20"/>
                  </a:cubicBezTo>
                  <a:cubicBezTo>
                    <a:pt x="65" y="21"/>
                    <a:pt x="65" y="19"/>
                    <a:pt x="65" y="19"/>
                  </a:cubicBezTo>
                  <a:cubicBezTo>
                    <a:pt x="65" y="19"/>
                    <a:pt x="65" y="19"/>
                    <a:pt x="65" y="19"/>
                  </a:cubicBezTo>
                  <a:cubicBezTo>
                    <a:pt x="65" y="18"/>
                    <a:pt x="65" y="17"/>
                    <a:pt x="65" y="16"/>
                  </a:cubicBezTo>
                  <a:cubicBezTo>
                    <a:pt x="65" y="15"/>
                    <a:pt x="65" y="13"/>
                    <a:pt x="65" y="11"/>
                  </a:cubicBezTo>
                  <a:cubicBezTo>
                    <a:pt x="65" y="11"/>
                    <a:pt x="65" y="11"/>
                    <a:pt x="65" y="11"/>
                  </a:cubicBezTo>
                  <a:cubicBezTo>
                    <a:pt x="65" y="11"/>
                    <a:pt x="65" y="11"/>
                    <a:pt x="65" y="11"/>
                  </a:cubicBezTo>
                  <a:cubicBezTo>
                    <a:pt x="65" y="11"/>
                    <a:pt x="65" y="11"/>
                    <a:pt x="65" y="11"/>
                  </a:cubicBezTo>
                  <a:cubicBezTo>
                    <a:pt x="65" y="13"/>
                    <a:pt x="65" y="15"/>
                    <a:pt x="65" y="16"/>
                  </a:cubicBezTo>
                  <a:cubicBezTo>
                    <a:pt x="66" y="17"/>
                    <a:pt x="66" y="18"/>
                    <a:pt x="66" y="19"/>
                  </a:cubicBezTo>
                  <a:cubicBezTo>
                    <a:pt x="66" y="19"/>
                    <a:pt x="66" y="19"/>
                    <a:pt x="66" y="19"/>
                  </a:cubicBezTo>
                  <a:cubicBezTo>
                    <a:pt x="66" y="20"/>
                    <a:pt x="67" y="22"/>
                    <a:pt x="66" y="24"/>
                  </a:cubicBezTo>
                  <a:cubicBezTo>
                    <a:pt x="67" y="24"/>
                    <a:pt x="67" y="25"/>
                    <a:pt x="68" y="26"/>
                  </a:cubicBezTo>
                  <a:cubicBezTo>
                    <a:pt x="69" y="25"/>
                    <a:pt x="68" y="24"/>
                    <a:pt x="69" y="24"/>
                  </a:cubicBezTo>
                  <a:cubicBezTo>
                    <a:pt x="70" y="29"/>
                    <a:pt x="70" y="34"/>
                    <a:pt x="71" y="40"/>
                  </a:cubicBezTo>
                  <a:cubicBezTo>
                    <a:pt x="71" y="40"/>
                    <a:pt x="71" y="40"/>
                    <a:pt x="72" y="40"/>
                  </a:cubicBezTo>
                  <a:cubicBezTo>
                    <a:pt x="71" y="41"/>
                    <a:pt x="71" y="42"/>
                    <a:pt x="71" y="42"/>
                  </a:cubicBezTo>
                  <a:cubicBezTo>
                    <a:pt x="73" y="48"/>
                    <a:pt x="73" y="54"/>
                    <a:pt x="73" y="60"/>
                  </a:cubicBezTo>
                  <a:cubicBezTo>
                    <a:pt x="74" y="62"/>
                    <a:pt x="74" y="64"/>
                    <a:pt x="74" y="66"/>
                  </a:cubicBezTo>
                  <a:cubicBezTo>
                    <a:pt x="75" y="66"/>
                    <a:pt x="74" y="67"/>
                    <a:pt x="75" y="68"/>
                  </a:cubicBezTo>
                  <a:cubicBezTo>
                    <a:pt x="74" y="71"/>
                    <a:pt x="75" y="75"/>
                    <a:pt x="75" y="78"/>
                  </a:cubicBezTo>
                  <a:cubicBezTo>
                    <a:pt x="75" y="79"/>
                    <a:pt x="75" y="80"/>
                    <a:pt x="76" y="80"/>
                  </a:cubicBezTo>
                  <a:cubicBezTo>
                    <a:pt x="75" y="84"/>
                    <a:pt x="76" y="88"/>
                    <a:pt x="76" y="92"/>
                  </a:cubicBezTo>
                  <a:cubicBezTo>
                    <a:pt x="77" y="92"/>
                    <a:pt x="77" y="91"/>
                    <a:pt x="78" y="92"/>
                  </a:cubicBezTo>
                  <a:cubicBezTo>
                    <a:pt x="80" y="90"/>
                    <a:pt x="78" y="88"/>
                    <a:pt x="79" y="87"/>
                  </a:cubicBezTo>
                  <a:cubicBezTo>
                    <a:pt x="79" y="87"/>
                    <a:pt x="79" y="87"/>
                    <a:pt x="79" y="87"/>
                  </a:cubicBezTo>
                  <a:cubicBezTo>
                    <a:pt x="79" y="85"/>
                    <a:pt x="79" y="84"/>
                    <a:pt x="79" y="83"/>
                  </a:cubicBezTo>
                  <a:cubicBezTo>
                    <a:pt x="79" y="83"/>
                    <a:pt x="79" y="82"/>
                    <a:pt x="79" y="81"/>
                  </a:cubicBezTo>
                  <a:cubicBezTo>
                    <a:pt x="79" y="81"/>
                    <a:pt x="79" y="81"/>
                    <a:pt x="79" y="81"/>
                  </a:cubicBezTo>
                  <a:cubicBezTo>
                    <a:pt x="79" y="81"/>
                    <a:pt x="80" y="81"/>
                    <a:pt x="80" y="81"/>
                  </a:cubicBezTo>
                  <a:cubicBezTo>
                    <a:pt x="80" y="81"/>
                    <a:pt x="80" y="81"/>
                    <a:pt x="80" y="81"/>
                  </a:cubicBezTo>
                  <a:cubicBezTo>
                    <a:pt x="80" y="82"/>
                    <a:pt x="80" y="83"/>
                    <a:pt x="80" y="83"/>
                  </a:cubicBezTo>
                  <a:cubicBezTo>
                    <a:pt x="80" y="84"/>
                    <a:pt x="80" y="86"/>
                    <a:pt x="80" y="87"/>
                  </a:cubicBezTo>
                  <a:cubicBezTo>
                    <a:pt x="80" y="87"/>
                    <a:pt x="80" y="87"/>
                    <a:pt x="80" y="87"/>
                  </a:cubicBezTo>
                  <a:cubicBezTo>
                    <a:pt x="82" y="94"/>
                    <a:pt x="82" y="101"/>
                    <a:pt x="82" y="108"/>
                  </a:cubicBezTo>
                  <a:cubicBezTo>
                    <a:pt x="83" y="109"/>
                    <a:pt x="83" y="109"/>
                    <a:pt x="83" y="110"/>
                  </a:cubicBezTo>
                  <a:cubicBezTo>
                    <a:pt x="83" y="110"/>
                    <a:pt x="83" y="111"/>
                    <a:pt x="82" y="112"/>
                  </a:cubicBezTo>
                  <a:cubicBezTo>
                    <a:pt x="83" y="113"/>
                    <a:pt x="83" y="114"/>
                    <a:pt x="84" y="115"/>
                  </a:cubicBezTo>
                  <a:cubicBezTo>
                    <a:pt x="84" y="118"/>
                    <a:pt x="84" y="120"/>
                    <a:pt x="84" y="123"/>
                  </a:cubicBezTo>
                  <a:cubicBezTo>
                    <a:pt x="84" y="130"/>
                    <a:pt x="84" y="138"/>
                    <a:pt x="83" y="145"/>
                  </a:cubicBezTo>
                  <a:cubicBezTo>
                    <a:pt x="84" y="148"/>
                    <a:pt x="84" y="151"/>
                    <a:pt x="85" y="153"/>
                  </a:cubicBezTo>
                  <a:cubicBezTo>
                    <a:pt x="84" y="153"/>
                    <a:pt x="84" y="153"/>
                    <a:pt x="84" y="153"/>
                  </a:cubicBezTo>
                  <a:cubicBezTo>
                    <a:pt x="85" y="154"/>
                    <a:pt x="85" y="154"/>
                    <a:pt x="85" y="154"/>
                  </a:cubicBezTo>
                  <a:cubicBezTo>
                    <a:pt x="84" y="154"/>
                    <a:pt x="86" y="155"/>
                    <a:pt x="85" y="154"/>
                  </a:cubicBezTo>
                  <a:cubicBezTo>
                    <a:pt x="85" y="154"/>
                    <a:pt x="85" y="154"/>
                    <a:pt x="85" y="154"/>
                  </a:cubicBezTo>
                  <a:cubicBezTo>
                    <a:pt x="85" y="154"/>
                    <a:pt x="85" y="154"/>
                    <a:pt x="85" y="154"/>
                  </a:cubicBezTo>
                  <a:cubicBezTo>
                    <a:pt x="86" y="150"/>
                    <a:pt x="85" y="147"/>
                    <a:pt x="85" y="143"/>
                  </a:cubicBezTo>
                  <a:cubicBezTo>
                    <a:pt x="85" y="142"/>
                    <a:pt x="86" y="141"/>
                    <a:pt x="86" y="140"/>
                  </a:cubicBezTo>
                  <a:cubicBezTo>
                    <a:pt x="86" y="135"/>
                    <a:pt x="85" y="129"/>
                    <a:pt x="87" y="123"/>
                  </a:cubicBezTo>
                  <a:cubicBezTo>
                    <a:pt x="87" y="123"/>
                    <a:pt x="87" y="123"/>
                    <a:pt x="87" y="123"/>
                  </a:cubicBezTo>
                  <a:cubicBezTo>
                    <a:pt x="87" y="122"/>
                    <a:pt x="87" y="120"/>
                    <a:pt x="87" y="119"/>
                  </a:cubicBezTo>
                  <a:cubicBezTo>
                    <a:pt x="87" y="119"/>
                    <a:pt x="87" y="119"/>
                    <a:pt x="87" y="119"/>
                  </a:cubicBezTo>
                  <a:cubicBezTo>
                    <a:pt x="87" y="119"/>
                    <a:pt x="88" y="119"/>
                    <a:pt x="88" y="119"/>
                  </a:cubicBezTo>
                  <a:cubicBezTo>
                    <a:pt x="88" y="119"/>
                    <a:pt x="88" y="119"/>
                    <a:pt x="88" y="119"/>
                  </a:cubicBezTo>
                  <a:cubicBezTo>
                    <a:pt x="88" y="119"/>
                    <a:pt x="88" y="119"/>
                    <a:pt x="88" y="119"/>
                  </a:cubicBezTo>
                  <a:cubicBezTo>
                    <a:pt x="88" y="121"/>
                    <a:pt x="88" y="122"/>
                    <a:pt x="88" y="123"/>
                  </a:cubicBezTo>
                  <a:cubicBezTo>
                    <a:pt x="88" y="125"/>
                    <a:pt x="88" y="126"/>
                    <a:pt x="88" y="128"/>
                  </a:cubicBezTo>
                  <a:cubicBezTo>
                    <a:pt x="90" y="134"/>
                    <a:pt x="89" y="139"/>
                    <a:pt x="88" y="145"/>
                  </a:cubicBezTo>
                  <a:cubicBezTo>
                    <a:pt x="89" y="145"/>
                    <a:pt x="88" y="145"/>
                    <a:pt x="89" y="146"/>
                  </a:cubicBezTo>
                  <a:cubicBezTo>
                    <a:pt x="89" y="150"/>
                    <a:pt x="88" y="153"/>
                    <a:pt x="89" y="157"/>
                  </a:cubicBezTo>
                  <a:cubicBezTo>
                    <a:pt x="88" y="157"/>
                    <a:pt x="89" y="158"/>
                    <a:pt x="88" y="158"/>
                  </a:cubicBezTo>
                  <a:cubicBezTo>
                    <a:pt x="89" y="159"/>
                    <a:pt x="88" y="160"/>
                    <a:pt x="88" y="161"/>
                  </a:cubicBezTo>
                  <a:cubicBezTo>
                    <a:pt x="88" y="166"/>
                    <a:pt x="89" y="171"/>
                    <a:pt x="88" y="176"/>
                  </a:cubicBezTo>
                  <a:cubicBezTo>
                    <a:pt x="89" y="180"/>
                    <a:pt x="88" y="184"/>
                    <a:pt x="88" y="188"/>
                  </a:cubicBezTo>
                  <a:cubicBezTo>
                    <a:pt x="88" y="188"/>
                    <a:pt x="88" y="189"/>
                    <a:pt x="88" y="189"/>
                  </a:cubicBezTo>
                  <a:cubicBezTo>
                    <a:pt x="89" y="191"/>
                    <a:pt x="88" y="192"/>
                    <a:pt x="89" y="193"/>
                  </a:cubicBezTo>
                  <a:cubicBezTo>
                    <a:pt x="88" y="194"/>
                    <a:pt x="89" y="195"/>
                    <a:pt x="89" y="197"/>
                  </a:cubicBezTo>
                  <a:cubicBezTo>
                    <a:pt x="89" y="197"/>
                    <a:pt x="89" y="198"/>
                    <a:pt x="89" y="198"/>
                  </a:cubicBezTo>
                  <a:cubicBezTo>
                    <a:pt x="89" y="199"/>
                    <a:pt x="89" y="199"/>
                    <a:pt x="89" y="199"/>
                  </a:cubicBezTo>
                  <a:cubicBezTo>
                    <a:pt x="89" y="200"/>
                    <a:pt x="89" y="201"/>
                    <a:pt x="90" y="200"/>
                  </a:cubicBezTo>
                  <a:cubicBezTo>
                    <a:pt x="90" y="200"/>
                    <a:pt x="90" y="200"/>
                    <a:pt x="90" y="200"/>
                  </a:cubicBezTo>
                  <a:cubicBezTo>
                    <a:pt x="90" y="200"/>
                    <a:pt x="90" y="200"/>
                    <a:pt x="90" y="200"/>
                  </a:cubicBezTo>
                  <a:cubicBezTo>
                    <a:pt x="90" y="200"/>
                    <a:pt x="90" y="200"/>
                    <a:pt x="91" y="200"/>
                  </a:cubicBezTo>
                  <a:cubicBezTo>
                    <a:pt x="91" y="200"/>
                    <a:pt x="91" y="200"/>
                    <a:pt x="91" y="200"/>
                  </a:cubicBezTo>
                  <a:cubicBezTo>
                    <a:pt x="91" y="200"/>
                    <a:pt x="91" y="200"/>
                    <a:pt x="91" y="201"/>
                  </a:cubicBezTo>
                  <a:cubicBezTo>
                    <a:pt x="91" y="201"/>
                    <a:pt x="91" y="201"/>
                    <a:pt x="91" y="201"/>
                  </a:cubicBezTo>
                  <a:cubicBezTo>
                    <a:pt x="91" y="203"/>
                    <a:pt x="92" y="205"/>
                    <a:pt x="92" y="207"/>
                  </a:cubicBezTo>
                  <a:cubicBezTo>
                    <a:pt x="92" y="207"/>
                    <a:pt x="91" y="208"/>
                    <a:pt x="91" y="209"/>
                  </a:cubicBezTo>
                  <a:cubicBezTo>
                    <a:pt x="91" y="212"/>
                    <a:pt x="91" y="214"/>
                    <a:pt x="92" y="217"/>
                  </a:cubicBezTo>
                  <a:cubicBezTo>
                    <a:pt x="92" y="222"/>
                    <a:pt x="92" y="228"/>
                    <a:pt x="92" y="233"/>
                  </a:cubicBezTo>
                  <a:cubicBezTo>
                    <a:pt x="92" y="236"/>
                    <a:pt x="92" y="239"/>
                    <a:pt x="93" y="241"/>
                  </a:cubicBezTo>
                  <a:cubicBezTo>
                    <a:pt x="94" y="233"/>
                    <a:pt x="92" y="224"/>
                    <a:pt x="93" y="216"/>
                  </a:cubicBezTo>
                  <a:cubicBezTo>
                    <a:pt x="93" y="214"/>
                    <a:pt x="93" y="212"/>
                    <a:pt x="93" y="209"/>
                  </a:cubicBezTo>
                  <a:cubicBezTo>
                    <a:pt x="92" y="207"/>
                    <a:pt x="93" y="205"/>
                    <a:pt x="93" y="203"/>
                  </a:cubicBezTo>
                  <a:cubicBezTo>
                    <a:pt x="93" y="201"/>
                    <a:pt x="92" y="200"/>
                    <a:pt x="93" y="198"/>
                  </a:cubicBezTo>
                  <a:cubicBezTo>
                    <a:pt x="93" y="198"/>
                    <a:pt x="93" y="197"/>
                    <a:pt x="93" y="197"/>
                  </a:cubicBezTo>
                  <a:cubicBezTo>
                    <a:pt x="92" y="195"/>
                    <a:pt x="93" y="192"/>
                    <a:pt x="93" y="190"/>
                  </a:cubicBezTo>
                  <a:cubicBezTo>
                    <a:pt x="93" y="190"/>
                    <a:pt x="93" y="189"/>
                    <a:pt x="93" y="189"/>
                  </a:cubicBezTo>
                  <a:cubicBezTo>
                    <a:pt x="93" y="187"/>
                    <a:pt x="93" y="185"/>
                    <a:pt x="93" y="184"/>
                  </a:cubicBezTo>
                  <a:cubicBezTo>
                    <a:pt x="93" y="183"/>
                    <a:pt x="93" y="183"/>
                    <a:pt x="93" y="182"/>
                  </a:cubicBezTo>
                  <a:cubicBezTo>
                    <a:pt x="93" y="182"/>
                    <a:pt x="94" y="181"/>
                    <a:pt x="94" y="181"/>
                  </a:cubicBezTo>
                  <a:cubicBezTo>
                    <a:pt x="94" y="180"/>
                    <a:pt x="93" y="179"/>
                    <a:pt x="93" y="178"/>
                  </a:cubicBezTo>
                  <a:cubicBezTo>
                    <a:pt x="93" y="177"/>
                    <a:pt x="94" y="175"/>
                    <a:pt x="94" y="174"/>
                  </a:cubicBezTo>
                  <a:cubicBezTo>
                    <a:pt x="94" y="172"/>
                    <a:pt x="94" y="171"/>
                    <a:pt x="95" y="170"/>
                  </a:cubicBezTo>
                  <a:cubicBezTo>
                    <a:pt x="95" y="170"/>
                    <a:pt x="95" y="170"/>
                    <a:pt x="95" y="170"/>
                  </a:cubicBezTo>
                  <a:cubicBezTo>
                    <a:pt x="95" y="168"/>
                    <a:pt x="95" y="167"/>
                    <a:pt x="95" y="166"/>
                  </a:cubicBezTo>
                  <a:cubicBezTo>
                    <a:pt x="95" y="166"/>
                    <a:pt x="95" y="166"/>
                    <a:pt x="95" y="166"/>
                  </a:cubicBezTo>
                  <a:cubicBezTo>
                    <a:pt x="95" y="166"/>
                    <a:pt x="95" y="166"/>
                    <a:pt x="95" y="166"/>
                  </a:cubicBezTo>
                  <a:cubicBezTo>
                    <a:pt x="95" y="166"/>
                    <a:pt x="96" y="166"/>
                    <a:pt x="95" y="166"/>
                  </a:cubicBezTo>
                  <a:cubicBezTo>
                    <a:pt x="95" y="167"/>
                    <a:pt x="95" y="168"/>
                    <a:pt x="95" y="170"/>
                  </a:cubicBezTo>
                  <a:cubicBezTo>
                    <a:pt x="95" y="170"/>
                    <a:pt x="95" y="170"/>
                    <a:pt x="95" y="170"/>
                  </a:cubicBezTo>
                  <a:cubicBezTo>
                    <a:pt x="95" y="171"/>
                    <a:pt x="96" y="172"/>
                    <a:pt x="95" y="173"/>
                  </a:cubicBezTo>
                  <a:cubicBezTo>
                    <a:pt x="96" y="174"/>
                    <a:pt x="96" y="174"/>
                    <a:pt x="96" y="175"/>
                  </a:cubicBezTo>
                  <a:cubicBezTo>
                    <a:pt x="96" y="183"/>
                    <a:pt x="96" y="192"/>
                    <a:pt x="96" y="200"/>
                  </a:cubicBezTo>
                  <a:cubicBezTo>
                    <a:pt x="97" y="198"/>
                    <a:pt x="96" y="194"/>
                    <a:pt x="97" y="192"/>
                  </a:cubicBezTo>
                  <a:cubicBezTo>
                    <a:pt x="99" y="191"/>
                    <a:pt x="97" y="195"/>
                    <a:pt x="99" y="194"/>
                  </a:cubicBezTo>
                  <a:cubicBezTo>
                    <a:pt x="99" y="194"/>
                    <a:pt x="99" y="194"/>
                    <a:pt x="99" y="194"/>
                  </a:cubicBezTo>
                  <a:cubicBezTo>
                    <a:pt x="99" y="194"/>
                    <a:pt x="99" y="194"/>
                    <a:pt x="99" y="194"/>
                  </a:cubicBezTo>
                  <a:cubicBezTo>
                    <a:pt x="99" y="194"/>
                    <a:pt x="100" y="193"/>
                    <a:pt x="100" y="194"/>
                  </a:cubicBezTo>
                  <a:cubicBezTo>
                    <a:pt x="100" y="194"/>
                    <a:pt x="100" y="194"/>
                    <a:pt x="100" y="194"/>
                  </a:cubicBezTo>
                  <a:cubicBezTo>
                    <a:pt x="100" y="195"/>
                    <a:pt x="100" y="195"/>
                    <a:pt x="100" y="195"/>
                  </a:cubicBezTo>
                  <a:cubicBezTo>
                    <a:pt x="100" y="195"/>
                    <a:pt x="100" y="195"/>
                    <a:pt x="100" y="195"/>
                  </a:cubicBezTo>
                  <a:cubicBezTo>
                    <a:pt x="100" y="195"/>
                    <a:pt x="100" y="195"/>
                    <a:pt x="100" y="195"/>
                  </a:cubicBezTo>
                  <a:cubicBezTo>
                    <a:pt x="100" y="201"/>
                    <a:pt x="99" y="208"/>
                    <a:pt x="100" y="214"/>
                  </a:cubicBezTo>
                  <a:cubicBezTo>
                    <a:pt x="99" y="220"/>
                    <a:pt x="101" y="226"/>
                    <a:pt x="100" y="232"/>
                  </a:cubicBezTo>
                  <a:cubicBezTo>
                    <a:pt x="101" y="243"/>
                    <a:pt x="100" y="255"/>
                    <a:pt x="100" y="267"/>
                  </a:cubicBezTo>
                  <a:cubicBezTo>
                    <a:pt x="100" y="267"/>
                    <a:pt x="101" y="267"/>
                    <a:pt x="101" y="267"/>
                  </a:cubicBezTo>
                  <a:cubicBezTo>
                    <a:pt x="102" y="269"/>
                    <a:pt x="101" y="274"/>
                    <a:pt x="101" y="277"/>
                  </a:cubicBezTo>
                  <a:cubicBezTo>
                    <a:pt x="101" y="278"/>
                    <a:pt x="100" y="277"/>
                    <a:pt x="100" y="278"/>
                  </a:cubicBezTo>
                  <a:cubicBezTo>
                    <a:pt x="100" y="279"/>
                    <a:pt x="101" y="280"/>
                    <a:pt x="101" y="281"/>
                  </a:cubicBezTo>
                  <a:cubicBezTo>
                    <a:pt x="100" y="282"/>
                    <a:pt x="102" y="284"/>
                    <a:pt x="101" y="285"/>
                  </a:cubicBezTo>
                  <a:cubicBezTo>
                    <a:pt x="101" y="286"/>
                    <a:pt x="101" y="286"/>
                    <a:pt x="102" y="287"/>
                  </a:cubicBezTo>
                  <a:cubicBezTo>
                    <a:pt x="101" y="290"/>
                    <a:pt x="102" y="293"/>
                    <a:pt x="101" y="296"/>
                  </a:cubicBezTo>
                  <a:cubicBezTo>
                    <a:pt x="102" y="299"/>
                    <a:pt x="100" y="303"/>
                    <a:pt x="102" y="307"/>
                  </a:cubicBezTo>
                  <a:cubicBezTo>
                    <a:pt x="101" y="309"/>
                    <a:pt x="102" y="311"/>
                    <a:pt x="101" y="312"/>
                  </a:cubicBezTo>
                  <a:cubicBezTo>
                    <a:pt x="101" y="313"/>
                    <a:pt x="101" y="313"/>
                    <a:pt x="102" y="313"/>
                  </a:cubicBezTo>
                  <a:cubicBezTo>
                    <a:pt x="101" y="314"/>
                    <a:pt x="101" y="314"/>
                    <a:pt x="101" y="315"/>
                  </a:cubicBezTo>
                  <a:cubicBezTo>
                    <a:pt x="101" y="316"/>
                    <a:pt x="102" y="317"/>
                    <a:pt x="101" y="317"/>
                  </a:cubicBezTo>
                  <a:cubicBezTo>
                    <a:pt x="103" y="318"/>
                    <a:pt x="103" y="321"/>
                    <a:pt x="104" y="323"/>
                  </a:cubicBezTo>
                  <a:cubicBezTo>
                    <a:pt x="105" y="322"/>
                    <a:pt x="105" y="321"/>
                    <a:pt x="105" y="319"/>
                  </a:cubicBezTo>
                  <a:cubicBezTo>
                    <a:pt x="105" y="319"/>
                    <a:pt x="105" y="319"/>
                    <a:pt x="105" y="319"/>
                  </a:cubicBezTo>
                  <a:cubicBezTo>
                    <a:pt x="105" y="319"/>
                    <a:pt x="105" y="318"/>
                    <a:pt x="105" y="317"/>
                  </a:cubicBezTo>
                  <a:cubicBezTo>
                    <a:pt x="105" y="315"/>
                    <a:pt x="105" y="313"/>
                    <a:pt x="105" y="312"/>
                  </a:cubicBezTo>
                  <a:cubicBezTo>
                    <a:pt x="105" y="312"/>
                    <a:pt x="105" y="311"/>
                    <a:pt x="105" y="311"/>
                  </a:cubicBezTo>
                  <a:cubicBezTo>
                    <a:pt x="106" y="311"/>
                    <a:pt x="106" y="311"/>
                    <a:pt x="106" y="311"/>
                  </a:cubicBezTo>
                  <a:cubicBezTo>
                    <a:pt x="106" y="311"/>
                    <a:pt x="106" y="312"/>
                    <a:pt x="106" y="312"/>
                  </a:cubicBezTo>
                  <a:cubicBezTo>
                    <a:pt x="106" y="313"/>
                    <a:pt x="106" y="315"/>
                    <a:pt x="106" y="317"/>
                  </a:cubicBezTo>
                  <a:cubicBezTo>
                    <a:pt x="106" y="318"/>
                    <a:pt x="106" y="319"/>
                    <a:pt x="106" y="319"/>
                  </a:cubicBezTo>
                  <a:cubicBezTo>
                    <a:pt x="106" y="320"/>
                    <a:pt x="106" y="320"/>
                    <a:pt x="106" y="320"/>
                  </a:cubicBezTo>
                  <a:cubicBezTo>
                    <a:pt x="107" y="327"/>
                    <a:pt x="107" y="335"/>
                    <a:pt x="107" y="343"/>
                  </a:cubicBezTo>
                  <a:cubicBezTo>
                    <a:pt x="107" y="343"/>
                    <a:pt x="107" y="343"/>
                    <a:pt x="107" y="344"/>
                  </a:cubicBezTo>
                  <a:cubicBezTo>
                    <a:pt x="107" y="344"/>
                    <a:pt x="107" y="344"/>
                    <a:pt x="108" y="345"/>
                  </a:cubicBezTo>
                  <a:cubicBezTo>
                    <a:pt x="108" y="372"/>
                    <a:pt x="111" y="400"/>
                    <a:pt x="112" y="427"/>
                  </a:cubicBezTo>
                  <a:cubicBezTo>
                    <a:pt x="112" y="432"/>
                    <a:pt x="113" y="438"/>
                    <a:pt x="113" y="443"/>
                  </a:cubicBezTo>
                  <a:cubicBezTo>
                    <a:pt x="113" y="447"/>
                    <a:pt x="114" y="451"/>
                    <a:pt x="114" y="455"/>
                  </a:cubicBezTo>
                  <a:cubicBezTo>
                    <a:pt x="114" y="456"/>
                    <a:pt x="113" y="457"/>
                    <a:pt x="113" y="458"/>
                  </a:cubicBezTo>
                  <a:cubicBezTo>
                    <a:pt x="113" y="460"/>
                    <a:pt x="114" y="462"/>
                    <a:pt x="114" y="464"/>
                  </a:cubicBezTo>
                  <a:cubicBezTo>
                    <a:pt x="114" y="465"/>
                    <a:pt x="114" y="466"/>
                    <a:pt x="114" y="467"/>
                  </a:cubicBezTo>
                  <a:cubicBezTo>
                    <a:pt x="114" y="468"/>
                    <a:pt x="115" y="469"/>
                    <a:pt x="114" y="471"/>
                  </a:cubicBezTo>
                  <a:cubicBezTo>
                    <a:pt x="115" y="477"/>
                    <a:pt x="115" y="483"/>
                    <a:pt x="115" y="489"/>
                  </a:cubicBezTo>
                  <a:cubicBezTo>
                    <a:pt x="115" y="494"/>
                    <a:pt x="115" y="500"/>
                    <a:pt x="115" y="505"/>
                  </a:cubicBezTo>
                  <a:cubicBezTo>
                    <a:pt x="115" y="507"/>
                    <a:pt x="116" y="510"/>
                    <a:pt x="116" y="512"/>
                  </a:cubicBezTo>
                  <a:cubicBezTo>
                    <a:pt x="116" y="514"/>
                    <a:pt x="115" y="516"/>
                    <a:pt x="115" y="518"/>
                  </a:cubicBezTo>
                  <a:cubicBezTo>
                    <a:pt x="115" y="518"/>
                    <a:pt x="116" y="519"/>
                    <a:pt x="116" y="519"/>
                  </a:cubicBezTo>
                  <a:cubicBezTo>
                    <a:pt x="116" y="526"/>
                    <a:pt x="116" y="534"/>
                    <a:pt x="117" y="542"/>
                  </a:cubicBezTo>
                  <a:cubicBezTo>
                    <a:pt x="117" y="546"/>
                    <a:pt x="117" y="550"/>
                    <a:pt x="117" y="554"/>
                  </a:cubicBezTo>
                  <a:cubicBezTo>
                    <a:pt x="117" y="558"/>
                    <a:pt x="118" y="562"/>
                    <a:pt x="118" y="566"/>
                  </a:cubicBezTo>
                  <a:cubicBezTo>
                    <a:pt x="119" y="582"/>
                    <a:pt x="120" y="598"/>
                    <a:pt x="121" y="614"/>
                  </a:cubicBezTo>
                  <a:cubicBezTo>
                    <a:pt x="121" y="620"/>
                    <a:pt x="122" y="627"/>
                    <a:pt x="122" y="634"/>
                  </a:cubicBezTo>
                  <a:cubicBezTo>
                    <a:pt x="122" y="641"/>
                    <a:pt x="122" y="647"/>
                    <a:pt x="122" y="654"/>
                  </a:cubicBezTo>
                  <a:cubicBezTo>
                    <a:pt x="123" y="662"/>
                    <a:pt x="122" y="669"/>
                    <a:pt x="122" y="676"/>
                  </a:cubicBezTo>
                  <a:cubicBezTo>
                    <a:pt x="122" y="684"/>
                    <a:pt x="123" y="691"/>
                    <a:pt x="123" y="699"/>
                  </a:cubicBezTo>
                  <a:cubicBezTo>
                    <a:pt x="123" y="701"/>
                    <a:pt x="123" y="703"/>
                    <a:pt x="123" y="706"/>
                  </a:cubicBezTo>
                  <a:cubicBezTo>
                    <a:pt x="123" y="713"/>
                    <a:pt x="124" y="720"/>
                    <a:pt x="124" y="728"/>
                  </a:cubicBezTo>
                  <a:cubicBezTo>
                    <a:pt x="125" y="731"/>
                    <a:pt x="125" y="734"/>
                    <a:pt x="125" y="736"/>
                  </a:cubicBezTo>
                  <a:cubicBezTo>
                    <a:pt x="125" y="739"/>
                    <a:pt x="125" y="743"/>
                    <a:pt x="126" y="746"/>
                  </a:cubicBezTo>
                  <a:cubicBezTo>
                    <a:pt x="126" y="752"/>
                    <a:pt x="126" y="758"/>
                    <a:pt x="127" y="763"/>
                  </a:cubicBezTo>
                  <a:cubicBezTo>
                    <a:pt x="126" y="770"/>
                    <a:pt x="128" y="776"/>
                    <a:pt x="127" y="782"/>
                  </a:cubicBezTo>
                  <a:cubicBezTo>
                    <a:pt x="128" y="783"/>
                    <a:pt x="127" y="784"/>
                    <a:pt x="128" y="784"/>
                  </a:cubicBezTo>
                  <a:cubicBezTo>
                    <a:pt x="128" y="791"/>
                    <a:pt x="128" y="799"/>
                    <a:pt x="129" y="806"/>
                  </a:cubicBezTo>
                  <a:cubicBezTo>
                    <a:pt x="129" y="813"/>
                    <a:pt x="129" y="820"/>
                    <a:pt x="130" y="827"/>
                  </a:cubicBezTo>
                  <a:cubicBezTo>
                    <a:pt x="129" y="830"/>
                    <a:pt x="130" y="833"/>
                    <a:pt x="130" y="835"/>
                  </a:cubicBezTo>
                  <a:cubicBezTo>
                    <a:pt x="130" y="837"/>
                    <a:pt x="129" y="838"/>
                    <a:pt x="130" y="839"/>
                  </a:cubicBezTo>
                  <a:cubicBezTo>
                    <a:pt x="129" y="841"/>
                    <a:pt x="130" y="842"/>
                    <a:pt x="129" y="844"/>
                  </a:cubicBezTo>
                  <a:cubicBezTo>
                    <a:pt x="129" y="844"/>
                    <a:pt x="129" y="844"/>
                    <a:pt x="129" y="844"/>
                  </a:cubicBezTo>
                  <a:cubicBezTo>
                    <a:pt x="129" y="844"/>
                    <a:pt x="130" y="845"/>
                    <a:pt x="130" y="845"/>
                  </a:cubicBezTo>
                  <a:cubicBezTo>
                    <a:pt x="130" y="846"/>
                    <a:pt x="129" y="846"/>
                    <a:pt x="129" y="846"/>
                  </a:cubicBezTo>
                  <a:cubicBezTo>
                    <a:pt x="129" y="847"/>
                    <a:pt x="129" y="847"/>
                    <a:pt x="129" y="847"/>
                  </a:cubicBezTo>
                  <a:cubicBezTo>
                    <a:pt x="129" y="847"/>
                    <a:pt x="129" y="847"/>
                    <a:pt x="130" y="848"/>
                  </a:cubicBezTo>
                  <a:cubicBezTo>
                    <a:pt x="130" y="848"/>
                    <a:pt x="130" y="848"/>
                    <a:pt x="130" y="848"/>
                  </a:cubicBezTo>
                  <a:cubicBezTo>
                    <a:pt x="130" y="848"/>
                    <a:pt x="130" y="849"/>
                    <a:pt x="130" y="849"/>
                  </a:cubicBezTo>
                  <a:cubicBezTo>
                    <a:pt x="130" y="850"/>
                    <a:pt x="130" y="851"/>
                    <a:pt x="129" y="853"/>
                  </a:cubicBezTo>
                  <a:cubicBezTo>
                    <a:pt x="129" y="853"/>
                    <a:pt x="129" y="853"/>
                    <a:pt x="129" y="853"/>
                  </a:cubicBezTo>
                  <a:cubicBezTo>
                    <a:pt x="130" y="854"/>
                    <a:pt x="130" y="856"/>
                    <a:pt x="130" y="858"/>
                  </a:cubicBezTo>
                  <a:cubicBezTo>
                    <a:pt x="130" y="858"/>
                    <a:pt x="130" y="858"/>
                    <a:pt x="130" y="858"/>
                  </a:cubicBezTo>
                  <a:cubicBezTo>
                    <a:pt x="130" y="858"/>
                    <a:pt x="130" y="858"/>
                    <a:pt x="130" y="858"/>
                  </a:cubicBezTo>
                  <a:cubicBezTo>
                    <a:pt x="130" y="859"/>
                    <a:pt x="130" y="860"/>
                    <a:pt x="129" y="860"/>
                  </a:cubicBezTo>
                  <a:cubicBezTo>
                    <a:pt x="129" y="860"/>
                    <a:pt x="129" y="860"/>
                    <a:pt x="129" y="860"/>
                  </a:cubicBezTo>
                  <a:cubicBezTo>
                    <a:pt x="130" y="861"/>
                    <a:pt x="130" y="862"/>
                    <a:pt x="130" y="863"/>
                  </a:cubicBezTo>
                  <a:cubicBezTo>
                    <a:pt x="130" y="863"/>
                    <a:pt x="130" y="863"/>
                    <a:pt x="130" y="863"/>
                  </a:cubicBezTo>
                  <a:cubicBezTo>
                    <a:pt x="130" y="865"/>
                    <a:pt x="130" y="868"/>
                    <a:pt x="130" y="870"/>
                  </a:cubicBezTo>
                  <a:cubicBezTo>
                    <a:pt x="130" y="870"/>
                    <a:pt x="130" y="870"/>
                    <a:pt x="130" y="871"/>
                  </a:cubicBezTo>
                  <a:cubicBezTo>
                    <a:pt x="130" y="871"/>
                    <a:pt x="130" y="871"/>
                    <a:pt x="130" y="871"/>
                  </a:cubicBezTo>
                  <a:cubicBezTo>
                    <a:pt x="130" y="871"/>
                    <a:pt x="129" y="871"/>
                    <a:pt x="129" y="871"/>
                  </a:cubicBezTo>
                  <a:cubicBezTo>
                    <a:pt x="129" y="871"/>
                    <a:pt x="129" y="870"/>
                    <a:pt x="129" y="870"/>
                  </a:cubicBezTo>
                  <a:cubicBezTo>
                    <a:pt x="129" y="870"/>
                    <a:pt x="129" y="870"/>
                    <a:pt x="129" y="870"/>
                  </a:cubicBezTo>
                  <a:cubicBezTo>
                    <a:pt x="128" y="871"/>
                    <a:pt x="129" y="872"/>
                    <a:pt x="129" y="873"/>
                  </a:cubicBezTo>
                  <a:cubicBezTo>
                    <a:pt x="129" y="873"/>
                    <a:pt x="129" y="873"/>
                    <a:pt x="130" y="872"/>
                  </a:cubicBezTo>
                  <a:cubicBezTo>
                    <a:pt x="130" y="873"/>
                    <a:pt x="130" y="873"/>
                    <a:pt x="130" y="874"/>
                  </a:cubicBezTo>
                  <a:cubicBezTo>
                    <a:pt x="130" y="874"/>
                    <a:pt x="130" y="874"/>
                    <a:pt x="130" y="874"/>
                  </a:cubicBezTo>
                  <a:cubicBezTo>
                    <a:pt x="130" y="874"/>
                    <a:pt x="130" y="875"/>
                    <a:pt x="130" y="875"/>
                  </a:cubicBezTo>
                  <a:cubicBezTo>
                    <a:pt x="130" y="876"/>
                    <a:pt x="130" y="877"/>
                    <a:pt x="130" y="878"/>
                  </a:cubicBezTo>
                  <a:cubicBezTo>
                    <a:pt x="129" y="879"/>
                    <a:pt x="129" y="879"/>
                    <a:pt x="129" y="879"/>
                  </a:cubicBezTo>
                  <a:cubicBezTo>
                    <a:pt x="129" y="879"/>
                    <a:pt x="129" y="879"/>
                    <a:pt x="129" y="879"/>
                  </a:cubicBezTo>
                  <a:cubicBezTo>
                    <a:pt x="129" y="879"/>
                    <a:pt x="129" y="880"/>
                    <a:pt x="129" y="880"/>
                  </a:cubicBezTo>
                  <a:cubicBezTo>
                    <a:pt x="130" y="880"/>
                    <a:pt x="130" y="880"/>
                    <a:pt x="130" y="880"/>
                  </a:cubicBezTo>
                  <a:cubicBezTo>
                    <a:pt x="130" y="881"/>
                    <a:pt x="130" y="881"/>
                    <a:pt x="130" y="881"/>
                  </a:cubicBezTo>
                  <a:cubicBezTo>
                    <a:pt x="130" y="881"/>
                    <a:pt x="130" y="882"/>
                    <a:pt x="130" y="883"/>
                  </a:cubicBezTo>
                  <a:cubicBezTo>
                    <a:pt x="130" y="883"/>
                    <a:pt x="130" y="883"/>
                    <a:pt x="130" y="883"/>
                  </a:cubicBezTo>
                  <a:cubicBezTo>
                    <a:pt x="130" y="883"/>
                    <a:pt x="130" y="884"/>
                    <a:pt x="130" y="884"/>
                  </a:cubicBezTo>
                  <a:cubicBezTo>
                    <a:pt x="130" y="884"/>
                    <a:pt x="130" y="884"/>
                    <a:pt x="130" y="884"/>
                  </a:cubicBezTo>
                  <a:cubicBezTo>
                    <a:pt x="130" y="885"/>
                    <a:pt x="130" y="887"/>
                    <a:pt x="130" y="888"/>
                  </a:cubicBezTo>
                  <a:cubicBezTo>
                    <a:pt x="129" y="886"/>
                    <a:pt x="129" y="890"/>
                    <a:pt x="129" y="891"/>
                  </a:cubicBezTo>
                  <a:cubicBezTo>
                    <a:pt x="129" y="891"/>
                    <a:pt x="129" y="891"/>
                    <a:pt x="129" y="891"/>
                  </a:cubicBezTo>
                  <a:cubicBezTo>
                    <a:pt x="129" y="891"/>
                    <a:pt x="129" y="891"/>
                    <a:pt x="129" y="891"/>
                  </a:cubicBezTo>
                  <a:cubicBezTo>
                    <a:pt x="129" y="892"/>
                    <a:pt x="129" y="892"/>
                    <a:pt x="129" y="892"/>
                  </a:cubicBezTo>
                  <a:cubicBezTo>
                    <a:pt x="129" y="892"/>
                    <a:pt x="129" y="892"/>
                    <a:pt x="129" y="891"/>
                  </a:cubicBezTo>
                  <a:cubicBezTo>
                    <a:pt x="129" y="891"/>
                    <a:pt x="129" y="891"/>
                    <a:pt x="129" y="891"/>
                  </a:cubicBezTo>
                  <a:cubicBezTo>
                    <a:pt x="129" y="891"/>
                    <a:pt x="129" y="891"/>
                    <a:pt x="129" y="891"/>
                  </a:cubicBezTo>
                  <a:cubicBezTo>
                    <a:pt x="129" y="891"/>
                    <a:pt x="129" y="891"/>
                    <a:pt x="129" y="890"/>
                  </a:cubicBezTo>
                  <a:cubicBezTo>
                    <a:pt x="129" y="890"/>
                    <a:pt x="129" y="890"/>
                    <a:pt x="130" y="889"/>
                  </a:cubicBezTo>
                  <a:cubicBezTo>
                    <a:pt x="130" y="889"/>
                    <a:pt x="130" y="889"/>
                    <a:pt x="130" y="889"/>
                  </a:cubicBezTo>
                  <a:cubicBezTo>
                    <a:pt x="130" y="889"/>
                    <a:pt x="130" y="889"/>
                    <a:pt x="130" y="889"/>
                  </a:cubicBezTo>
                  <a:cubicBezTo>
                    <a:pt x="130" y="889"/>
                    <a:pt x="130" y="889"/>
                    <a:pt x="130" y="889"/>
                  </a:cubicBezTo>
                  <a:cubicBezTo>
                    <a:pt x="130" y="890"/>
                    <a:pt x="130" y="890"/>
                    <a:pt x="130" y="891"/>
                  </a:cubicBezTo>
                  <a:cubicBezTo>
                    <a:pt x="130" y="891"/>
                    <a:pt x="130" y="891"/>
                    <a:pt x="130" y="891"/>
                  </a:cubicBezTo>
                  <a:cubicBezTo>
                    <a:pt x="130" y="891"/>
                    <a:pt x="130" y="891"/>
                    <a:pt x="130" y="891"/>
                  </a:cubicBezTo>
                  <a:cubicBezTo>
                    <a:pt x="130" y="891"/>
                    <a:pt x="130" y="891"/>
                    <a:pt x="130" y="892"/>
                  </a:cubicBezTo>
                  <a:cubicBezTo>
                    <a:pt x="130" y="892"/>
                    <a:pt x="131" y="893"/>
                    <a:pt x="130" y="893"/>
                  </a:cubicBezTo>
                  <a:cubicBezTo>
                    <a:pt x="130" y="894"/>
                    <a:pt x="130" y="894"/>
                    <a:pt x="130" y="895"/>
                  </a:cubicBezTo>
                  <a:cubicBezTo>
                    <a:pt x="130" y="900"/>
                    <a:pt x="131" y="905"/>
                    <a:pt x="130" y="910"/>
                  </a:cubicBezTo>
                  <a:cubicBezTo>
                    <a:pt x="131" y="913"/>
                    <a:pt x="130" y="915"/>
                    <a:pt x="130" y="918"/>
                  </a:cubicBezTo>
                  <a:cubicBezTo>
                    <a:pt x="131" y="918"/>
                    <a:pt x="130" y="919"/>
                    <a:pt x="131" y="919"/>
                  </a:cubicBezTo>
                  <a:cubicBezTo>
                    <a:pt x="130" y="921"/>
                    <a:pt x="130" y="922"/>
                    <a:pt x="131" y="924"/>
                  </a:cubicBezTo>
                  <a:cubicBezTo>
                    <a:pt x="130" y="924"/>
                    <a:pt x="130" y="925"/>
                    <a:pt x="130" y="925"/>
                  </a:cubicBezTo>
                  <a:cubicBezTo>
                    <a:pt x="130" y="925"/>
                    <a:pt x="131" y="925"/>
                    <a:pt x="131" y="926"/>
                  </a:cubicBezTo>
                  <a:cubicBezTo>
                    <a:pt x="130" y="926"/>
                    <a:pt x="130" y="926"/>
                    <a:pt x="130" y="926"/>
                  </a:cubicBezTo>
                  <a:cubicBezTo>
                    <a:pt x="131" y="926"/>
                    <a:pt x="131" y="926"/>
                    <a:pt x="131" y="926"/>
                  </a:cubicBezTo>
                  <a:cubicBezTo>
                    <a:pt x="130" y="927"/>
                    <a:pt x="132" y="928"/>
                    <a:pt x="130" y="929"/>
                  </a:cubicBezTo>
                  <a:cubicBezTo>
                    <a:pt x="131" y="929"/>
                    <a:pt x="131" y="928"/>
                    <a:pt x="131" y="929"/>
                  </a:cubicBezTo>
                  <a:cubicBezTo>
                    <a:pt x="131" y="930"/>
                    <a:pt x="131" y="930"/>
                    <a:pt x="130" y="932"/>
                  </a:cubicBezTo>
                  <a:cubicBezTo>
                    <a:pt x="131" y="933"/>
                    <a:pt x="130" y="933"/>
                    <a:pt x="131" y="935"/>
                  </a:cubicBezTo>
                  <a:cubicBezTo>
                    <a:pt x="130" y="935"/>
                    <a:pt x="132" y="936"/>
                    <a:pt x="131" y="936"/>
                  </a:cubicBezTo>
                  <a:cubicBezTo>
                    <a:pt x="131" y="937"/>
                    <a:pt x="131" y="937"/>
                    <a:pt x="131" y="937"/>
                  </a:cubicBezTo>
                  <a:cubicBezTo>
                    <a:pt x="131" y="952"/>
                    <a:pt x="131" y="967"/>
                    <a:pt x="131" y="982"/>
                  </a:cubicBezTo>
                  <a:cubicBezTo>
                    <a:pt x="131" y="983"/>
                    <a:pt x="131" y="984"/>
                    <a:pt x="131" y="985"/>
                  </a:cubicBezTo>
                  <a:cubicBezTo>
                    <a:pt x="130" y="996"/>
                    <a:pt x="131" y="1007"/>
                    <a:pt x="130" y="1018"/>
                  </a:cubicBezTo>
                  <a:cubicBezTo>
                    <a:pt x="131" y="1024"/>
                    <a:pt x="131" y="1030"/>
                    <a:pt x="130" y="1036"/>
                  </a:cubicBezTo>
                  <a:cubicBezTo>
                    <a:pt x="131" y="1053"/>
                    <a:pt x="131" y="1070"/>
                    <a:pt x="130" y="1087"/>
                  </a:cubicBezTo>
                  <a:cubicBezTo>
                    <a:pt x="129" y="1092"/>
                    <a:pt x="129" y="1096"/>
                    <a:pt x="129" y="1101"/>
                  </a:cubicBezTo>
                  <a:cubicBezTo>
                    <a:pt x="129" y="1103"/>
                    <a:pt x="129" y="1105"/>
                    <a:pt x="128" y="1108"/>
                  </a:cubicBezTo>
                  <a:cubicBezTo>
                    <a:pt x="128" y="1113"/>
                    <a:pt x="127" y="1120"/>
                    <a:pt x="127" y="1126"/>
                  </a:cubicBezTo>
                  <a:cubicBezTo>
                    <a:pt x="127" y="1126"/>
                    <a:pt x="128" y="1127"/>
                    <a:pt x="128" y="1127"/>
                  </a:cubicBezTo>
                  <a:cubicBezTo>
                    <a:pt x="127" y="1128"/>
                    <a:pt x="128" y="1130"/>
                    <a:pt x="127" y="1131"/>
                  </a:cubicBezTo>
                  <a:cubicBezTo>
                    <a:pt x="126" y="1134"/>
                    <a:pt x="128" y="1137"/>
                    <a:pt x="126" y="1140"/>
                  </a:cubicBezTo>
                  <a:cubicBezTo>
                    <a:pt x="127" y="1141"/>
                    <a:pt x="126" y="1141"/>
                    <a:pt x="127" y="1142"/>
                  </a:cubicBezTo>
                  <a:cubicBezTo>
                    <a:pt x="126" y="1144"/>
                    <a:pt x="127" y="1149"/>
                    <a:pt x="127" y="1153"/>
                  </a:cubicBezTo>
                  <a:cubicBezTo>
                    <a:pt x="127" y="1154"/>
                    <a:pt x="127" y="1155"/>
                    <a:pt x="125" y="1155"/>
                  </a:cubicBezTo>
                  <a:cubicBezTo>
                    <a:pt x="125" y="1159"/>
                    <a:pt x="125" y="1162"/>
                    <a:pt x="126" y="1166"/>
                  </a:cubicBezTo>
                  <a:cubicBezTo>
                    <a:pt x="125" y="1167"/>
                    <a:pt x="125" y="1166"/>
                    <a:pt x="125" y="1166"/>
                  </a:cubicBezTo>
                  <a:cubicBezTo>
                    <a:pt x="125" y="1167"/>
                    <a:pt x="125" y="1168"/>
                    <a:pt x="125" y="1169"/>
                  </a:cubicBezTo>
                  <a:cubicBezTo>
                    <a:pt x="125" y="1170"/>
                    <a:pt x="125" y="1170"/>
                    <a:pt x="125" y="1171"/>
                  </a:cubicBezTo>
                  <a:cubicBezTo>
                    <a:pt x="125" y="1171"/>
                    <a:pt x="125" y="1171"/>
                    <a:pt x="125" y="1171"/>
                  </a:cubicBezTo>
                  <a:cubicBezTo>
                    <a:pt x="124" y="1171"/>
                    <a:pt x="124" y="1171"/>
                    <a:pt x="124" y="1171"/>
                  </a:cubicBezTo>
                  <a:cubicBezTo>
                    <a:pt x="124" y="1170"/>
                    <a:pt x="124" y="1170"/>
                    <a:pt x="124" y="1169"/>
                  </a:cubicBezTo>
                  <a:cubicBezTo>
                    <a:pt x="124" y="1168"/>
                    <a:pt x="124" y="1167"/>
                    <a:pt x="124" y="1166"/>
                  </a:cubicBezTo>
                  <a:cubicBezTo>
                    <a:pt x="124" y="1166"/>
                    <a:pt x="124" y="1166"/>
                    <a:pt x="124" y="1166"/>
                  </a:cubicBezTo>
                  <a:cubicBezTo>
                    <a:pt x="124" y="1165"/>
                    <a:pt x="123" y="1164"/>
                    <a:pt x="122" y="1163"/>
                  </a:cubicBezTo>
                  <a:cubicBezTo>
                    <a:pt x="121" y="1164"/>
                    <a:pt x="122" y="1165"/>
                    <a:pt x="122" y="1166"/>
                  </a:cubicBezTo>
                  <a:cubicBezTo>
                    <a:pt x="120" y="1167"/>
                    <a:pt x="121" y="1169"/>
                    <a:pt x="120" y="1170"/>
                  </a:cubicBezTo>
                  <a:cubicBezTo>
                    <a:pt x="119" y="1170"/>
                    <a:pt x="118" y="1170"/>
                    <a:pt x="118" y="1171"/>
                  </a:cubicBezTo>
                  <a:cubicBezTo>
                    <a:pt x="115" y="1170"/>
                    <a:pt x="114" y="1169"/>
                    <a:pt x="114" y="1166"/>
                  </a:cubicBezTo>
                  <a:cubicBezTo>
                    <a:pt x="114" y="1162"/>
                    <a:pt x="115" y="1157"/>
                    <a:pt x="114" y="1154"/>
                  </a:cubicBezTo>
                  <a:cubicBezTo>
                    <a:pt x="114" y="1153"/>
                    <a:pt x="114" y="1153"/>
                    <a:pt x="114" y="1153"/>
                  </a:cubicBezTo>
                  <a:cubicBezTo>
                    <a:pt x="114" y="1152"/>
                    <a:pt x="114" y="1152"/>
                    <a:pt x="114" y="1151"/>
                  </a:cubicBezTo>
                  <a:cubicBezTo>
                    <a:pt x="114" y="1151"/>
                    <a:pt x="114" y="1151"/>
                    <a:pt x="114" y="1150"/>
                  </a:cubicBezTo>
                  <a:cubicBezTo>
                    <a:pt x="114" y="1150"/>
                    <a:pt x="114" y="1149"/>
                    <a:pt x="114" y="1148"/>
                  </a:cubicBezTo>
                  <a:cubicBezTo>
                    <a:pt x="114" y="1147"/>
                    <a:pt x="114" y="1146"/>
                    <a:pt x="114" y="1145"/>
                  </a:cubicBezTo>
                  <a:cubicBezTo>
                    <a:pt x="114" y="1145"/>
                    <a:pt x="114" y="1145"/>
                    <a:pt x="114" y="1144"/>
                  </a:cubicBezTo>
                  <a:cubicBezTo>
                    <a:pt x="114" y="1143"/>
                    <a:pt x="114" y="1143"/>
                    <a:pt x="114" y="1143"/>
                  </a:cubicBezTo>
                  <a:cubicBezTo>
                    <a:pt x="114" y="1141"/>
                    <a:pt x="114" y="1139"/>
                    <a:pt x="114" y="1138"/>
                  </a:cubicBezTo>
                  <a:cubicBezTo>
                    <a:pt x="114" y="1138"/>
                    <a:pt x="114" y="1138"/>
                    <a:pt x="113" y="1138"/>
                  </a:cubicBezTo>
                  <a:cubicBezTo>
                    <a:pt x="113" y="1145"/>
                    <a:pt x="112" y="1152"/>
                    <a:pt x="112" y="1160"/>
                  </a:cubicBezTo>
                  <a:cubicBezTo>
                    <a:pt x="112" y="1160"/>
                    <a:pt x="112" y="1160"/>
                    <a:pt x="112" y="1160"/>
                  </a:cubicBezTo>
                  <a:cubicBezTo>
                    <a:pt x="112" y="1160"/>
                    <a:pt x="112" y="1160"/>
                    <a:pt x="112" y="1160"/>
                  </a:cubicBezTo>
                  <a:cubicBezTo>
                    <a:pt x="112" y="1152"/>
                    <a:pt x="112" y="1145"/>
                    <a:pt x="113" y="1138"/>
                  </a:cubicBezTo>
                  <a:cubicBezTo>
                    <a:pt x="113" y="1138"/>
                    <a:pt x="113" y="1138"/>
                    <a:pt x="113" y="1138"/>
                  </a:cubicBezTo>
                  <a:cubicBezTo>
                    <a:pt x="113" y="1137"/>
                    <a:pt x="112" y="1137"/>
                    <a:pt x="113" y="1136"/>
                  </a:cubicBezTo>
                  <a:cubicBezTo>
                    <a:pt x="113" y="1136"/>
                    <a:pt x="113" y="1136"/>
                    <a:pt x="113" y="1136"/>
                  </a:cubicBezTo>
                  <a:cubicBezTo>
                    <a:pt x="113" y="1135"/>
                    <a:pt x="113" y="1134"/>
                    <a:pt x="113" y="1133"/>
                  </a:cubicBezTo>
                  <a:cubicBezTo>
                    <a:pt x="113" y="1132"/>
                    <a:pt x="113" y="1131"/>
                    <a:pt x="113" y="1130"/>
                  </a:cubicBezTo>
                  <a:cubicBezTo>
                    <a:pt x="113" y="1130"/>
                    <a:pt x="113" y="1130"/>
                    <a:pt x="113" y="1130"/>
                  </a:cubicBezTo>
                  <a:cubicBezTo>
                    <a:pt x="113" y="1130"/>
                    <a:pt x="113" y="1129"/>
                    <a:pt x="113" y="1128"/>
                  </a:cubicBezTo>
                  <a:cubicBezTo>
                    <a:pt x="113" y="1128"/>
                    <a:pt x="113" y="1128"/>
                    <a:pt x="113" y="1128"/>
                  </a:cubicBezTo>
                  <a:cubicBezTo>
                    <a:pt x="114" y="1125"/>
                    <a:pt x="114" y="1125"/>
                    <a:pt x="114" y="1125"/>
                  </a:cubicBezTo>
                  <a:cubicBezTo>
                    <a:pt x="114" y="1118"/>
                    <a:pt x="115" y="1111"/>
                    <a:pt x="115" y="1104"/>
                  </a:cubicBezTo>
                  <a:cubicBezTo>
                    <a:pt x="115" y="1104"/>
                    <a:pt x="115" y="1104"/>
                    <a:pt x="115" y="1104"/>
                  </a:cubicBezTo>
                  <a:cubicBezTo>
                    <a:pt x="116" y="1104"/>
                    <a:pt x="116" y="1104"/>
                    <a:pt x="116" y="1104"/>
                  </a:cubicBezTo>
                  <a:cubicBezTo>
                    <a:pt x="116" y="1104"/>
                    <a:pt x="116" y="1104"/>
                    <a:pt x="116" y="1104"/>
                  </a:cubicBezTo>
                  <a:cubicBezTo>
                    <a:pt x="116" y="1111"/>
                    <a:pt x="115" y="1118"/>
                    <a:pt x="114" y="1125"/>
                  </a:cubicBezTo>
                  <a:cubicBezTo>
                    <a:pt x="114" y="1128"/>
                    <a:pt x="114" y="1128"/>
                    <a:pt x="114" y="1128"/>
                  </a:cubicBezTo>
                  <a:cubicBezTo>
                    <a:pt x="114" y="1128"/>
                    <a:pt x="114" y="1128"/>
                    <a:pt x="114" y="1128"/>
                  </a:cubicBezTo>
                  <a:cubicBezTo>
                    <a:pt x="114" y="1128"/>
                    <a:pt x="114" y="1128"/>
                    <a:pt x="114" y="1128"/>
                  </a:cubicBezTo>
                  <a:cubicBezTo>
                    <a:pt x="115" y="1129"/>
                    <a:pt x="114" y="1127"/>
                    <a:pt x="115" y="1127"/>
                  </a:cubicBezTo>
                  <a:cubicBezTo>
                    <a:pt x="116" y="1119"/>
                    <a:pt x="116" y="1112"/>
                    <a:pt x="117" y="1103"/>
                  </a:cubicBezTo>
                  <a:cubicBezTo>
                    <a:pt x="118" y="1100"/>
                    <a:pt x="117" y="1098"/>
                    <a:pt x="118" y="1095"/>
                  </a:cubicBezTo>
                  <a:cubicBezTo>
                    <a:pt x="118" y="1093"/>
                    <a:pt x="118" y="1091"/>
                    <a:pt x="118" y="1089"/>
                  </a:cubicBezTo>
                  <a:cubicBezTo>
                    <a:pt x="118" y="1089"/>
                    <a:pt x="119" y="1089"/>
                    <a:pt x="119" y="1088"/>
                  </a:cubicBezTo>
                  <a:cubicBezTo>
                    <a:pt x="119" y="1088"/>
                    <a:pt x="118" y="1087"/>
                    <a:pt x="118" y="1086"/>
                  </a:cubicBezTo>
                  <a:cubicBezTo>
                    <a:pt x="118" y="1086"/>
                    <a:pt x="119" y="1084"/>
                    <a:pt x="118" y="1083"/>
                  </a:cubicBezTo>
                  <a:cubicBezTo>
                    <a:pt x="119" y="1081"/>
                    <a:pt x="119" y="1079"/>
                    <a:pt x="119" y="1077"/>
                  </a:cubicBezTo>
                  <a:cubicBezTo>
                    <a:pt x="119" y="1077"/>
                    <a:pt x="119" y="1077"/>
                    <a:pt x="120" y="1076"/>
                  </a:cubicBezTo>
                  <a:cubicBezTo>
                    <a:pt x="118" y="1073"/>
                    <a:pt x="121" y="1069"/>
                    <a:pt x="119" y="1065"/>
                  </a:cubicBezTo>
                  <a:cubicBezTo>
                    <a:pt x="120" y="1062"/>
                    <a:pt x="120" y="1059"/>
                    <a:pt x="119" y="1055"/>
                  </a:cubicBezTo>
                  <a:cubicBezTo>
                    <a:pt x="121" y="1044"/>
                    <a:pt x="119" y="1033"/>
                    <a:pt x="120" y="1021"/>
                  </a:cubicBezTo>
                  <a:cubicBezTo>
                    <a:pt x="120" y="1021"/>
                    <a:pt x="120" y="1021"/>
                    <a:pt x="120" y="1020"/>
                  </a:cubicBezTo>
                  <a:cubicBezTo>
                    <a:pt x="120" y="1020"/>
                    <a:pt x="120" y="1020"/>
                    <a:pt x="120" y="1020"/>
                  </a:cubicBezTo>
                  <a:cubicBezTo>
                    <a:pt x="120" y="1020"/>
                    <a:pt x="120" y="1020"/>
                    <a:pt x="120" y="1020"/>
                  </a:cubicBezTo>
                  <a:cubicBezTo>
                    <a:pt x="120" y="1020"/>
                    <a:pt x="120" y="1020"/>
                    <a:pt x="120" y="1020"/>
                  </a:cubicBezTo>
                  <a:cubicBezTo>
                    <a:pt x="120" y="1021"/>
                    <a:pt x="120" y="1021"/>
                    <a:pt x="120" y="1021"/>
                  </a:cubicBezTo>
                  <a:cubicBezTo>
                    <a:pt x="120" y="1021"/>
                    <a:pt x="120" y="1021"/>
                    <a:pt x="120" y="1021"/>
                  </a:cubicBezTo>
                  <a:cubicBezTo>
                    <a:pt x="120" y="1021"/>
                    <a:pt x="120" y="1021"/>
                    <a:pt x="120" y="1021"/>
                  </a:cubicBezTo>
                  <a:cubicBezTo>
                    <a:pt x="120" y="1021"/>
                    <a:pt x="120" y="1022"/>
                    <a:pt x="121" y="1022"/>
                  </a:cubicBezTo>
                  <a:cubicBezTo>
                    <a:pt x="121" y="1021"/>
                    <a:pt x="121" y="1021"/>
                    <a:pt x="120" y="1020"/>
                  </a:cubicBezTo>
                  <a:cubicBezTo>
                    <a:pt x="121" y="1020"/>
                    <a:pt x="121" y="1017"/>
                    <a:pt x="121" y="1016"/>
                  </a:cubicBezTo>
                  <a:cubicBezTo>
                    <a:pt x="121" y="1016"/>
                    <a:pt x="121" y="1016"/>
                    <a:pt x="121" y="1016"/>
                  </a:cubicBezTo>
                  <a:cubicBezTo>
                    <a:pt x="121" y="1016"/>
                    <a:pt x="121" y="1017"/>
                    <a:pt x="121" y="1017"/>
                  </a:cubicBezTo>
                  <a:cubicBezTo>
                    <a:pt x="121" y="1018"/>
                    <a:pt x="121" y="1018"/>
                    <a:pt x="120" y="1018"/>
                  </a:cubicBezTo>
                  <a:cubicBezTo>
                    <a:pt x="121" y="1019"/>
                    <a:pt x="120" y="1019"/>
                    <a:pt x="120" y="1019"/>
                  </a:cubicBezTo>
                  <a:cubicBezTo>
                    <a:pt x="120" y="1019"/>
                    <a:pt x="120" y="1018"/>
                    <a:pt x="120" y="1018"/>
                  </a:cubicBezTo>
                  <a:cubicBezTo>
                    <a:pt x="120" y="1018"/>
                    <a:pt x="120" y="1018"/>
                    <a:pt x="120" y="1017"/>
                  </a:cubicBezTo>
                  <a:cubicBezTo>
                    <a:pt x="120" y="1017"/>
                    <a:pt x="120" y="1016"/>
                    <a:pt x="120" y="1016"/>
                  </a:cubicBezTo>
                  <a:cubicBezTo>
                    <a:pt x="120" y="1016"/>
                    <a:pt x="120" y="1015"/>
                    <a:pt x="121" y="1015"/>
                  </a:cubicBezTo>
                  <a:cubicBezTo>
                    <a:pt x="121" y="1015"/>
                    <a:pt x="121" y="1015"/>
                    <a:pt x="121" y="1015"/>
                  </a:cubicBezTo>
                  <a:cubicBezTo>
                    <a:pt x="121" y="1015"/>
                    <a:pt x="121" y="1015"/>
                    <a:pt x="121" y="1015"/>
                  </a:cubicBezTo>
                  <a:cubicBezTo>
                    <a:pt x="122" y="1013"/>
                    <a:pt x="121" y="1013"/>
                    <a:pt x="120" y="1012"/>
                  </a:cubicBezTo>
                  <a:cubicBezTo>
                    <a:pt x="120" y="1012"/>
                    <a:pt x="121" y="1011"/>
                    <a:pt x="120" y="1011"/>
                  </a:cubicBezTo>
                  <a:cubicBezTo>
                    <a:pt x="121" y="1011"/>
                    <a:pt x="121" y="1011"/>
                    <a:pt x="121" y="1012"/>
                  </a:cubicBezTo>
                  <a:cubicBezTo>
                    <a:pt x="122" y="1008"/>
                    <a:pt x="121" y="1005"/>
                    <a:pt x="121" y="1002"/>
                  </a:cubicBezTo>
                  <a:cubicBezTo>
                    <a:pt x="121" y="1002"/>
                    <a:pt x="121" y="1002"/>
                    <a:pt x="121" y="1002"/>
                  </a:cubicBezTo>
                  <a:cubicBezTo>
                    <a:pt x="120" y="1002"/>
                    <a:pt x="120" y="1002"/>
                    <a:pt x="120" y="1001"/>
                  </a:cubicBezTo>
                  <a:cubicBezTo>
                    <a:pt x="120" y="1001"/>
                    <a:pt x="120" y="1001"/>
                    <a:pt x="121" y="1001"/>
                  </a:cubicBezTo>
                  <a:cubicBezTo>
                    <a:pt x="121" y="1000"/>
                    <a:pt x="121" y="1000"/>
                    <a:pt x="121" y="1000"/>
                  </a:cubicBezTo>
                  <a:cubicBezTo>
                    <a:pt x="121" y="1000"/>
                    <a:pt x="121" y="1000"/>
                    <a:pt x="121" y="1000"/>
                  </a:cubicBezTo>
                  <a:cubicBezTo>
                    <a:pt x="121" y="1000"/>
                    <a:pt x="121" y="999"/>
                    <a:pt x="121" y="999"/>
                  </a:cubicBezTo>
                  <a:cubicBezTo>
                    <a:pt x="121" y="992"/>
                    <a:pt x="122" y="985"/>
                    <a:pt x="121" y="978"/>
                  </a:cubicBezTo>
                  <a:cubicBezTo>
                    <a:pt x="121" y="978"/>
                    <a:pt x="121" y="978"/>
                    <a:pt x="121" y="978"/>
                  </a:cubicBezTo>
                  <a:cubicBezTo>
                    <a:pt x="121" y="978"/>
                    <a:pt x="121" y="978"/>
                    <a:pt x="121" y="978"/>
                  </a:cubicBezTo>
                  <a:cubicBezTo>
                    <a:pt x="120" y="980"/>
                    <a:pt x="120" y="981"/>
                    <a:pt x="120" y="983"/>
                  </a:cubicBezTo>
                  <a:cubicBezTo>
                    <a:pt x="120" y="984"/>
                    <a:pt x="120" y="984"/>
                    <a:pt x="120" y="985"/>
                  </a:cubicBezTo>
                  <a:cubicBezTo>
                    <a:pt x="120" y="986"/>
                    <a:pt x="119" y="987"/>
                    <a:pt x="119" y="988"/>
                  </a:cubicBezTo>
                  <a:cubicBezTo>
                    <a:pt x="119" y="993"/>
                    <a:pt x="119" y="999"/>
                    <a:pt x="119" y="1005"/>
                  </a:cubicBezTo>
                  <a:cubicBezTo>
                    <a:pt x="119" y="1006"/>
                    <a:pt x="118" y="1006"/>
                    <a:pt x="118" y="1007"/>
                  </a:cubicBezTo>
                  <a:cubicBezTo>
                    <a:pt x="119" y="1007"/>
                    <a:pt x="119" y="1007"/>
                    <a:pt x="119" y="1008"/>
                  </a:cubicBezTo>
                  <a:cubicBezTo>
                    <a:pt x="118" y="1009"/>
                    <a:pt x="119" y="1010"/>
                    <a:pt x="118" y="1011"/>
                  </a:cubicBezTo>
                  <a:cubicBezTo>
                    <a:pt x="119" y="1012"/>
                    <a:pt x="119" y="1012"/>
                    <a:pt x="119" y="1013"/>
                  </a:cubicBezTo>
                  <a:cubicBezTo>
                    <a:pt x="118" y="1016"/>
                    <a:pt x="119" y="1018"/>
                    <a:pt x="118" y="1021"/>
                  </a:cubicBezTo>
                  <a:cubicBezTo>
                    <a:pt x="119" y="1024"/>
                    <a:pt x="118" y="1027"/>
                    <a:pt x="118" y="1030"/>
                  </a:cubicBezTo>
                  <a:cubicBezTo>
                    <a:pt x="117" y="1031"/>
                    <a:pt x="118" y="1031"/>
                    <a:pt x="118" y="1032"/>
                  </a:cubicBezTo>
                  <a:cubicBezTo>
                    <a:pt x="118" y="1032"/>
                    <a:pt x="117" y="1032"/>
                    <a:pt x="117" y="1033"/>
                  </a:cubicBezTo>
                  <a:cubicBezTo>
                    <a:pt x="117" y="1035"/>
                    <a:pt x="116" y="1039"/>
                    <a:pt x="117" y="1041"/>
                  </a:cubicBezTo>
                  <a:cubicBezTo>
                    <a:pt x="118" y="1040"/>
                    <a:pt x="118" y="1038"/>
                    <a:pt x="117" y="1037"/>
                  </a:cubicBezTo>
                  <a:cubicBezTo>
                    <a:pt x="117" y="1036"/>
                    <a:pt x="117" y="1035"/>
                    <a:pt x="117" y="1034"/>
                  </a:cubicBezTo>
                  <a:cubicBezTo>
                    <a:pt x="117" y="1034"/>
                    <a:pt x="117" y="1034"/>
                    <a:pt x="117" y="1034"/>
                  </a:cubicBezTo>
                  <a:cubicBezTo>
                    <a:pt x="118" y="1034"/>
                    <a:pt x="118" y="1034"/>
                    <a:pt x="118" y="1034"/>
                  </a:cubicBezTo>
                  <a:cubicBezTo>
                    <a:pt x="118" y="1034"/>
                    <a:pt x="118" y="1034"/>
                    <a:pt x="118" y="1034"/>
                  </a:cubicBezTo>
                  <a:cubicBezTo>
                    <a:pt x="118" y="1035"/>
                    <a:pt x="118" y="1036"/>
                    <a:pt x="118" y="1037"/>
                  </a:cubicBezTo>
                  <a:cubicBezTo>
                    <a:pt x="118" y="1038"/>
                    <a:pt x="118" y="1040"/>
                    <a:pt x="118" y="1041"/>
                  </a:cubicBezTo>
                  <a:cubicBezTo>
                    <a:pt x="118" y="1042"/>
                    <a:pt x="119" y="1042"/>
                    <a:pt x="118" y="1043"/>
                  </a:cubicBezTo>
                  <a:cubicBezTo>
                    <a:pt x="118" y="1043"/>
                    <a:pt x="118" y="1044"/>
                    <a:pt x="118" y="1045"/>
                  </a:cubicBezTo>
                  <a:cubicBezTo>
                    <a:pt x="118" y="1045"/>
                    <a:pt x="118" y="1046"/>
                    <a:pt x="118" y="1047"/>
                  </a:cubicBezTo>
                  <a:cubicBezTo>
                    <a:pt x="118" y="1047"/>
                    <a:pt x="118" y="1047"/>
                    <a:pt x="118" y="1047"/>
                  </a:cubicBezTo>
                  <a:cubicBezTo>
                    <a:pt x="118" y="1047"/>
                    <a:pt x="117" y="1047"/>
                    <a:pt x="117" y="1047"/>
                  </a:cubicBezTo>
                  <a:cubicBezTo>
                    <a:pt x="118" y="1046"/>
                    <a:pt x="117" y="1046"/>
                    <a:pt x="117" y="1045"/>
                  </a:cubicBezTo>
                  <a:cubicBezTo>
                    <a:pt x="117" y="1044"/>
                    <a:pt x="117" y="1043"/>
                    <a:pt x="117" y="1042"/>
                  </a:cubicBezTo>
                  <a:cubicBezTo>
                    <a:pt x="117" y="1042"/>
                    <a:pt x="117" y="1042"/>
                    <a:pt x="117" y="1042"/>
                  </a:cubicBezTo>
                  <a:cubicBezTo>
                    <a:pt x="117" y="1042"/>
                    <a:pt x="117" y="1042"/>
                    <a:pt x="117" y="1042"/>
                  </a:cubicBezTo>
                  <a:cubicBezTo>
                    <a:pt x="116" y="1043"/>
                    <a:pt x="117" y="1044"/>
                    <a:pt x="117" y="1045"/>
                  </a:cubicBezTo>
                  <a:cubicBezTo>
                    <a:pt x="116" y="1045"/>
                    <a:pt x="116" y="1046"/>
                    <a:pt x="116" y="1046"/>
                  </a:cubicBezTo>
                  <a:cubicBezTo>
                    <a:pt x="115" y="1049"/>
                    <a:pt x="115" y="1051"/>
                    <a:pt x="114" y="1053"/>
                  </a:cubicBezTo>
                  <a:cubicBezTo>
                    <a:pt x="115" y="1055"/>
                    <a:pt x="115" y="1058"/>
                    <a:pt x="114" y="1060"/>
                  </a:cubicBezTo>
                  <a:cubicBezTo>
                    <a:pt x="114" y="1061"/>
                    <a:pt x="115" y="1061"/>
                    <a:pt x="115" y="1062"/>
                  </a:cubicBezTo>
                  <a:cubicBezTo>
                    <a:pt x="114" y="1064"/>
                    <a:pt x="115" y="1066"/>
                    <a:pt x="114" y="1068"/>
                  </a:cubicBezTo>
                  <a:cubicBezTo>
                    <a:pt x="115" y="1071"/>
                    <a:pt x="114" y="1073"/>
                    <a:pt x="114" y="1075"/>
                  </a:cubicBezTo>
                  <a:cubicBezTo>
                    <a:pt x="114" y="1081"/>
                    <a:pt x="114" y="1087"/>
                    <a:pt x="114" y="1092"/>
                  </a:cubicBezTo>
                  <a:cubicBezTo>
                    <a:pt x="113" y="1095"/>
                    <a:pt x="114" y="1097"/>
                    <a:pt x="113" y="1099"/>
                  </a:cubicBezTo>
                  <a:cubicBezTo>
                    <a:pt x="113" y="1099"/>
                    <a:pt x="113" y="1100"/>
                    <a:pt x="113" y="1101"/>
                  </a:cubicBezTo>
                  <a:cubicBezTo>
                    <a:pt x="113" y="1103"/>
                    <a:pt x="113" y="1106"/>
                    <a:pt x="113" y="1108"/>
                  </a:cubicBezTo>
                  <a:cubicBezTo>
                    <a:pt x="113" y="1109"/>
                    <a:pt x="112" y="1110"/>
                    <a:pt x="112" y="1111"/>
                  </a:cubicBezTo>
                  <a:cubicBezTo>
                    <a:pt x="112" y="1113"/>
                    <a:pt x="112" y="1115"/>
                    <a:pt x="112" y="1117"/>
                  </a:cubicBezTo>
                  <a:cubicBezTo>
                    <a:pt x="112" y="1118"/>
                    <a:pt x="111" y="1120"/>
                    <a:pt x="111" y="1121"/>
                  </a:cubicBezTo>
                  <a:cubicBezTo>
                    <a:pt x="111" y="1122"/>
                    <a:pt x="111" y="1123"/>
                    <a:pt x="111" y="1124"/>
                  </a:cubicBezTo>
                  <a:cubicBezTo>
                    <a:pt x="111" y="1124"/>
                    <a:pt x="111" y="1125"/>
                    <a:pt x="111" y="1126"/>
                  </a:cubicBezTo>
                  <a:cubicBezTo>
                    <a:pt x="110" y="1132"/>
                    <a:pt x="110" y="1138"/>
                    <a:pt x="109" y="1143"/>
                  </a:cubicBezTo>
                  <a:cubicBezTo>
                    <a:pt x="109" y="1144"/>
                    <a:pt x="109" y="1145"/>
                    <a:pt x="109" y="1145"/>
                  </a:cubicBezTo>
                  <a:cubicBezTo>
                    <a:pt x="109" y="1145"/>
                    <a:pt x="110" y="1146"/>
                    <a:pt x="110" y="1145"/>
                  </a:cubicBezTo>
                  <a:cubicBezTo>
                    <a:pt x="110" y="1149"/>
                    <a:pt x="109" y="1153"/>
                    <a:pt x="109" y="1156"/>
                  </a:cubicBezTo>
                  <a:cubicBezTo>
                    <a:pt x="107" y="1157"/>
                    <a:pt x="107" y="1159"/>
                    <a:pt x="107" y="1159"/>
                  </a:cubicBezTo>
                  <a:cubicBezTo>
                    <a:pt x="106" y="1157"/>
                    <a:pt x="105" y="1157"/>
                    <a:pt x="105" y="1155"/>
                  </a:cubicBezTo>
                  <a:cubicBezTo>
                    <a:pt x="104" y="1157"/>
                    <a:pt x="103" y="1160"/>
                    <a:pt x="101" y="1163"/>
                  </a:cubicBezTo>
                  <a:cubicBezTo>
                    <a:pt x="99" y="1162"/>
                    <a:pt x="100" y="1161"/>
                    <a:pt x="99" y="1160"/>
                  </a:cubicBezTo>
                  <a:cubicBezTo>
                    <a:pt x="98" y="1159"/>
                    <a:pt x="98" y="1159"/>
                    <a:pt x="97" y="1158"/>
                  </a:cubicBezTo>
                  <a:cubicBezTo>
                    <a:pt x="97" y="1157"/>
                    <a:pt x="97" y="1157"/>
                    <a:pt x="97" y="1156"/>
                  </a:cubicBezTo>
                  <a:cubicBezTo>
                    <a:pt x="97" y="1154"/>
                    <a:pt x="97" y="1152"/>
                    <a:pt x="97" y="1149"/>
                  </a:cubicBezTo>
                  <a:cubicBezTo>
                    <a:pt x="97" y="1148"/>
                    <a:pt x="96" y="1146"/>
                    <a:pt x="96" y="1145"/>
                  </a:cubicBezTo>
                  <a:cubicBezTo>
                    <a:pt x="96" y="1139"/>
                    <a:pt x="97" y="1132"/>
                    <a:pt x="97" y="1126"/>
                  </a:cubicBezTo>
                  <a:cubicBezTo>
                    <a:pt x="98" y="1123"/>
                    <a:pt x="98" y="1119"/>
                    <a:pt x="98" y="1116"/>
                  </a:cubicBezTo>
                  <a:cubicBezTo>
                    <a:pt x="97" y="1115"/>
                    <a:pt x="97" y="1115"/>
                    <a:pt x="96" y="1114"/>
                  </a:cubicBezTo>
                  <a:cubicBezTo>
                    <a:pt x="97" y="1113"/>
                    <a:pt x="97" y="1113"/>
                    <a:pt x="97" y="1113"/>
                  </a:cubicBezTo>
                  <a:cubicBezTo>
                    <a:pt x="95" y="1109"/>
                    <a:pt x="98" y="1104"/>
                    <a:pt x="97" y="1099"/>
                  </a:cubicBezTo>
                  <a:cubicBezTo>
                    <a:pt x="94" y="1102"/>
                    <a:pt x="94" y="1106"/>
                    <a:pt x="93" y="1110"/>
                  </a:cubicBezTo>
                  <a:cubicBezTo>
                    <a:pt x="93" y="1114"/>
                    <a:pt x="92" y="1117"/>
                    <a:pt x="92" y="1121"/>
                  </a:cubicBezTo>
                  <a:cubicBezTo>
                    <a:pt x="91" y="1124"/>
                    <a:pt x="90" y="1126"/>
                    <a:pt x="90" y="1129"/>
                  </a:cubicBezTo>
                  <a:cubicBezTo>
                    <a:pt x="88" y="1130"/>
                    <a:pt x="88" y="1132"/>
                    <a:pt x="87" y="1133"/>
                  </a:cubicBezTo>
                  <a:cubicBezTo>
                    <a:pt x="86" y="1134"/>
                    <a:pt x="85" y="1137"/>
                    <a:pt x="83" y="1136"/>
                  </a:cubicBezTo>
                  <a:cubicBezTo>
                    <a:pt x="82" y="1138"/>
                    <a:pt x="80" y="1139"/>
                    <a:pt x="81" y="1141"/>
                  </a:cubicBezTo>
                  <a:cubicBezTo>
                    <a:pt x="80" y="1141"/>
                    <a:pt x="81" y="1140"/>
                    <a:pt x="80" y="1140"/>
                  </a:cubicBezTo>
                  <a:cubicBezTo>
                    <a:pt x="79" y="1141"/>
                    <a:pt x="77" y="1143"/>
                    <a:pt x="76" y="1143"/>
                  </a:cubicBezTo>
                  <a:cubicBezTo>
                    <a:pt x="75" y="1143"/>
                    <a:pt x="76" y="1147"/>
                    <a:pt x="75" y="1146"/>
                  </a:cubicBezTo>
                  <a:cubicBezTo>
                    <a:pt x="75" y="1147"/>
                    <a:pt x="76" y="1149"/>
                    <a:pt x="74" y="1150"/>
                  </a:cubicBezTo>
                  <a:cubicBezTo>
                    <a:pt x="75" y="1150"/>
                    <a:pt x="75" y="1150"/>
                    <a:pt x="75" y="1149"/>
                  </a:cubicBezTo>
                  <a:cubicBezTo>
                    <a:pt x="76" y="1150"/>
                    <a:pt x="75" y="1154"/>
                    <a:pt x="77" y="1153"/>
                  </a:cubicBezTo>
                  <a:cubicBezTo>
                    <a:pt x="75" y="1154"/>
                    <a:pt x="76" y="1154"/>
                    <a:pt x="77" y="1156"/>
                  </a:cubicBezTo>
                  <a:cubicBezTo>
                    <a:pt x="77" y="1156"/>
                    <a:pt x="76" y="1156"/>
                    <a:pt x="76" y="1156"/>
                  </a:cubicBezTo>
                  <a:cubicBezTo>
                    <a:pt x="76" y="1157"/>
                    <a:pt x="77" y="1158"/>
                    <a:pt x="77" y="1159"/>
                  </a:cubicBezTo>
                  <a:cubicBezTo>
                    <a:pt x="77" y="1161"/>
                    <a:pt x="76" y="1162"/>
                    <a:pt x="76" y="1164"/>
                  </a:cubicBezTo>
                  <a:cubicBezTo>
                    <a:pt x="75" y="1164"/>
                    <a:pt x="76" y="1165"/>
                    <a:pt x="75" y="1166"/>
                  </a:cubicBezTo>
                  <a:cubicBezTo>
                    <a:pt x="73" y="1164"/>
                    <a:pt x="73" y="1163"/>
                    <a:pt x="73" y="1162"/>
                  </a:cubicBezTo>
                  <a:cubicBezTo>
                    <a:pt x="72" y="1163"/>
                    <a:pt x="72" y="1163"/>
                    <a:pt x="72" y="1164"/>
                  </a:cubicBezTo>
                  <a:cubicBezTo>
                    <a:pt x="71" y="1165"/>
                    <a:pt x="71" y="1166"/>
                    <a:pt x="70" y="1166"/>
                  </a:cubicBezTo>
                  <a:cubicBezTo>
                    <a:pt x="69" y="1164"/>
                    <a:pt x="68" y="1162"/>
                    <a:pt x="69" y="1160"/>
                  </a:cubicBezTo>
                  <a:cubicBezTo>
                    <a:pt x="68" y="1155"/>
                    <a:pt x="69" y="1150"/>
                    <a:pt x="69" y="1146"/>
                  </a:cubicBezTo>
                  <a:cubicBezTo>
                    <a:pt x="64" y="1146"/>
                    <a:pt x="66" y="1152"/>
                    <a:pt x="65" y="1155"/>
                  </a:cubicBezTo>
                  <a:cubicBezTo>
                    <a:pt x="67" y="1158"/>
                    <a:pt x="66" y="1162"/>
                    <a:pt x="66" y="1166"/>
                  </a:cubicBezTo>
                  <a:cubicBezTo>
                    <a:pt x="66" y="1167"/>
                    <a:pt x="67" y="1168"/>
                    <a:pt x="66" y="1169"/>
                  </a:cubicBezTo>
                  <a:cubicBezTo>
                    <a:pt x="65" y="1168"/>
                    <a:pt x="66" y="1168"/>
                    <a:pt x="65" y="1168"/>
                  </a:cubicBezTo>
                  <a:cubicBezTo>
                    <a:pt x="64" y="1170"/>
                    <a:pt x="67" y="1173"/>
                    <a:pt x="63" y="1176"/>
                  </a:cubicBezTo>
                  <a:cubicBezTo>
                    <a:pt x="61" y="1174"/>
                    <a:pt x="61" y="1171"/>
                    <a:pt x="61" y="1168"/>
                  </a:cubicBezTo>
                  <a:cubicBezTo>
                    <a:pt x="60" y="1169"/>
                    <a:pt x="61" y="1169"/>
                    <a:pt x="60" y="1170"/>
                  </a:cubicBezTo>
                  <a:cubicBezTo>
                    <a:pt x="58" y="1162"/>
                    <a:pt x="60" y="1155"/>
                    <a:pt x="59" y="1148"/>
                  </a:cubicBezTo>
                  <a:cubicBezTo>
                    <a:pt x="57" y="1147"/>
                    <a:pt x="56" y="1148"/>
                    <a:pt x="54" y="1148"/>
                  </a:cubicBezTo>
                  <a:cubicBezTo>
                    <a:pt x="52" y="1147"/>
                    <a:pt x="50" y="1147"/>
                    <a:pt x="48" y="1147"/>
                  </a:cubicBezTo>
                  <a:cubicBezTo>
                    <a:pt x="48" y="1146"/>
                    <a:pt x="48" y="1147"/>
                    <a:pt x="47" y="1147"/>
                  </a:cubicBezTo>
                  <a:cubicBezTo>
                    <a:pt x="47" y="1146"/>
                    <a:pt x="46" y="1146"/>
                    <a:pt x="46" y="1146"/>
                  </a:cubicBezTo>
                  <a:cubicBezTo>
                    <a:pt x="45" y="1147"/>
                    <a:pt x="45" y="1148"/>
                    <a:pt x="46" y="1149"/>
                  </a:cubicBezTo>
                  <a:cubicBezTo>
                    <a:pt x="45" y="1156"/>
                    <a:pt x="45" y="1162"/>
                    <a:pt x="45" y="1168"/>
                  </a:cubicBezTo>
                  <a:cubicBezTo>
                    <a:pt x="46" y="1169"/>
                    <a:pt x="46" y="1170"/>
                    <a:pt x="45" y="1170"/>
                  </a:cubicBezTo>
                  <a:cubicBezTo>
                    <a:pt x="46" y="1171"/>
                    <a:pt x="46" y="1172"/>
                    <a:pt x="45" y="1172"/>
                  </a:cubicBezTo>
                  <a:cubicBezTo>
                    <a:pt x="45" y="1172"/>
                    <a:pt x="45" y="1172"/>
                    <a:pt x="45" y="1172"/>
                  </a:cubicBezTo>
                  <a:cubicBezTo>
                    <a:pt x="45" y="1173"/>
                    <a:pt x="46" y="1173"/>
                    <a:pt x="46" y="1173"/>
                  </a:cubicBezTo>
                  <a:cubicBezTo>
                    <a:pt x="46" y="1174"/>
                    <a:pt x="46" y="1174"/>
                    <a:pt x="46" y="1175"/>
                  </a:cubicBezTo>
                  <a:cubicBezTo>
                    <a:pt x="46" y="1175"/>
                    <a:pt x="46" y="1175"/>
                    <a:pt x="46" y="1175"/>
                  </a:cubicBezTo>
                  <a:cubicBezTo>
                    <a:pt x="45" y="1175"/>
                    <a:pt x="45" y="1175"/>
                    <a:pt x="45" y="1175"/>
                  </a:cubicBezTo>
                  <a:cubicBezTo>
                    <a:pt x="45" y="1174"/>
                    <a:pt x="45" y="1174"/>
                    <a:pt x="45" y="1173"/>
                  </a:cubicBezTo>
                  <a:cubicBezTo>
                    <a:pt x="45" y="1173"/>
                    <a:pt x="45" y="1173"/>
                    <a:pt x="45" y="1172"/>
                  </a:cubicBezTo>
                  <a:cubicBezTo>
                    <a:pt x="45" y="1172"/>
                    <a:pt x="45" y="1172"/>
                    <a:pt x="45" y="1172"/>
                  </a:cubicBezTo>
                  <a:cubicBezTo>
                    <a:pt x="44" y="1172"/>
                    <a:pt x="44" y="1172"/>
                    <a:pt x="44" y="1172"/>
                  </a:cubicBezTo>
                  <a:cubicBezTo>
                    <a:pt x="42" y="1175"/>
                    <a:pt x="45" y="1178"/>
                    <a:pt x="42" y="1181"/>
                  </a:cubicBezTo>
                  <a:cubicBezTo>
                    <a:pt x="42" y="1180"/>
                    <a:pt x="42" y="1179"/>
                    <a:pt x="40" y="1179"/>
                  </a:cubicBezTo>
                  <a:cubicBezTo>
                    <a:pt x="39" y="1179"/>
                    <a:pt x="40" y="1179"/>
                    <a:pt x="39" y="1180"/>
                  </a:cubicBezTo>
                  <a:cubicBezTo>
                    <a:pt x="38" y="1178"/>
                    <a:pt x="37" y="1178"/>
                    <a:pt x="36" y="1176"/>
                  </a:cubicBezTo>
                  <a:cubicBezTo>
                    <a:pt x="36" y="1177"/>
                    <a:pt x="36" y="1179"/>
                    <a:pt x="36" y="1180"/>
                  </a:cubicBezTo>
                  <a:cubicBezTo>
                    <a:pt x="33" y="1181"/>
                    <a:pt x="34" y="1176"/>
                    <a:pt x="32" y="1175"/>
                  </a:cubicBezTo>
                  <a:cubicBezTo>
                    <a:pt x="33" y="1174"/>
                    <a:pt x="31" y="1174"/>
                    <a:pt x="33" y="1173"/>
                  </a:cubicBezTo>
                  <a:cubicBezTo>
                    <a:pt x="32" y="1172"/>
                    <a:pt x="32" y="1172"/>
                    <a:pt x="31" y="1171"/>
                  </a:cubicBezTo>
                  <a:cubicBezTo>
                    <a:pt x="30" y="1168"/>
                    <a:pt x="30" y="1165"/>
                    <a:pt x="30" y="1162"/>
                  </a:cubicBezTo>
                  <a:cubicBezTo>
                    <a:pt x="30" y="1159"/>
                    <a:pt x="30" y="1157"/>
                    <a:pt x="30" y="1155"/>
                  </a:cubicBezTo>
                  <a:cubicBezTo>
                    <a:pt x="30" y="1154"/>
                    <a:pt x="30" y="1152"/>
                    <a:pt x="30" y="1151"/>
                  </a:cubicBezTo>
                  <a:cubicBezTo>
                    <a:pt x="30" y="1151"/>
                    <a:pt x="31" y="1150"/>
                    <a:pt x="31" y="1149"/>
                  </a:cubicBezTo>
                  <a:cubicBezTo>
                    <a:pt x="30" y="1145"/>
                    <a:pt x="30" y="1141"/>
                    <a:pt x="31" y="1137"/>
                  </a:cubicBezTo>
                  <a:cubicBezTo>
                    <a:pt x="28" y="1133"/>
                    <a:pt x="25" y="1128"/>
                    <a:pt x="24" y="1124"/>
                  </a:cubicBezTo>
                  <a:cubicBezTo>
                    <a:pt x="23" y="1123"/>
                    <a:pt x="22" y="1124"/>
                    <a:pt x="21" y="1123"/>
                  </a:cubicBezTo>
                  <a:cubicBezTo>
                    <a:pt x="22" y="1122"/>
                    <a:pt x="22" y="1122"/>
                    <a:pt x="23" y="1121"/>
                  </a:cubicBezTo>
                  <a:cubicBezTo>
                    <a:pt x="23" y="1119"/>
                    <a:pt x="23" y="1117"/>
                    <a:pt x="22" y="1115"/>
                  </a:cubicBezTo>
                  <a:cubicBezTo>
                    <a:pt x="22" y="1113"/>
                    <a:pt x="20" y="1114"/>
                    <a:pt x="20" y="1113"/>
                  </a:cubicBezTo>
                  <a:cubicBezTo>
                    <a:pt x="20" y="1112"/>
                    <a:pt x="21" y="1112"/>
                    <a:pt x="22" y="1111"/>
                  </a:cubicBezTo>
                  <a:cubicBezTo>
                    <a:pt x="22" y="1109"/>
                    <a:pt x="23" y="1106"/>
                    <a:pt x="23" y="1103"/>
                  </a:cubicBezTo>
                  <a:cubicBezTo>
                    <a:pt x="23" y="1100"/>
                    <a:pt x="23" y="1096"/>
                    <a:pt x="23" y="1092"/>
                  </a:cubicBezTo>
                  <a:cubicBezTo>
                    <a:pt x="23" y="1090"/>
                    <a:pt x="22" y="1089"/>
                    <a:pt x="21" y="1087"/>
                  </a:cubicBezTo>
                  <a:cubicBezTo>
                    <a:pt x="20" y="1083"/>
                    <a:pt x="18" y="1081"/>
                    <a:pt x="18" y="1077"/>
                  </a:cubicBezTo>
                  <a:cubicBezTo>
                    <a:pt x="18" y="1077"/>
                    <a:pt x="18" y="1076"/>
                    <a:pt x="18" y="1076"/>
                  </a:cubicBezTo>
                  <a:cubicBezTo>
                    <a:pt x="18" y="1074"/>
                    <a:pt x="17" y="1073"/>
                    <a:pt x="19" y="1072"/>
                  </a:cubicBezTo>
                  <a:cubicBezTo>
                    <a:pt x="17" y="1068"/>
                    <a:pt x="18" y="1065"/>
                    <a:pt x="17" y="1061"/>
                  </a:cubicBezTo>
                  <a:cubicBezTo>
                    <a:pt x="17" y="1061"/>
                    <a:pt x="17" y="1060"/>
                    <a:pt x="18" y="1060"/>
                  </a:cubicBezTo>
                  <a:cubicBezTo>
                    <a:pt x="17" y="1058"/>
                    <a:pt x="18" y="1056"/>
                    <a:pt x="17" y="1054"/>
                  </a:cubicBezTo>
                  <a:cubicBezTo>
                    <a:pt x="17" y="1053"/>
                    <a:pt x="17" y="1053"/>
                    <a:pt x="17" y="1052"/>
                  </a:cubicBezTo>
                  <a:cubicBezTo>
                    <a:pt x="17" y="1051"/>
                    <a:pt x="17" y="1050"/>
                    <a:pt x="17" y="1049"/>
                  </a:cubicBezTo>
                  <a:cubicBezTo>
                    <a:pt x="17" y="1049"/>
                    <a:pt x="17" y="1049"/>
                    <a:pt x="17" y="1049"/>
                  </a:cubicBezTo>
                  <a:cubicBezTo>
                    <a:pt x="17" y="1048"/>
                    <a:pt x="17" y="1048"/>
                    <a:pt x="17" y="1048"/>
                  </a:cubicBezTo>
                  <a:cubicBezTo>
                    <a:pt x="17" y="1046"/>
                    <a:pt x="17" y="1045"/>
                    <a:pt x="17" y="1043"/>
                  </a:cubicBezTo>
                  <a:cubicBezTo>
                    <a:pt x="17" y="1041"/>
                    <a:pt x="17" y="1040"/>
                    <a:pt x="18" y="1039"/>
                  </a:cubicBezTo>
                  <a:cubicBezTo>
                    <a:pt x="17" y="1037"/>
                    <a:pt x="17" y="1034"/>
                    <a:pt x="17" y="1032"/>
                  </a:cubicBezTo>
                  <a:cubicBezTo>
                    <a:pt x="18" y="1030"/>
                    <a:pt x="18" y="1027"/>
                    <a:pt x="17" y="1025"/>
                  </a:cubicBezTo>
                  <a:cubicBezTo>
                    <a:pt x="17" y="1023"/>
                    <a:pt x="17" y="1021"/>
                    <a:pt x="17" y="1019"/>
                  </a:cubicBezTo>
                  <a:cubicBezTo>
                    <a:pt x="17" y="1018"/>
                    <a:pt x="17" y="1018"/>
                    <a:pt x="18" y="1017"/>
                  </a:cubicBezTo>
                  <a:cubicBezTo>
                    <a:pt x="16" y="1014"/>
                    <a:pt x="18" y="1010"/>
                    <a:pt x="17" y="1007"/>
                  </a:cubicBezTo>
                  <a:cubicBezTo>
                    <a:pt x="17" y="1006"/>
                    <a:pt x="17" y="1006"/>
                    <a:pt x="18" y="1005"/>
                  </a:cubicBezTo>
                  <a:cubicBezTo>
                    <a:pt x="17" y="1005"/>
                    <a:pt x="17" y="1004"/>
                    <a:pt x="17" y="1004"/>
                  </a:cubicBezTo>
                  <a:cubicBezTo>
                    <a:pt x="18" y="1002"/>
                    <a:pt x="17" y="1000"/>
                    <a:pt x="18" y="998"/>
                  </a:cubicBezTo>
                  <a:cubicBezTo>
                    <a:pt x="17" y="996"/>
                    <a:pt x="17" y="994"/>
                    <a:pt x="17" y="992"/>
                  </a:cubicBezTo>
                  <a:cubicBezTo>
                    <a:pt x="17" y="991"/>
                    <a:pt x="17" y="990"/>
                    <a:pt x="17" y="989"/>
                  </a:cubicBezTo>
                  <a:cubicBezTo>
                    <a:pt x="17" y="989"/>
                    <a:pt x="18" y="988"/>
                    <a:pt x="18" y="988"/>
                  </a:cubicBezTo>
                  <a:cubicBezTo>
                    <a:pt x="18" y="988"/>
                    <a:pt x="17" y="987"/>
                    <a:pt x="17" y="987"/>
                  </a:cubicBezTo>
                  <a:cubicBezTo>
                    <a:pt x="17" y="987"/>
                    <a:pt x="18" y="986"/>
                    <a:pt x="17" y="986"/>
                  </a:cubicBezTo>
                  <a:cubicBezTo>
                    <a:pt x="17" y="986"/>
                    <a:pt x="17" y="985"/>
                    <a:pt x="17" y="985"/>
                  </a:cubicBezTo>
                  <a:cubicBezTo>
                    <a:pt x="17" y="982"/>
                    <a:pt x="18" y="980"/>
                    <a:pt x="18" y="977"/>
                  </a:cubicBezTo>
                  <a:cubicBezTo>
                    <a:pt x="17" y="974"/>
                    <a:pt x="17" y="972"/>
                    <a:pt x="18" y="969"/>
                  </a:cubicBezTo>
                  <a:cubicBezTo>
                    <a:pt x="17" y="968"/>
                    <a:pt x="18" y="968"/>
                    <a:pt x="17" y="967"/>
                  </a:cubicBezTo>
                  <a:cubicBezTo>
                    <a:pt x="19" y="963"/>
                    <a:pt x="17" y="959"/>
                    <a:pt x="18" y="956"/>
                  </a:cubicBezTo>
                  <a:cubicBezTo>
                    <a:pt x="17" y="954"/>
                    <a:pt x="17" y="952"/>
                    <a:pt x="18" y="950"/>
                  </a:cubicBezTo>
                  <a:cubicBezTo>
                    <a:pt x="18" y="949"/>
                    <a:pt x="18" y="947"/>
                    <a:pt x="17" y="946"/>
                  </a:cubicBezTo>
                  <a:cubicBezTo>
                    <a:pt x="19" y="943"/>
                    <a:pt x="17" y="939"/>
                    <a:pt x="18" y="936"/>
                  </a:cubicBezTo>
                  <a:cubicBezTo>
                    <a:pt x="18" y="933"/>
                    <a:pt x="17" y="931"/>
                    <a:pt x="18" y="929"/>
                  </a:cubicBezTo>
                  <a:cubicBezTo>
                    <a:pt x="18" y="924"/>
                    <a:pt x="18" y="919"/>
                    <a:pt x="18" y="914"/>
                  </a:cubicBezTo>
                  <a:cubicBezTo>
                    <a:pt x="18" y="914"/>
                    <a:pt x="18" y="913"/>
                    <a:pt x="18" y="913"/>
                  </a:cubicBezTo>
                  <a:cubicBezTo>
                    <a:pt x="18" y="909"/>
                    <a:pt x="17" y="906"/>
                    <a:pt x="19" y="902"/>
                  </a:cubicBezTo>
                  <a:cubicBezTo>
                    <a:pt x="17" y="900"/>
                    <a:pt x="19" y="899"/>
                    <a:pt x="18" y="897"/>
                  </a:cubicBezTo>
                  <a:cubicBezTo>
                    <a:pt x="18" y="897"/>
                    <a:pt x="18" y="896"/>
                    <a:pt x="18" y="896"/>
                  </a:cubicBezTo>
                  <a:cubicBezTo>
                    <a:pt x="17" y="895"/>
                    <a:pt x="18" y="893"/>
                    <a:pt x="18" y="892"/>
                  </a:cubicBezTo>
                  <a:cubicBezTo>
                    <a:pt x="18" y="890"/>
                    <a:pt x="18" y="889"/>
                    <a:pt x="18" y="888"/>
                  </a:cubicBezTo>
                  <a:cubicBezTo>
                    <a:pt x="19" y="884"/>
                    <a:pt x="18" y="881"/>
                    <a:pt x="18" y="878"/>
                  </a:cubicBezTo>
                  <a:cubicBezTo>
                    <a:pt x="18" y="876"/>
                    <a:pt x="18" y="875"/>
                    <a:pt x="18" y="873"/>
                  </a:cubicBezTo>
                  <a:cubicBezTo>
                    <a:pt x="18" y="871"/>
                    <a:pt x="17" y="868"/>
                    <a:pt x="18" y="865"/>
                  </a:cubicBezTo>
                  <a:cubicBezTo>
                    <a:pt x="18" y="863"/>
                    <a:pt x="18" y="862"/>
                    <a:pt x="18" y="860"/>
                  </a:cubicBezTo>
                  <a:cubicBezTo>
                    <a:pt x="18" y="859"/>
                    <a:pt x="17" y="858"/>
                    <a:pt x="17" y="857"/>
                  </a:cubicBezTo>
                  <a:cubicBezTo>
                    <a:pt x="17" y="856"/>
                    <a:pt x="18" y="855"/>
                    <a:pt x="18" y="854"/>
                  </a:cubicBezTo>
                  <a:cubicBezTo>
                    <a:pt x="18" y="853"/>
                    <a:pt x="18" y="853"/>
                    <a:pt x="17" y="852"/>
                  </a:cubicBezTo>
                  <a:cubicBezTo>
                    <a:pt x="17" y="851"/>
                    <a:pt x="18" y="850"/>
                    <a:pt x="18" y="849"/>
                  </a:cubicBezTo>
                  <a:cubicBezTo>
                    <a:pt x="18" y="841"/>
                    <a:pt x="17" y="832"/>
                    <a:pt x="17" y="824"/>
                  </a:cubicBezTo>
                  <a:cubicBezTo>
                    <a:pt x="17" y="821"/>
                    <a:pt x="17" y="817"/>
                    <a:pt x="17" y="814"/>
                  </a:cubicBezTo>
                  <a:cubicBezTo>
                    <a:pt x="17" y="811"/>
                    <a:pt x="16" y="808"/>
                    <a:pt x="17" y="805"/>
                  </a:cubicBezTo>
                  <a:cubicBezTo>
                    <a:pt x="16" y="800"/>
                    <a:pt x="16" y="796"/>
                    <a:pt x="16" y="791"/>
                  </a:cubicBezTo>
                  <a:cubicBezTo>
                    <a:pt x="16" y="790"/>
                    <a:pt x="16" y="788"/>
                    <a:pt x="16" y="787"/>
                  </a:cubicBezTo>
                  <a:cubicBezTo>
                    <a:pt x="15" y="786"/>
                    <a:pt x="15" y="784"/>
                    <a:pt x="15" y="782"/>
                  </a:cubicBezTo>
                  <a:cubicBezTo>
                    <a:pt x="15" y="781"/>
                    <a:pt x="15" y="780"/>
                    <a:pt x="15" y="779"/>
                  </a:cubicBezTo>
                  <a:cubicBezTo>
                    <a:pt x="15" y="776"/>
                    <a:pt x="14" y="772"/>
                    <a:pt x="15" y="768"/>
                  </a:cubicBezTo>
                  <a:cubicBezTo>
                    <a:pt x="14" y="768"/>
                    <a:pt x="14" y="767"/>
                    <a:pt x="14" y="767"/>
                  </a:cubicBezTo>
                  <a:cubicBezTo>
                    <a:pt x="14" y="752"/>
                    <a:pt x="12" y="737"/>
                    <a:pt x="11" y="721"/>
                  </a:cubicBezTo>
                  <a:cubicBezTo>
                    <a:pt x="11" y="719"/>
                    <a:pt x="11" y="716"/>
                    <a:pt x="10" y="714"/>
                  </a:cubicBezTo>
                  <a:cubicBezTo>
                    <a:pt x="10" y="705"/>
                    <a:pt x="10" y="696"/>
                    <a:pt x="10" y="688"/>
                  </a:cubicBezTo>
                  <a:cubicBezTo>
                    <a:pt x="10" y="685"/>
                    <a:pt x="9" y="681"/>
                    <a:pt x="9" y="678"/>
                  </a:cubicBezTo>
                  <a:cubicBezTo>
                    <a:pt x="10" y="664"/>
                    <a:pt x="9" y="649"/>
                    <a:pt x="8" y="634"/>
                  </a:cubicBezTo>
                  <a:cubicBezTo>
                    <a:pt x="8" y="632"/>
                    <a:pt x="8" y="631"/>
                    <a:pt x="8" y="629"/>
                  </a:cubicBezTo>
                  <a:cubicBezTo>
                    <a:pt x="7" y="618"/>
                    <a:pt x="7" y="605"/>
                    <a:pt x="6" y="594"/>
                  </a:cubicBezTo>
                  <a:cubicBezTo>
                    <a:pt x="6" y="593"/>
                    <a:pt x="6" y="593"/>
                    <a:pt x="7" y="593"/>
                  </a:cubicBezTo>
                  <a:cubicBezTo>
                    <a:pt x="7" y="589"/>
                    <a:pt x="6" y="584"/>
                    <a:pt x="8" y="580"/>
                  </a:cubicBezTo>
                  <a:cubicBezTo>
                    <a:pt x="7" y="566"/>
                    <a:pt x="7" y="552"/>
                    <a:pt x="6" y="539"/>
                  </a:cubicBezTo>
                  <a:cubicBezTo>
                    <a:pt x="9" y="535"/>
                    <a:pt x="6" y="532"/>
                    <a:pt x="8" y="529"/>
                  </a:cubicBezTo>
                  <a:cubicBezTo>
                    <a:pt x="7" y="525"/>
                    <a:pt x="9" y="522"/>
                    <a:pt x="7" y="518"/>
                  </a:cubicBezTo>
                  <a:cubicBezTo>
                    <a:pt x="7" y="517"/>
                    <a:pt x="7" y="516"/>
                    <a:pt x="7" y="515"/>
                  </a:cubicBezTo>
                  <a:cubicBezTo>
                    <a:pt x="7" y="514"/>
                    <a:pt x="7" y="514"/>
                    <a:pt x="7" y="513"/>
                  </a:cubicBezTo>
                  <a:cubicBezTo>
                    <a:pt x="7" y="511"/>
                    <a:pt x="7" y="508"/>
                    <a:pt x="7" y="506"/>
                  </a:cubicBezTo>
                  <a:cubicBezTo>
                    <a:pt x="7" y="504"/>
                    <a:pt x="6" y="501"/>
                    <a:pt x="7" y="499"/>
                  </a:cubicBezTo>
                  <a:cubicBezTo>
                    <a:pt x="6" y="496"/>
                    <a:pt x="7" y="493"/>
                    <a:pt x="7" y="490"/>
                  </a:cubicBezTo>
                  <a:cubicBezTo>
                    <a:pt x="7" y="489"/>
                    <a:pt x="6" y="489"/>
                    <a:pt x="6" y="488"/>
                  </a:cubicBezTo>
                  <a:cubicBezTo>
                    <a:pt x="6" y="486"/>
                    <a:pt x="6" y="482"/>
                    <a:pt x="6" y="479"/>
                  </a:cubicBezTo>
                  <a:cubicBezTo>
                    <a:pt x="6" y="477"/>
                    <a:pt x="6" y="476"/>
                    <a:pt x="7" y="474"/>
                  </a:cubicBezTo>
                  <a:cubicBezTo>
                    <a:pt x="5" y="473"/>
                    <a:pt x="6" y="472"/>
                    <a:pt x="5" y="472"/>
                  </a:cubicBezTo>
                  <a:cubicBezTo>
                    <a:pt x="6" y="471"/>
                    <a:pt x="5" y="470"/>
                    <a:pt x="5" y="469"/>
                  </a:cubicBezTo>
                  <a:cubicBezTo>
                    <a:pt x="5" y="468"/>
                    <a:pt x="6" y="467"/>
                    <a:pt x="6" y="466"/>
                  </a:cubicBezTo>
                  <a:cubicBezTo>
                    <a:pt x="6" y="465"/>
                    <a:pt x="5" y="465"/>
                    <a:pt x="5" y="464"/>
                  </a:cubicBezTo>
                  <a:cubicBezTo>
                    <a:pt x="5" y="463"/>
                    <a:pt x="6" y="462"/>
                    <a:pt x="6" y="461"/>
                  </a:cubicBezTo>
                  <a:cubicBezTo>
                    <a:pt x="6" y="459"/>
                    <a:pt x="5" y="457"/>
                    <a:pt x="5" y="454"/>
                  </a:cubicBezTo>
                  <a:cubicBezTo>
                    <a:pt x="5" y="454"/>
                    <a:pt x="5" y="453"/>
                    <a:pt x="5" y="453"/>
                  </a:cubicBezTo>
                  <a:cubicBezTo>
                    <a:pt x="5" y="450"/>
                    <a:pt x="4" y="446"/>
                    <a:pt x="5" y="444"/>
                  </a:cubicBezTo>
                  <a:cubicBezTo>
                    <a:pt x="5" y="438"/>
                    <a:pt x="4" y="433"/>
                    <a:pt x="4" y="427"/>
                  </a:cubicBezTo>
                  <a:cubicBezTo>
                    <a:pt x="4" y="425"/>
                    <a:pt x="5" y="423"/>
                    <a:pt x="4" y="421"/>
                  </a:cubicBezTo>
                  <a:cubicBezTo>
                    <a:pt x="4" y="418"/>
                    <a:pt x="4" y="416"/>
                    <a:pt x="4" y="413"/>
                  </a:cubicBezTo>
                  <a:cubicBezTo>
                    <a:pt x="4" y="412"/>
                    <a:pt x="3" y="411"/>
                    <a:pt x="3" y="410"/>
                  </a:cubicBezTo>
                  <a:cubicBezTo>
                    <a:pt x="3" y="408"/>
                    <a:pt x="4" y="405"/>
                    <a:pt x="3" y="402"/>
                  </a:cubicBezTo>
                  <a:cubicBezTo>
                    <a:pt x="3" y="401"/>
                    <a:pt x="3" y="401"/>
                    <a:pt x="3" y="400"/>
                  </a:cubicBezTo>
                  <a:cubicBezTo>
                    <a:pt x="3" y="398"/>
                    <a:pt x="3" y="396"/>
                    <a:pt x="3" y="394"/>
                  </a:cubicBezTo>
                  <a:cubicBezTo>
                    <a:pt x="2" y="390"/>
                    <a:pt x="3" y="387"/>
                    <a:pt x="2" y="384"/>
                  </a:cubicBezTo>
                  <a:cubicBezTo>
                    <a:pt x="2" y="384"/>
                    <a:pt x="2" y="383"/>
                    <a:pt x="3" y="383"/>
                  </a:cubicBezTo>
                  <a:cubicBezTo>
                    <a:pt x="2" y="380"/>
                    <a:pt x="3" y="378"/>
                    <a:pt x="2" y="375"/>
                  </a:cubicBezTo>
                  <a:cubicBezTo>
                    <a:pt x="3" y="372"/>
                    <a:pt x="1" y="368"/>
                    <a:pt x="2" y="364"/>
                  </a:cubicBezTo>
                  <a:cubicBezTo>
                    <a:pt x="2" y="364"/>
                    <a:pt x="2" y="363"/>
                    <a:pt x="1" y="362"/>
                  </a:cubicBezTo>
                  <a:cubicBezTo>
                    <a:pt x="2" y="355"/>
                    <a:pt x="1" y="348"/>
                    <a:pt x="2" y="341"/>
                  </a:cubicBezTo>
                  <a:cubicBezTo>
                    <a:pt x="1" y="340"/>
                    <a:pt x="2" y="340"/>
                    <a:pt x="1" y="339"/>
                  </a:cubicBezTo>
                  <a:cubicBezTo>
                    <a:pt x="1" y="334"/>
                    <a:pt x="2" y="329"/>
                    <a:pt x="1" y="323"/>
                  </a:cubicBezTo>
                  <a:cubicBezTo>
                    <a:pt x="2" y="319"/>
                    <a:pt x="0" y="315"/>
                    <a:pt x="1" y="311"/>
                  </a:cubicBezTo>
                  <a:cubicBezTo>
                    <a:pt x="0" y="303"/>
                    <a:pt x="2" y="295"/>
                    <a:pt x="0" y="287"/>
                  </a:cubicBezTo>
                  <a:cubicBezTo>
                    <a:pt x="1" y="286"/>
                    <a:pt x="1" y="284"/>
                    <a:pt x="1" y="282"/>
                  </a:cubicBezTo>
                  <a:cubicBezTo>
                    <a:pt x="1" y="278"/>
                    <a:pt x="1" y="272"/>
                    <a:pt x="1" y="267"/>
                  </a:cubicBezTo>
                  <a:cubicBezTo>
                    <a:pt x="1" y="265"/>
                    <a:pt x="1" y="263"/>
                    <a:pt x="1" y="261"/>
                  </a:cubicBezTo>
                  <a:cubicBezTo>
                    <a:pt x="1" y="260"/>
                    <a:pt x="1" y="259"/>
                    <a:pt x="1" y="258"/>
                  </a:cubicBezTo>
                  <a:cubicBezTo>
                    <a:pt x="3" y="256"/>
                    <a:pt x="4" y="255"/>
                    <a:pt x="5" y="253"/>
                  </a:cubicBezTo>
                  <a:cubicBezTo>
                    <a:pt x="5" y="251"/>
                    <a:pt x="4" y="249"/>
                    <a:pt x="4" y="246"/>
                  </a:cubicBezTo>
                  <a:cubicBezTo>
                    <a:pt x="4" y="243"/>
                    <a:pt x="6" y="240"/>
                    <a:pt x="5" y="237"/>
                  </a:cubicBezTo>
                  <a:cubicBezTo>
                    <a:pt x="6" y="235"/>
                    <a:pt x="4" y="232"/>
                    <a:pt x="6" y="230"/>
                  </a:cubicBezTo>
                  <a:cubicBezTo>
                    <a:pt x="5" y="221"/>
                    <a:pt x="6" y="213"/>
                    <a:pt x="6" y="204"/>
                  </a:cubicBezTo>
                  <a:cubicBezTo>
                    <a:pt x="6" y="201"/>
                    <a:pt x="6" y="198"/>
                    <a:pt x="6" y="195"/>
                  </a:cubicBezTo>
                  <a:cubicBezTo>
                    <a:pt x="6" y="194"/>
                    <a:pt x="6" y="193"/>
                    <a:pt x="6" y="192"/>
                  </a:cubicBezTo>
                  <a:cubicBezTo>
                    <a:pt x="6" y="191"/>
                    <a:pt x="7" y="189"/>
                    <a:pt x="7" y="188"/>
                  </a:cubicBezTo>
                  <a:cubicBezTo>
                    <a:pt x="7" y="185"/>
                    <a:pt x="7" y="182"/>
                    <a:pt x="6" y="180"/>
                  </a:cubicBezTo>
                  <a:cubicBezTo>
                    <a:pt x="7" y="179"/>
                    <a:pt x="6" y="179"/>
                    <a:pt x="7" y="178"/>
                  </a:cubicBezTo>
                  <a:cubicBezTo>
                    <a:pt x="6" y="173"/>
                    <a:pt x="8" y="167"/>
                    <a:pt x="8" y="162"/>
                  </a:cubicBezTo>
                  <a:cubicBezTo>
                    <a:pt x="10" y="158"/>
                    <a:pt x="8" y="154"/>
                    <a:pt x="9" y="151"/>
                  </a:cubicBezTo>
                  <a:close/>
                  <a:moveTo>
                    <a:pt x="45" y="1171"/>
                  </a:moveTo>
                  <a:cubicBezTo>
                    <a:pt x="45" y="1171"/>
                    <a:pt x="45" y="1171"/>
                    <a:pt x="45" y="1171"/>
                  </a:cubicBezTo>
                  <a:cubicBezTo>
                    <a:pt x="45" y="1171"/>
                    <a:pt x="44" y="1171"/>
                    <a:pt x="44" y="1171"/>
                  </a:cubicBezTo>
                  <a:cubicBezTo>
                    <a:pt x="44" y="1171"/>
                    <a:pt x="45" y="1171"/>
                    <a:pt x="44" y="1172"/>
                  </a:cubicBezTo>
                  <a:cubicBezTo>
                    <a:pt x="44" y="1172"/>
                    <a:pt x="44" y="1172"/>
                    <a:pt x="44" y="1172"/>
                  </a:cubicBezTo>
                  <a:cubicBezTo>
                    <a:pt x="45" y="1172"/>
                    <a:pt x="45" y="1172"/>
                    <a:pt x="45" y="1172"/>
                  </a:cubicBezTo>
                  <a:cubicBezTo>
                    <a:pt x="45" y="1171"/>
                    <a:pt x="45" y="1171"/>
                    <a:pt x="45" y="1171"/>
                  </a:cubicBezTo>
                  <a:close/>
                  <a:moveTo>
                    <a:pt x="62" y="1152"/>
                  </a:moveTo>
                  <a:cubicBezTo>
                    <a:pt x="62" y="1152"/>
                    <a:pt x="62" y="1153"/>
                    <a:pt x="62" y="1153"/>
                  </a:cubicBezTo>
                  <a:cubicBezTo>
                    <a:pt x="62" y="1152"/>
                    <a:pt x="62" y="1152"/>
                    <a:pt x="62" y="1152"/>
                  </a:cubicBezTo>
                  <a:close/>
                  <a:moveTo>
                    <a:pt x="72" y="1157"/>
                  </a:moveTo>
                  <a:cubicBezTo>
                    <a:pt x="73" y="1157"/>
                    <a:pt x="72" y="1158"/>
                    <a:pt x="73" y="1158"/>
                  </a:cubicBezTo>
                  <a:cubicBezTo>
                    <a:pt x="74" y="1157"/>
                    <a:pt x="73" y="1157"/>
                    <a:pt x="72" y="1157"/>
                  </a:cubicBezTo>
                  <a:close/>
                  <a:moveTo>
                    <a:pt x="73" y="1144"/>
                  </a:moveTo>
                  <a:cubicBezTo>
                    <a:pt x="71" y="1147"/>
                    <a:pt x="73" y="1150"/>
                    <a:pt x="73" y="1153"/>
                  </a:cubicBezTo>
                  <a:cubicBezTo>
                    <a:pt x="74" y="1152"/>
                    <a:pt x="73" y="1150"/>
                    <a:pt x="73" y="1149"/>
                  </a:cubicBezTo>
                  <a:cubicBezTo>
                    <a:pt x="73" y="1149"/>
                    <a:pt x="73" y="1149"/>
                    <a:pt x="74" y="1148"/>
                  </a:cubicBezTo>
                  <a:cubicBezTo>
                    <a:pt x="73" y="1147"/>
                    <a:pt x="74" y="1144"/>
                    <a:pt x="73" y="1144"/>
                  </a:cubicBezTo>
                  <a:close/>
                  <a:moveTo>
                    <a:pt x="114" y="1130"/>
                  </a:moveTo>
                  <a:cubicBezTo>
                    <a:pt x="114" y="1130"/>
                    <a:pt x="114" y="1131"/>
                    <a:pt x="114" y="1131"/>
                  </a:cubicBezTo>
                  <a:cubicBezTo>
                    <a:pt x="114" y="1132"/>
                    <a:pt x="114" y="1133"/>
                    <a:pt x="114" y="1133"/>
                  </a:cubicBezTo>
                  <a:cubicBezTo>
                    <a:pt x="114" y="1134"/>
                    <a:pt x="114" y="1135"/>
                    <a:pt x="113" y="1136"/>
                  </a:cubicBezTo>
                  <a:cubicBezTo>
                    <a:pt x="114" y="1136"/>
                    <a:pt x="113" y="1137"/>
                    <a:pt x="114" y="1137"/>
                  </a:cubicBezTo>
                  <a:cubicBezTo>
                    <a:pt x="114" y="1135"/>
                    <a:pt x="115" y="1133"/>
                    <a:pt x="114" y="1130"/>
                  </a:cubicBezTo>
                  <a:close/>
                  <a:moveTo>
                    <a:pt x="121" y="1002"/>
                  </a:moveTo>
                  <a:cubicBezTo>
                    <a:pt x="121" y="1001"/>
                    <a:pt x="121" y="1001"/>
                    <a:pt x="121" y="1001"/>
                  </a:cubicBezTo>
                  <a:cubicBezTo>
                    <a:pt x="121" y="1001"/>
                    <a:pt x="121" y="1001"/>
                    <a:pt x="121" y="1001"/>
                  </a:cubicBezTo>
                  <a:cubicBezTo>
                    <a:pt x="121" y="1001"/>
                    <a:pt x="120" y="1002"/>
                    <a:pt x="121" y="1002"/>
                  </a:cubicBezTo>
                  <a:cubicBezTo>
                    <a:pt x="121" y="1002"/>
                    <a:pt x="121" y="1002"/>
                    <a:pt x="121" y="1002"/>
                  </a:cubicBezTo>
                  <a:close/>
                  <a:moveTo>
                    <a:pt x="121" y="975"/>
                  </a:moveTo>
                  <a:cubicBezTo>
                    <a:pt x="121" y="976"/>
                    <a:pt x="121" y="977"/>
                    <a:pt x="121" y="978"/>
                  </a:cubicBezTo>
                  <a:cubicBezTo>
                    <a:pt x="121" y="978"/>
                    <a:pt x="121" y="978"/>
                    <a:pt x="121" y="978"/>
                  </a:cubicBezTo>
                  <a:cubicBezTo>
                    <a:pt x="121" y="978"/>
                    <a:pt x="121" y="978"/>
                    <a:pt x="121" y="978"/>
                  </a:cubicBezTo>
                  <a:cubicBezTo>
                    <a:pt x="121" y="978"/>
                    <a:pt x="121" y="978"/>
                    <a:pt x="121" y="978"/>
                  </a:cubicBezTo>
                  <a:cubicBezTo>
                    <a:pt x="121" y="978"/>
                    <a:pt x="121" y="977"/>
                    <a:pt x="121" y="977"/>
                  </a:cubicBezTo>
                  <a:cubicBezTo>
                    <a:pt x="121" y="977"/>
                    <a:pt x="121" y="977"/>
                    <a:pt x="122" y="976"/>
                  </a:cubicBezTo>
                  <a:cubicBezTo>
                    <a:pt x="121" y="976"/>
                    <a:pt x="122" y="974"/>
                    <a:pt x="121" y="975"/>
                  </a:cubicBezTo>
                  <a:close/>
                  <a:moveTo>
                    <a:pt x="129" y="883"/>
                  </a:moveTo>
                  <a:cubicBezTo>
                    <a:pt x="129" y="883"/>
                    <a:pt x="129" y="883"/>
                    <a:pt x="129" y="883"/>
                  </a:cubicBezTo>
                  <a:cubicBezTo>
                    <a:pt x="129" y="883"/>
                    <a:pt x="129" y="884"/>
                    <a:pt x="129" y="884"/>
                  </a:cubicBezTo>
                  <a:cubicBezTo>
                    <a:pt x="129" y="884"/>
                    <a:pt x="129" y="883"/>
                    <a:pt x="129" y="883"/>
                  </a:cubicBezTo>
                  <a:close/>
                  <a:moveTo>
                    <a:pt x="129" y="874"/>
                  </a:moveTo>
                  <a:cubicBezTo>
                    <a:pt x="129" y="875"/>
                    <a:pt x="129" y="877"/>
                    <a:pt x="129" y="878"/>
                  </a:cubicBezTo>
                  <a:cubicBezTo>
                    <a:pt x="129" y="878"/>
                    <a:pt x="129" y="878"/>
                    <a:pt x="129" y="878"/>
                  </a:cubicBezTo>
                  <a:cubicBezTo>
                    <a:pt x="129" y="877"/>
                    <a:pt x="129" y="876"/>
                    <a:pt x="129" y="875"/>
                  </a:cubicBezTo>
                  <a:cubicBezTo>
                    <a:pt x="129" y="875"/>
                    <a:pt x="129" y="875"/>
                    <a:pt x="129" y="874"/>
                  </a:cubicBezTo>
                  <a:close/>
                  <a:moveTo>
                    <a:pt x="129" y="861"/>
                  </a:moveTo>
                  <a:cubicBezTo>
                    <a:pt x="129" y="861"/>
                    <a:pt x="129" y="861"/>
                    <a:pt x="129" y="861"/>
                  </a:cubicBezTo>
                  <a:cubicBezTo>
                    <a:pt x="129" y="861"/>
                    <a:pt x="129" y="861"/>
                    <a:pt x="129" y="861"/>
                  </a:cubicBezTo>
                  <a:cubicBezTo>
                    <a:pt x="129" y="861"/>
                    <a:pt x="128" y="864"/>
                    <a:pt x="129" y="863"/>
                  </a:cubicBezTo>
                  <a:cubicBezTo>
                    <a:pt x="129" y="862"/>
                    <a:pt x="129" y="862"/>
                    <a:pt x="129" y="861"/>
                  </a:cubicBezTo>
                  <a:close/>
                  <a:moveTo>
                    <a:pt x="129" y="858"/>
                  </a:moveTo>
                  <a:cubicBezTo>
                    <a:pt x="128" y="858"/>
                    <a:pt x="128" y="860"/>
                    <a:pt x="129" y="860"/>
                  </a:cubicBezTo>
                  <a:cubicBezTo>
                    <a:pt x="129" y="860"/>
                    <a:pt x="129" y="860"/>
                    <a:pt x="129" y="860"/>
                  </a:cubicBezTo>
                  <a:cubicBezTo>
                    <a:pt x="129" y="860"/>
                    <a:pt x="129" y="859"/>
                    <a:pt x="129" y="858"/>
                  </a:cubicBezTo>
                  <a:close/>
                  <a:moveTo>
                    <a:pt x="129" y="848"/>
                  </a:moveTo>
                  <a:cubicBezTo>
                    <a:pt x="129" y="848"/>
                    <a:pt x="129" y="848"/>
                    <a:pt x="128" y="848"/>
                  </a:cubicBezTo>
                  <a:cubicBezTo>
                    <a:pt x="128" y="848"/>
                    <a:pt x="128" y="848"/>
                    <a:pt x="128" y="848"/>
                  </a:cubicBezTo>
                  <a:cubicBezTo>
                    <a:pt x="129" y="850"/>
                    <a:pt x="128" y="852"/>
                    <a:pt x="129" y="852"/>
                  </a:cubicBezTo>
                  <a:cubicBezTo>
                    <a:pt x="129" y="852"/>
                    <a:pt x="129" y="852"/>
                    <a:pt x="129" y="852"/>
                  </a:cubicBezTo>
                  <a:cubicBezTo>
                    <a:pt x="129" y="851"/>
                    <a:pt x="129" y="850"/>
                    <a:pt x="129" y="849"/>
                  </a:cubicBezTo>
                  <a:cubicBezTo>
                    <a:pt x="129" y="849"/>
                    <a:pt x="129" y="848"/>
                    <a:pt x="129" y="848"/>
                  </a:cubicBezTo>
                  <a:close/>
                  <a:moveTo>
                    <a:pt x="128" y="846"/>
                  </a:moveTo>
                  <a:cubicBezTo>
                    <a:pt x="128" y="847"/>
                    <a:pt x="128" y="847"/>
                    <a:pt x="128" y="847"/>
                  </a:cubicBezTo>
                  <a:cubicBezTo>
                    <a:pt x="128" y="847"/>
                    <a:pt x="128" y="847"/>
                    <a:pt x="128" y="848"/>
                  </a:cubicBezTo>
                  <a:cubicBezTo>
                    <a:pt x="129" y="848"/>
                    <a:pt x="129" y="848"/>
                    <a:pt x="129" y="848"/>
                  </a:cubicBezTo>
                  <a:cubicBezTo>
                    <a:pt x="129" y="847"/>
                    <a:pt x="129" y="847"/>
                    <a:pt x="129" y="847"/>
                  </a:cubicBezTo>
                  <a:lnTo>
                    <a:pt x="128" y="846"/>
                  </a:lnTo>
                  <a:close/>
                  <a:moveTo>
                    <a:pt x="129" y="844"/>
                  </a:moveTo>
                  <a:cubicBezTo>
                    <a:pt x="129" y="844"/>
                    <a:pt x="129" y="844"/>
                    <a:pt x="129" y="844"/>
                  </a:cubicBezTo>
                  <a:cubicBezTo>
                    <a:pt x="128" y="844"/>
                    <a:pt x="128" y="845"/>
                    <a:pt x="129" y="846"/>
                  </a:cubicBezTo>
                  <a:cubicBezTo>
                    <a:pt x="129" y="846"/>
                    <a:pt x="129" y="846"/>
                    <a:pt x="129" y="846"/>
                  </a:cubicBezTo>
                  <a:cubicBezTo>
                    <a:pt x="129" y="846"/>
                    <a:pt x="129" y="845"/>
                    <a:pt x="129" y="845"/>
                  </a:cubicBezTo>
                  <a:cubicBezTo>
                    <a:pt x="129" y="845"/>
                    <a:pt x="129" y="845"/>
                    <a:pt x="129" y="844"/>
                  </a:cubicBezTo>
                  <a:close/>
                  <a:moveTo>
                    <a:pt x="116" y="1095"/>
                  </a:moveTo>
                  <a:cubicBezTo>
                    <a:pt x="116" y="1095"/>
                    <a:pt x="116" y="1095"/>
                    <a:pt x="116" y="1095"/>
                  </a:cubicBezTo>
                  <a:cubicBezTo>
                    <a:pt x="116" y="1095"/>
                    <a:pt x="116" y="1095"/>
                    <a:pt x="116" y="1095"/>
                  </a:cubicBezTo>
                  <a:cubicBezTo>
                    <a:pt x="116" y="1097"/>
                    <a:pt x="116" y="1100"/>
                    <a:pt x="116" y="1102"/>
                  </a:cubicBezTo>
                  <a:cubicBezTo>
                    <a:pt x="116" y="1102"/>
                    <a:pt x="116" y="1102"/>
                    <a:pt x="116" y="1102"/>
                  </a:cubicBezTo>
                  <a:cubicBezTo>
                    <a:pt x="116" y="1102"/>
                    <a:pt x="116" y="1102"/>
                    <a:pt x="116" y="1102"/>
                  </a:cubicBezTo>
                  <a:cubicBezTo>
                    <a:pt x="116" y="1100"/>
                    <a:pt x="117" y="1097"/>
                    <a:pt x="116" y="1095"/>
                  </a:cubicBezTo>
                  <a:cubicBezTo>
                    <a:pt x="116" y="1095"/>
                    <a:pt x="116" y="1095"/>
                    <a:pt x="116" y="1095"/>
                  </a:cubicBezTo>
                  <a:close/>
                  <a:moveTo>
                    <a:pt x="117" y="1076"/>
                  </a:moveTo>
                  <a:cubicBezTo>
                    <a:pt x="117" y="1076"/>
                    <a:pt x="117" y="1076"/>
                    <a:pt x="117" y="1076"/>
                  </a:cubicBezTo>
                  <a:cubicBezTo>
                    <a:pt x="117" y="1076"/>
                    <a:pt x="117" y="1076"/>
                    <a:pt x="117" y="1076"/>
                  </a:cubicBezTo>
                  <a:cubicBezTo>
                    <a:pt x="117" y="1076"/>
                    <a:pt x="117" y="1076"/>
                    <a:pt x="117" y="1077"/>
                  </a:cubicBezTo>
                  <a:cubicBezTo>
                    <a:pt x="117" y="1077"/>
                    <a:pt x="117" y="1077"/>
                    <a:pt x="117" y="1077"/>
                  </a:cubicBezTo>
                  <a:cubicBezTo>
                    <a:pt x="117" y="1077"/>
                    <a:pt x="117" y="1077"/>
                    <a:pt x="117" y="1077"/>
                  </a:cubicBezTo>
                  <a:cubicBezTo>
                    <a:pt x="117" y="1078"/>
                    <a:pt x="117" y="1077"/>
                    <a:pt x="117" y="1077"/>
                  </a:cubicBezTo>
                  <a:cubicBezTo>
                    <a:pt x="118" y="1077"/>
                    <a:pt x="117" y="1077"/>
                    <a:pt x="117" y="1077"/>
                  </a:cubicBezTo>
                  <a:cubicBezTo>
                    <a:pt x="117" y="1076"/>
                    <a:pt x="117" y="1076"/>
                    <a:pt x="117" y="1076"/>
                  </a:cubicBezTo>
                  <a:close/>
                  <a:moveTo>
                    <a:pt x="118" y="1068"/>
                  </a:moveTo>
                  <a:cubicBezTo>
                    <a:pt x="118" y="1068"/>
                    <a:pt x="118" y="1068"/>
                    <a:pt x="118" y="1068"/>
                  </a:cubicBezTo>
                  <a:cubicBezTo>
                    <a:pt x="118" y="1068"/>
                    <a:pt x="117" y="1068"/>
                    <a:pt x="117" y="1068"/>
                  </a:cubicBezTo>
                  <a:cubicBezTo>
                    <a:pt x="117" y="1068"/>
                    <a:pt x="117" y="1068"/>
                    <a:pt x="117" y="1068"/>
                  </a:cubicBezTo>
                  <a:cubicBezTo>
                    <a:pt x="117" y="1070"/>
                    <a:pt x="117" y="1072"/>
                    <a:pt x="117" y="1074"/>
                  </a:cubicBezTo>
                  <a:cubicBezTo>
                    <a:pt x="117" y="1074"/>
                    <a:pt x="117" y="1074"/>
                    <a:pt x="117" y="1074"/>
                  </a:cubicBezTo>
                  <a:cubicBezTo>
                    <a:pt x="118" y="1074"/>
                    <a:pt x="118" y="1074"/>
                    <a:pt x="118" y="1074"/>
                  </a:cubicBezTo>
                  <a:cubicBezTo>
                    <a:pt x="117" y="1072"/>
                    <a:pt x="117" y="1070"/>
                    <a:pt x="118" y="1068"/>
                  </a:cubicBezTo>
                  <a:close/>
                  <a:moveTo>
                    <a:pt x="118" y="1049"/>
                  </a:moveTo>
                  <a:cubicBezTo>
                    <a:pt x="118" y="1049"/>
                    <a:pt x="118" y="1049"/>
                    <a:pt x="118" y="1049"/>
                  </a:cubicBezTo>
                  <a:cubicBezTo>
                    <a:pt x="118" y="1049"/>
                    <a:pt x="118" y="1049"/>
                    <a:pt x="118" y="1049"/>
                  </a:cubicBezTo>
                  <a:cubicBezTo>
                    <a:pt x="118" y="1049"/>
                    <a:pt x="118" y="1049"/>
                    <a:pt x="117" y="1050"/>
                  </a:cubicBezTo>
                  <a:cubicBezTo>
                    <a:pt x="117" y="1050"/>
                    <a:pt x="117" y="1050"/>
                    <a:pt x="118" y="1050"/>
                  </a:cubicBezTo>
                  <a:cubicBezTo>
                    <a:pt x="118" y="1050"/>
                    <a:pt x="118" y="1050"/>
                    <a:pt x="118" y="1050"/>
                  </a:cubicBezTo>
                  <a:cubicBezTo>
                    <a:pt x="118" y="1050"/>
                    <a:pt x="118" y="1049"/>
                    <a:pt x="118" y="1049"/>
                  </a:cubicBezTo>
                  <a:cubicBezTo>
                    <a:pt x="118" y="1049"/>
                    <a:pt x="118" y="1049"/>
                    <a:pt x="118" y="1049"/>
                  </a:cubicBezTo>
                  <a:close/>
                  <a:moveTo>
                    <a:pt x="162" y="958"/>
                  </a:moveTo>
                  <a:cubicBezTo>
                    <a:pt x="162" y="959"/>
                    <a:pt x="162" y="959"/>
                    <a:pt x="162" y="959"/>
                  </a:cubicBezTo>
                  <a:cubicBezTo>
                    <a:pt x="162" y="959"/>
                    <a:pt x="162" y="958"/>
                    <a:pt x="162" y="958"/>
                  </a:cubicBezTo>
                  <a:cubicBezTo>
                    <a:pt x="162" y="958"/>
                    <a:pt x="162" y="957"/>
                    <a:pt x="162" y="956"/>
                  </a:cubicBezTo>
                  <a:cubicBezTo>
                    <a:pt x="162" y="956"/>
                    <a:pt x="162" y="956"/>
                    <a:pt x="162" y="956"/>
                  </a:cubicBezTo>
                  <a:cubicBezTo>
                    <a:pt x="162" y="956"/>
                    <a:pt x="162" y="956"/>
                    <a:pt x="162" y="956"/>
                  </a:cubicBezTo>
                  <a:cubicBezTo>
                    <a:pt x="162" y="956"/>
                    <a:pt x="162" y="956"/>
                    <a:pt x="162" y="956"/>
                  </a:cubicBezTo>
                  <a:cubicBezTo>
                    <a:pt x="162" y="957"/>
                    <a:pt x="161" y="958"/>
                    <a:pt x="162" y="958"/>
                  </a:cubicBezTo>
                  <a:close/>
                  <a:moveTo>
                    <a:pt x="162" y="927"/>
                  </a:moveTo>
                  <a:cubicBezTo>
                    <a:pt x="162" y="927"/>
                    <a:pt x="162" y="927"/>
                    <a:pt x="162" y="927"/>
                  </a:cubicBezTo>
                  <a:cubicBezTo>
                    <a:pt x="162" y="927"/>
                    <a:pt x="162" y="927"/>
                    <a:pt x="162" y="927"/>
                  </a:cubicBezTo>
                  <a:cubicBezTo>
                    <a:pt x="162" y="926"/>
                    <a:pt x="162" y="925"/>
                    <a:pt x="162" y="924"/>
                  </a:cubicBezTo>
                  <a:cubicBezTo>
                    <a:pt x="162" y="924"/>
                    <a:pt x="162" y="924"/>
                    <a:pt x="162" y="924"/>
                  </a:cubicBezTo>
                  <a:cubicBezTo>
                    <a:pt x="162" y="924"/>
                    <a:pt x="162" y="924"/>
                    <a:pt x="162" y="924"/>
                  </a:cubicBezTo>
                  <a:cubicBezTo>
                    <a:pt x="162" y="924"/>
                    <a:pt x="162" y="924"/>
                    <a:pt x="162" y="924"/>
                  </a:cubicBezTo>
                  <a:cubicBezTo>
                    <a:pt x="162" y="925"/>
                    <a:pt x="162" y="926"/>
                    <a:pt x="162" y="927"/>
                  </a:cubicBezTo>
                  <a:close/>
                  <a:moveTo>
                    <a:pt x="187" y="893"/>
                  </a:moveTo>
                  <a:cubicBezTo>
                    <a:pt x="186" y="894"/>
                    <a:pt x="187" y="894"/>
                    <a:pt x="187" y="895"/>
                  </a:cubicBezTo>
                  <a:cubicBezTo>
                    <a:pt x="187" y="895"/>
                    <a:pt x="187" y="895"/>
                    <a:pt x="187" y="895"/>
                  </a:cubicBezTo>
                  <a:cubicBezTo>
                    <a:pt x="187" y="895"/>
                    <a:pt x="187" y="895"/>
                    <a:pt x="187" y="895"/>
                  </a:cubicBezTo>
                  <a:cubicBezTo>
                    <a:pt x="187" y="894"/>
                    <a:pt x="187" y="894"/>
                    <a:pt x="187" y="893"/>
                  </a:cubicBezTo>
                  <a:cubicBezTo>
                    <a:pt x="187" y="893"/>
                    <a:pt x="187" y="893"/>
                    <a:pt x="187" y="893"/>
                  </a:cubicBezTo>
                  <a:cubicBezTo>
                    <a:pt x="187" y="893"/>
                    <a:pt x="187" y="893"/>
                    <a:pt x="187" y="893"/>
                  </a:cubicBezTo>
                  <a:cubicBezTo>
                    <a:pt x="187" y="893"/>
                    <a:pt x="187" y="893"/>
                    <a:pt x="187" y="893"/>
                  </a:cubicBezTo>
                  <a:close/>
                  <a:moveTo>
                    <a:pt x="186" y="866"/>
                  </a:moveTo>
                  <a:cubicBezTo>
                    <a:pt x="186" y="867"/>
                    <a:pt x="186" y="867"/>
                    <a:pt x="186" y="868"/>
                  </a:cubicBezTo>
                  <a:cubicBezTo>
                    <a:pt x="186" y="868"/>
                    <a:pt x="186" y="868"/>
                    <a:pt x="186" y="868"/>
                  </a:cubicBezTo>
                  <a:cubicBezTo>
                    <a:pt x="186" y="868"/>
                    <a:pt x="186" y="869"/>
                    <a:pt x="186" y="869"/>
                  </a:cubicBezTo>
                  <a:cubicBezTo>
                    <a:pt x="186" y="869"/>
                    <a:pt x="186" y="868"/>
                    <a:pt x="186" y="868"/>
                  </a:cubicBezTo>
                  <a:cubicBezTo>
                    <a:pt x="187" y="868"/>
                    <a:pt x="186" y="868"/>
                    <a:pt x="186" y="867"/>
                  </a:cubicBezTo>
                  <a:cubicBezTo>
                    <a:pt x="186" y="867"/>
                    <a:pt x="186" y="867"/>
                    <a:pt x="187" y="866"/>
                  </a:cubicBezTo>
                  <a:cubicBezTo>
                    <a:pt x="187" y="866"/>
                    <a:pt x="187" y="866"/>
                    <a:pt x="186" y="866"/>
                  </a:cubicBezTo>
                  <a:cubicBezTo>
                    <a:pt x="186" y="866"/>
                    <a:pt x="186" y="866"/>
                    <a:pt x="186" y="866"/>
                  </a:cubicBezTo>
                  <a:close/>
                  <a:moveTo>
                    <a:pt x="160" y="816"/>
                  </a:moveTo>
                  <a:cubicBezTo>
                    <a:pt x="160" y="816"/>
                    <a:pt x="160" y="816"/>
                    <a:pt x="160" y="816"/>
                  </a:cubicBezTo>
                  <a:cubicBezTo>
                    <a:pt x="160" y="816"/>
                    <a:pt x="160" y="816"/>
                    <a:pt x="160" y="816"/>
                  </a:cubicBezTo>
                  <a:cubicBezTo>
                    <a:pt x="160" y="815"/>
                    <a:pt x="160" y="815"/>
                    <a:pt x="160" y="814"/>
                  </a:cubicBezTo>
                  <a:cubicBezTo>
                    <a:pt x="160" y="814"/>
                    <a:pt x="160" y="814"/>
                    <a:pt x="160" y="814"/>
                  </a:cubicBezTo>
                  <a:cubicBezTo>
                    <a:pt x="160" y="814"/>
                    <a:pt x="160" y="814"/>
                    <a:pt x="160" y="814"/>
                  </a:cubicBezTo>
                  <a:cubicBezTo>
                    <a:pt x="160" y="814"/>
                    <a:pt x="159" y="814"/>
                    <a:pt x="159" y="814"/>
                  </a:cubicBezTo>
                  <a:cubicBezTo>
                    <a:pt x="159" y="815"/>
                    <a:pt x="159" y="815"/>
                    <a:pt x="160" y="816"/>
                  </a:cubicBezTo>
                  <a:close/>
                  <a:moveTo>
                    <a:pt x="192" y="770"/>
                  </a:moveTo>
                  <a:cubicBezTo>
                    <a:pt x="192" y="770"/>
                    <a:pt x="192" y="770"/>
                    <a:pt x="191" y="770"/>
                  </a:cubicBezTo>
                  <a:cubicBezTo>
                    <a:pt x="191" y="771"/>
                    <a:pt x="191" y="771"/>
                    <a:pt x="191" y="771"/>
                  </a:cubicBezTo>
                  <a:cubicBezTo>
                    <a:pt x="192" y="771"/>
                    <a:pt x="192" y="771"/>
                    <a:pt x="192" y="771"/>
                  </a:cubicBezTo>
                  <a:cubicBezTo>
                    <a:pt x="192" y="771"/>
                    <a:pt x="192" y="771"/>
                    <a:pt x="192" y="771"/>
                  </a:cubicBezTo>
                  <a:cubicBezTo>
                    <a:pt x="192" y="771"/>
                    <a:pt x="192" y="772"/>
                    <a:pt x="192" y="772"/>
                  </a:cubicBezTo>
                  <a:cubicBezTo>
                    <a:pt x="192" y="772"/>
                    <a:pt x="192" y="772"/>
                    <a:pt x="192" y="772"/>
                  </a:cubicBezTo>
                  <a:cubicBezTo>
                    <a:pt x="191" y="773"/>
                    <a:pt x="191" y="775"/>
                    <a:pt x="192" y="775"/>
                  </a:cubicBezTo>
                  <a:cubicBezTo>
                    <a:pt x="192" y="775"/>
                    <a:pt x="192" y="775"/>
                    <a:pt x="192" y="775"/>
                  </a:cubicBezTo>
                  <a:cubicBezTo>
                    <a:pt x="192" y="776"/>
                    <a:pt x="192" y="776"/>
                    <a:pt x="192" y="776"/>
                  </a:cubicBezTo>
                  <a:cubicBezTo>
                    <a:pt x="192" y="776"/>
                    <a:pt x="192" y="776"/>
                    <a:pt x="192" y="777"/>
                  </a:cubicBezTo>
                  <a:cubicBezTo>
                    <a:pt x="192" y="777"/>
                    <a:pt x="192" y="777"/>
                    <a:pt x="192" y="777"/>
                  </a:cubicBezTo>
                  <a:cubicBezTo>
                    <a:pt x="192" y="777"/>
                    <a:pt x="192" y="777"/>
                    <a:pt x="192" y="777"/>
                  </a:cubicBezTo>
                  <a:cubicBezTo>
                    <a:pt x="193" y="777"/>
                    <a:pt x="193" y="777"/>
                    <a:pt x="192" y="777"/>
                  </a:cubicBezTo>
                  <a:cubicBezTo>
                    <a:pt x="192" y="777"/>
                    <a:pt x="192" y="777"/>
                    <a:pt x="192" y="777"/>
                  </a:cubicBezTo>
                  <a:cubicBezTo>
                    <a:pt x="192" y="776"/>
                    <a:pt x="192" y="776"/>
                    <a:pt x="192" y="776"/>
                  </a:cubicBezTo>
                  <a:cubicBezTo>
                    <a:pt x="192" y="776"/>
                    <a:pt x="192" y="776"/>
                    <a:pt x="192" y="775"/>
                  </a:cubicBezTo>
                  <a:cubicBezTo>
                    <a:pt x="192" y="776"/>
                    <a:pt x="192" y="776"/>
                    <a:pt x="192" y="776"/>
                  </a:cubicBezTo>
                  <a:cubicBezTo>
                    <a:pt x="193" y="776"/>
                    <a:pt x="193" y="776"/>
                    <a:pt x="193" y="775"/>
                  </a:cubicBezTo>
                  <a:cubicBezTo>
                    <a:pt x="192" y="774"/>
                    <a:pt x="193" y="773"/>
                    <a:pt x="192" y="772"/>
                  </a:cubicBezTo>
                  <a:cubicBezTo>
                    <a:pt x="192" y="772"/>
                    <a:pt x="192" y="771"/>
                    <a:pt x="192" y="771"/>
                  </a:cubicBezTo>
                  <a:cubicBezTo>
                    <a:pt x="192" y="771"/>
                    <a:pt x="192" y="771"/>
                    <a:pt x="192" y="771"/>
                  </a:cubicBezTo>
                  <a:cubicBezTo>
                    <a:pt x="192" y="771"/>
                    <a:pt x="192" y="771"/>
                    <a:pt x="192" y="771"/>
                  </a:cubicBezTo>
                  <a:cubicBezTo>
                    <a:pt x="192" y="771"/>
                    <a:pt x="192" y="770"/>
                    <a:pt x="192" y="770"/>
                  </a:cubicBezTo>
                  <a:close/>
                  <a:moveTo>
                    <a:pt x="188" y="688"/>
                  </a:moveTo>
                  <a:cubicBezTo>
                    <a:pt x="188" y="688"/>
                    <a:pt x="188" y="688"/>
                    <a:pt x="188" y="688"/>
                  </a:cubicBezTo>
                  <a:cubicBezTo>
                    <a:pt x="188" y="690"/>
                    <a:pt x="188" y="691"/>
                    <a:pt x="188" y="693"/>
                  </a:cubicBezTo>
                  <a:cubicBezTo>
                    <a:pt x="188" y="694"/>
                    <a:pt x="188" y="696"/>
                    <a:pt x="189" y="698"/>
                  </a:cubicBezTo>
                  <a:cubicBezTo>
                    <a:pt x="189" y="701"/>
                    <a:pt x="188" y="704"/>
                    <a:pt x="190" y="707"/>
                  </a:cubicBezTo>
                  <a:cubicBezTo>
                    <a:pt x="189" y="708"/>
                    <a:pt x="189" y="710"/>
                    <a:pt x="190" y="712"/>
                  </a:cubicBezTo>
                  <a:cubicBezTo>
                    <a:pt x="189" y="712"/>
                    <a:pt x="190" y="713"/>
                    <a:pt x="189" y="714"/>
                  </a:cubicBezTo>
                  <a:cubicBezTo>
                    <a:pt x="190" y="717"/>
                    <a:pt x="190" y="720"/>
                    <a:pt x="190" y="724"/>
                  </a:cubicBezTo>
                  <a:cubicBezTo>
                    <a:pt x="190" y="724"/>
                    <a:pt x="190" y="725"/>
                    <a:pt x="190" y="725"/>
                  </a:cubicBezTo>
                  <a:cubicBezTo>
                    <a:pt x="190" y="725"/>
                    <a:pt x="190" y="725"/>
                    <a:pt x="191" y="726"/>
                  </a:cubicBezTo>
                  <a:cubicBezTo>
                    <a:pt x="191" y="728"/>
                    <a:pt x="190" y="730"/>
                    <a:pt x="191" y="732"/>
                  </a:cubicBezTo>
                  <a:cubicBezTo>
                    <a:pt x="190" y="735"/>
                    <a:pt x="192" y="739"/>
                    <a:pt x="191" y="742"/>
                  </a:cubicBezTo>
                  <a:cubicBezTo>
                    <a:pt x="192" y="743"/>
                    <a:pt x="191" y="743"/>
                    <a:pt x="192" y="743"/>
                  </a:cubicBezTo>
                  <a:cubicBezTo>
                    <a:pt x="191" y="746"/>
                    <a:pt x="192" y="748"/>
                    <a:pt x="191" y="751"/>
                  </a:cubicBezTo>
                  <a:cubicBezTo>
                    <a:pt x="192" y="753"/>
                    <a:pt x="191" y="756"/>
                    <a:pt x="192" y="758"/>
                  </a:cubicBezTo>
                  <a:cubicBezTo>
                    <a:pt x="191" y="760"/>
                    <a:pt x="192" y="762"/>
                    <a:pt x="192" y="763"/>
                  </a:cubicBezTo>
                  <a:cubicBezTo>
                    <a:pt x="192" y="763"/>
                    <a:pt x="192" y="764"/>
                    <a:pt x="192" y="764"/>
                  </a:cubicBezTo>
                  <a:cubicBezTo>
                    <a:pt x="192" y="764"/>
                    <a:pt x="192" y="764"/>
                    <a:pt x="192" y="764"/>
                  </a:cubicBezTo>
                  <a:cubicBezTo>
                    <a:pt x="192" y="764"/>
                    <a:pt x="192" y="764"/>
                    <a:pt x="192" y="765"/>
                  </a:cubicBezTo>
                  <a:cubicBezTo>
                    <a:pt x="192" y="765"/>
                    <a:pt x="192" y="765"/>
                    <a:pt x="193" y="766"/>
                  </a:cubicBezTo>
                  <a:cubicBezTo>
                    <a:pt x="192" y="766"/>
                    <a:pt x="192" y="766"/>
                    <a:pt x="192" y="766"/>
                  </a:cubicBezTo>
                  <a:cubicBezTo>
                    <a:pt x="192" y="766"/>
                    <a:pt x="192" y="766"/>
                    <a:pt x="192" y="766"/>
                  </a:cubicBezTo>
                  <a:cubicBezTo>
                    <a:pt x="192" y="766"/>
                    <a:pt x="192" y="766"/>
                    <a:pt x="191" y="766"/>
                  </a:cubicBezTo>
                  <a:cubicBezTo>
                    <a:pt x="192" y="766"/>
                    <a:pt x="192" y="767"/>
                    <a:pt x="192" y="767"/>
                  </a:cubicBezTo>
                  <a:cubicBezTo>
                    <a:pt x="192" y="767"/>
                    <a:pt x="192" y="767"/>
                    <a:pt x="192" y="767"/>
                  </a:cubicBezTo>
                  <a:cubicBezTo>
                    <a:pt x="192" y="767"/>
                    <a:pt x="192" y="767"/>
                    <a:pt x="192" y="767"/>
                  </a:cubicBezTo>
                  <a:cubicBezTo>
                    <a:pt x="192" y="767"/>
                    <a:pt x="192" y="767"/>
                    <a:pt x="192" y="767"/>
                  </a:cubicBezTo>
                  <a:cubicBezTo>
                    <a:pt x="192" y="767"/>
                    <a:pt x="192" y="767"/>
                    <a:pt x="192" y="767"/>
                  </a:cubicBezTo>
                  <a:cubicBezTo>
                    <a:pt x="192" y="767"/>
                    <a:pt x="192" y="767"/>
                    <a:pt x="192" y="768"/>
                  </a:cubicBezTo>
                  <a:cubicBezTo>
                    <a:pt x="192" y="768"/>
                    <a:pt x="192" y="768"/>
                    <a:pt x="192" y="768"/>
                  </a:cubicBezTo>
                  <a:cubicBezTo>
                    <a:pt x="192" y="768"/>
                    <a:pt x="192" y="769"/>
                    <a:pt x="192" y="769"/>
                  </a:cubicBezTo>
                  <a:cubicBezTo>
                    <a:pt x="192" y="769"/>
                    <a:pt x="192" y="769"/>
                    <a:pt x="192" y="769"/>
                  </a:cubicBezTo>
                  <a:cubicBezTo>
                    <a:pt x="192" y="770"/>
                    <a:pt x="192" y="770"/>
                    <a:pt x="192" y="770"/>
                  </a:cubicBezTo>
                  <a:cubicBezTo>
                    <a:pt x="191" y="769"/>
                    <a:pt x="191" y="769"/>
                    <a:pt x="191" y="768"/>
                  </a:cubicBezTo>
                  <a:cubicBezTo>
                    <a:pt x="191" y="768"/>
                    <a:pt x="191" y="768"/>
                    <a:pt x="191" y="767"/>
                  </a:cubicBezTo>
                  <a:cubicBezTo>
                    <a:pt x="191" y="767"/>
                    <a:pt x="191" y="767"/>
                    <a:pt x="191" y="766"/>
                  </a:cubicBezTo>
                  <a:cubicBezTo>
                    <a:pt x="191" y="766"/>
                    <a:pt x="191" y="766"/>
                    <a:pt x="191" y="766"/>
                  </a:cubicBezTo>
                  <a:cubicBezTo>
                    <a:pt x="191" y="766"/>
                    <a:pt x="191" y="766"/>
                    <a:pt x="191" y="766"/>
                  </a:cubicBezTo>
                  <a:cubicBezTo>
                    <a:pt x="191" y="765"/>
                    <a:pt x="191" y="765"/>
                    <a:pt x="191" y="765"/>
                  </a:cubicBezTo>
                  <a:cubicBezTo>
                    <a:pt x="191" y="765"/>
                    <a:pt x="190" y="764"/>
                    <a:pt x="190" y="764"/>
                  </a:cubicBezTo>
                  <a:cubicBezTo>
                    <a:pt x="190" y="764"/>
                    <a:pt x="190" y="764"/>
                    <a:pt x="191" y="764"/>
                  </a:cubicBezTo>
                  <a:cubicBezTo>
                    <a:pt x="190" y="761"/>
                    <a:pt x="191" y="759"/>
                    <a:pt x="189" y="756"/>
                  </a:cubicBezTo>
                  <a:cubicBezTo>
                    <a:pt x="190" y="756"/>
                    <a:pt x="190" y="756"/>
                    <a:pt x="190" y="755"/>
                  </a:cubicBezTo>
                  <a:cubicBezTo>
                    <a:pt x="189" y="754"/>
                    <a:pt x="190" y="753"/>
                    <a:pt x="189" y="752"/>
                  </a:cubicBezTo>
                  <a:cubicBezTo>
                    <a:pt x="189" y="752"/>
                    <a:pt x="189" y="751"/>
                    <a:pt x="190" y="751"/>
                  </a:cubicBezTo>
                  <a:cubicBezTo>
                    <a:pt x="189" y="750"/>
                    <a:pt x="189" y="749"/>
                    <a:pt x="189" y="749"/>
                  </a:cubicBezTo>
                  <a:cubicBezTo>
                    <a:pt x="189" y="747"/>
                    <a:pt x="189" y="746"/>
                    <a:pt x="189" y="745"/>
                  </a:cubicBezTo>
                  <a:cubicBezTo>
                    <a:pt x="189" y="745"/>
                    <a:pt x="189" y="744"/>
                    <a:pt x="189" y="743"/>
                  </a:cubicBezTo>
                  <a:cubicBezTo>
                    <a:pt x="189" y="743"/>
                    <a:pt x="189" y="742"/>
                    <a:pt x="189" y="742"/>
                  </a:cubicBezTo>
                  <a:cubicBezTo>
                    <a:pt x="188" y="739"/>
                    <a:pt x="189" y="737"/>
                    <a:pt x="188" y="734"/>
                  </a:cubicBezTo>
                  <a:cubicBezTo>
                    <a:pt x="189" y="734"/>
                    <a:pt x="188" y="733"/>
                    <a:pt x="189" y="733"/>
                  </a:cubicBezTo>
                  <a:cubicBezTo>
                    <a:pt x="188" y="731"/>
                    <a:pt x="188" y="729"/>
                    <a:pt x="188" y="727"/>
                  </a:cubicBezTo>
                  <a:cubicBezTo>
                    <a:pt x="187" y="724"/>
                    <a:pt x="188" y="721"/>
                    <a:pt x="187" y="718"/>
                  </a:cubicBezTo>
                  <a:cubicBezTo>
                    <a:pt x="188" y="717"/>
                    <a:pt x="187" y="717"/>
                    <a:pt x="188" y="717"/>
                  </a:cubicBezTo>
                  <a:cubicBezTo>
                    <a:pt x="187" y="713"/>
                    <a:pt x="187" y="710"/>
                    <a:pt x="188" y="707"/>
                  </a:cubicBezTo>
                  <a:cubicBezTo>
                    <a:pt x="188" y="707"/>
                    <a:pt x="187" y="707"/>
                    <a:pt x="187" y="707"/>
                  </a:cubicBezTo>
                  <a:cubicBezTo>
                    <a:pt x="187" y="706"/>
                    <a:pt x="188" y="706"/>
                    <a:pt x="188" y="705"/>
                  </a:cubicBezTo>
                  <a:cubicBezTo>
                    <a:pt x="188" y="705"/>
                    <a:pt x="187" y="705"/>
                    <a:pt x="187" y="704"/>
                  </a:cubicBezTo>
                  <a:cubicBezTo>
                    <a:pt x="187" y="704"/>
                    <a:pt x="188" y="703"/>
                    <a:pt x="188" y="702"/>
                  </a:cubicBezTo>
                  <a:cubicBezTo>
                    <a:pt x="188" y="701"/>
                    <a:pt x="187" y="699"/>
                    <a:pt x="188" y="698"/>
                  </a:cubicBezTo>
                  <a:cubicBezTo>
                    <a:pt x="187" y="696"/>
                    <a:pt x="187" y="694"/>
                    <a:pt x="187" y="693"/>
                  </a:cubicBezTo>
                  <a:cubicBezTo>
                    <a:pt x="187" y="691"/>
                    <a:pt x="187" y="690"/>
                    <a:pt x="187" y="688"/>
                  </a:cubicBezTo>
                  <a:cubicBezTo>
                    <a:pt x="187" y="688"/>
                    <a:pt x="187" y="688"/>
                    <a:pt x="187" y="688"/>
                  </a:cubicBezTo>
                  <a:cubicBezTo>
                    <a:pt x="187" y="688"/>
                    <a:pt x="188" y="688"/>
                    <a:pt x="188" y="688"/>
                  </a:cubicBezTo>
                  <a:close/>
                  <a:moveTo>
                    <a:pt x="192" y="764"/>
                  </a:moveTo>
                  <a:cubicBezTo>
                    <a:pt x="192" y="764"/>
                    <a:pt x="192" y="764"/>
                    <a:pt x="192" y="763"/>
                  </a:cubicBezTo>
                  <a:cubicBezTo>
                    <a:pt x="192" y="764"/>
                    <a:pt x="192" y="764"/>
                    <a:pt x="192" y="764"/>
                  </a:cubicBezTo>
                  <a:cubicBezTo>
                    <a:pt x="192" y="764"/>
                    <a:pt x="191" y="764"/>
                    <a:pt x="191" y="764"/>
                  </a:cubicBezTo>
                  <a:cubicBezTo>
                    <a:pt x="191" y="764"/>
                    <a:pt x="191" y="764"/>
                    <a:pt x="191" y="764"/>
                  </a:cubicBezTo>
                  <a:cubicBezTo>
                    <a:pt x="191" y="764"/>
                    <a:pt x="192" y="764"/>
                    <a:pt x="192" y="765"/>
                  </a:cubicBezTo>
                  <a:cubicBezTo>
                    <a:pt x="192" y="764"/>
                    <a:pt x="192" y="764"/>
                    <a:pt x="192" y="764"/>
                  </a:cubicBezTo>
                  <a:cubicBezTo>
                    <a:pt x="192" y="764"/>
                    <a:pt x="192" y="764"/>
                    <a:pt x="192" y="764"/>
                  </a:cubicBezTo>
                  <a:close/>
                  <a:moveTo>
                    <a:pt x="182" y="764"/>
                  </a:moveTo>
                  <a:cubicBezTo>
                    <a:pt x="182" y="764"/>
                    <a:pt x="182" y="764"/>
                    <a:pt x="182" y="764"/>
                  </a:cubicBezTo>
                  <a:cubicBezTo>
                    <a:pt x="182" y="764"/>
                    <a:pt x="182" y="764"/>
                    <a:pt x="182" y="763"/>
                  </a:cubicBezTo>
                  <a:cubicBezTo>
                    <a:pt x="182" y="763"/>
                    <a:pt x="182" y="763"/>
                    <a:pt x="182" y="763"/>
                  </a:cubicBezTo>
                  <a:cubicBezTo>
                    <a:pt x="182" y="762"/>
                    <a:pt x="182" y="762"/>
                    <a:pt x="182" y="762"/>
                  </a:cubicBezTo>
                  <a:cubicBezTo>
                    <a:pt x="182" y="762"/>
                    <a:pt x="182" y="762"/>
                    <a:pt x="182" y="762"/>
                  </a:cubicBezTo>
                  <a:cubicBezTo>
                    <a:pt x="182" y="762"/>
                    <a:pt x="182" y="762"/>
                    <a:pt x="182" y="763"/>
                  </a:cubicBezTo>
                  <a:cubicBezTo>
                    <a:pt x="182" y="763"/>
                    <a:pt x="182" y="763"/>
                    <a:pt x="182" y="764"/>
                  </a:cubicBezTo>
                  <a:close/>
                  <a:moveTo>
                    <a:pt x="154" y="773"/>
                  </a:moveTo>
                  <a:cubicBezTo>
                    <a:pt x="154" y="773"/>
                    <a:pt x="154" y="774"/>
                    <a:pt x="154" y="775"/>
                  </a:cubicBezTo>
                  <a:cubicBezTo>
                    <a:pt x="154" y="776"/>
                    <a:pt x="154" y="776"/>
                    <a:pt x="154" y="777"/>
                  </a:cubicBezTo>
                  <a:cubicBezTo>
                    <a:pt x="154" y="777"/>
                    <a:pt x="155" y="777"/>
                    <a:pt x="155" y="777"/>
                  </a:cubicBezTo>
                  <a:cubicBezTo>
                    <a:pt x="155" y="777"/>
                    <a:pt x="155" y="777"/>
                    <a:pt x="155" y="777"/>
                  </a:cubicBezTo>
                  <a:cubicBezTo>
                    <a:pt x="155" y="776"/>
                    <a:pt x="155" y="776"/>
                    <a:pt x="155" y="775"/>
                  </a:cubicBezTo>
                  <a:cubicBezTo>
                    <a:pt x="155" y="774"/>
                    <a:pt x="155" y="773"/>
                    <a:pt x="155" y="773"/>
                  </a:cubicBezTo>
                  <a:cubicBezTo>
                    <a:pt x="155" y="772"/>
                    <a:pt x="154" y="772"/>
                    <a:pt x="154" y="772"/>
                  </a:cubicBezTo>
                  <a:cubicBezTo>
                    <a:pt x="154" y="772"/>
                    <a:pt x="154" y="772"/>
                    <a:pt x="154" y="772"/>
                  </a:cubicBezTo>
                  <a:cubicBezTo>
                    <a:pt x="154" y="773"/>
                    <a:pt x="154" y="773"/>
                    <a:pt x="154" y="773"/>
                  </a:cubicBezTo>
                  <a:close/>
                  <a:moveTo>
                    <a:pt x="182" y="741"/>
                  </a:moveTo>
                  <a:cubicBezTo>
                    <a:pt x="182" y="741"/>
                    <a:pt x="182" y="741"/>
                    <a:pt x="182" y="741"/>
                  </a:cubicBezTo>
                  <a:cubicBezTo>
                    <a:pt x="182" y="741"/>
                    <a:pt x="182" y="741"/>
                    <a:pt x="182" y="741"/>
                  </a:cubicBezTo>
                  <a:cubicBezTo>
                    <a:pt x="182" y="741"/>
                    <a:pt x="182" y="741"/>
                    <a:pt x="182" y="741"/>
                  </a:cubicBezTo>
                  <a:cubicBezTo>
                    <a:pt x="182" y="741"/>
                    <a:pt x="182" y="742"/>
                    <a:pt x="182" y="742"/>
                  </a:cubicBezTo>
                  <a:cubicBezTo>
                    <a:pt x="182" y="742"/>
                    <a:pt x="182" y="742"/>
                    <a:pt x="182" y="742"/>
                  </a:cubicBezTo>
                  <a:cubicBezTo>
                    <a:pt x="182" y="742"/>
                    <a:pt x="182" y="742"/>
                    <a:pt x="183" y="742"/>
                  </a:cubicBezTo>
                  <a:cubicBezTo>
                    <a:pt x="182" y="742"/>
                    <a:pt x="182" y="741"/>
                    <a:pt x="182" y="741"/>
                  </a:cubicBezTo>
                  <a:close/>
                  <a:moveTo>
                    <a:pt x="181" y="735"/>
                  </a:moveTo>
                  <a:cubicBezTo>
                    <a:pt x="181" y="735"/>
                    <a:pt x="181" y="735"/>
                    <a:pt x="181" y="735"/>
                  </a:cubicBezTo>
                  <a:cubicBezTo>
                    <a:pt x="181" y="735"/>
                    <a:pt x="181" y="735"/>
                    <a:pt x="181" y="735"/>
                  </a:cubicBezTo>
                  <a:cubicBezTo>
                    <a:pt x="181" y="736"/>
                    <a:pt x="181" y="738"/>
                    <a:pt x="181" y="739"/>
                  </a:cubicBezTo>
                  <a:cubicBezTo>
                    <a:pt x="181" y="739"/>
                    <a:pt x="181" y="739"/>
                    <a:pt x="181" y="739"/>
                  </a:cubicBezTo>
                  <a:cubicBezTo>
                    <a:pt x="182" y="739"/>
                    <a:pt x="182" y="739"/>
                    <a:pt x="182" y="739"/>
                  </a:cubicBezTo>
                  <a:cubicBezTo>
                    <a:pt x="182" y="738"/>
                    <a:pt x="182" y="736"/>
                    <a:pt x="182" y="735"/>
                  </a:cubicBezTo>
                  <a:cubicBezTo>
                    <a:pt x="182" y="735"/>
                    <a:pt x="182" y="735"/>
                    <a:pt x="181" y="735"/>
                  </a:cubicBezTo>
                  <a:close/>
                  <a:moveTo>
                    <a:pt x="138" y="773"/>
                  </a:moveTo>
                  <a:cubicBezTo>
                    <a:pt x="138" y="773"/>
                    <a:pt x="138" y="773"/>
                    <a:pt x="138" y="773"/>
                  </a:cubicBezTo>
                  <a:cubicBezTo>
                    <a:pt x="139" y="771"/>
                    <a:pt x="138" y="770"/>
                    <a:pt x="138" y="768"/>
                  </a:cubicBezTo>
                  <a:cubicBezTo>
                    <a:pt x="138" y="767"/>
                    <a:pt x="138" y="767"/>
                    <a:pt x="138" y="766"/>
                  </a:cubicBezTo>
                  <a:cubicBezTo>
                    <a:pt x="138" y="766"/>
                    <a:pt x="138" y="766"/>
                    <a:pt x="137" y="766"/>
                  </a:cubicBezTo>
                  <a:cubicBezTo>
                    <a:pt x="137" y="766"/>
                    <a:pt x="137" y="766"/>
                    <a:pt x="137" y="766"/>
                  </a:cubicBezTo>
                  <a:cubicBezTo>
                    <a:pt x="137" y="766"/>
                    <a:pt x="137" y="766"/>
                    <a:pt x="137" y="766"/>
                  </a:cubicBezTo>
                  <a:cubicBezTo>
                    <a:pt x="137" y="767"/>
                    <a:pt x="137" y="767"/>
                    <a:pt x="138" y="768"/>
                  </a:cubicBezTo>
                  <a:cubicBezTo>
                    <a:pt x="138" y="770"/>
                    <a:pt x="138" y="771"/>
                    <a:pt x="138" y="773"/>
                  </a:cubicBezTo>
                  <a:cubicBezTo>
                    <a:pt x="138" y="773"/>
                    <a:pt x="138" y="773"/>
                    <a:pt x="138" y="773"/>
                  </a:cubicBezTo>
                  <a:close/>
                  <a:moveTo>
                    <a:pt x="181" y="727"/>
                  </a:moveTo>
                  <a:cubicBezTo>
                    <a:pt x="181" y="727"/>
                    <a:pt x="181" y="728"/>
                    <a:pt x="181" y="729"/>
                  </a:cubicBezTo>
                  <a:cubicBezTo>
                    <a:pt x="181" y="729"/>
                    <a:pt x="181" y="729"/>
                    <a:pt x="181" y="729"/>
                  </a:cubicBezTo>
                  <a:cubicBezTo>
                    <a:pt x="181" y="729"/>
                    <a:pt x="181" y="729"/>
                    <a:pt x="182" y="729"/>
                  </a:cubicBezTo>
                  <a:cubicBezTo>
                    <a:pt x="182" y="728"/>
                    <a:pt x="182" y="727"/>
                    <a:pt x="182" y="727"/>
                  </a:cubicBezTo>
                  <a:cubicBezTo>
                    <a:pt x="182" y="725"/>
                    <a:pt x="182" y="723"/>
                    <a:pt x="181" y="721"/>
                  </a:cubicBezTo>
                  <a:cubicBezTo>
                    <a:pt x="181" y="721"/>
                    <a:pt x="181" y="721"/>
                    <a:pt x="181" y="721"/>
                  </a:cubicBezTo>
                  <a:cubicBezTo>
                    <a:pt x="181" y="720"/>
                    <a:pt x="182" y="720"/>
                    <a:pt x="181" y="719"/>
                  </a:cubicBezTo>
                  <a:cubicBezTo>
                    <a:pt x="181" y="719"/>
                    <a:pt x="181" y="719"/>
                    <a:pt x="181" y="719"/>
                  </a:cubicBezTo>
                  <a:cubicBezTo>
                    <a:pt x="181" y="719"/>
                    <a:pt x="181" y="719"/>
                    <a:pt x="181" y="719"/>
                  </a:cubicBezTo>
                  <a:cubicBezTo>
                    <a:pt x="181" y="717"/>
                    <a:pt x="181" y="716"/>
                    <a:pt x="181" y="714"/>
                  </a:cubicBezTo>
                  <a:cubicBezTo>
                    <a:pt x="181" y="714"/>
                    <a:pt x="181" y="714"/>
                    <a:pt x="181" y="714"/>
                  </a:cubicBezTo>
                  <a:cubicBezTo>
                    <a:pt x="181" y="713"/>
                    <a:pt x="181" y="712"/>
                    <a:pt x="181" y="712"/>
                  </a:cubicBezTo>
                  <a:cubicBezTo>
                    <a:pt x="180" y="713"/>
                    <a:pt x="180" y="713"/>
                    <a:pt x="180" y="714"/>
                  </a:cubicBezTo>
                  <a:cubicBezTo>
                    <a:pt x="180" y="714"/>
                    <a:pt x="180" y="714"/>
                    <a:pt x="180" y="714"/>
                  </a:cubicBezTo>
                  <a:cubicBezTo>
                    <a:pt x="180" y="716"/>
                    <a:pt x="180" y="717"/>
                    <a:pt x="181" y="719"/>
                  </a:cubicBezTo>
                  <a:cubicBezTo>
                    <a:pt x="180" y="719"/>
                    <a:pt x="180" y="719"/>
                    <a:pt x="180" y="719"/>
                  </a:cubicBezTo>
                  <a:cubicBezTo>
                    <a:pt x="181" y="719"/>
                    <a:pt x="179" y="721"/>
                    <a:pt x="180" y="720"/>
                  </a:cubicBezTo>
                  <a:cubicBezTo>
                    <a:pt x="180" y="720"/>
                    <a:pt x="180" y="720"/>
                    <a:pt x="180" y="720"/>
                  </a:cubicBezTo>
                  <a:cubicBezTo>
                    <a:pt x="181" y="720"/>
                    <a:pt x="181" y="720"/>
                    <a:pt x="181" y="720"/>
                  </a:cubicBezTo>
                  <a:cubicBezTo>
                    <a:pt x="181" y="720"/>
                    <a:pt x="180" y="720"/>
                    <a:pt x="181" y="720"/>
                  </a:cubicBezTo>
                  <a:cubicBezTo>
                    <a:pt x="181" y="722"/>
                    <a:pt x="181" y="725"/>
                    <a:pt x="181" y="727"/>
                  </a:cubicBezTo>
                  <a:close/>
                  <a:moveTo>
                    <a:pt x="137" y="762"/>
                  </a:moveTo>
                  <a:cubicBezTo>
                    <a:pt x="137" y="763"/>
                    <a:pt x="137" y="763"/>
                    <a:pt x="137" y="764"/>
                  </a:cubicBezTo>
                  <a:cubicBezTo>
                    <a:pt x="137" y="764"/>
                    <a:pt x="137" y="764"/>
                    <a:pt x="137" y="764"/>
                  </a:cubicBezTo>
                  <a:cubicBezTo>
                    <a:pt x="138" y="764"/>
                    <a:pt x="138" y="764"/>
                    <a:pt x="138" y="764"/>
                  </a:cubicBezTo>
                  <a:cubicBezTo>
                    <a:pt x="138" y="763"/>
                    <a:pt x="138" y="763"/>
                    <a:pt x="138" y="762"/>
                  </a:cubicBezTo>
                  <a:cubicBezTo>
                    <a:pt x="138" y="761"/>
                    <a:pt x="138" y="761"/>
                    <a:pt x="138" y="760"/>
                  </a:cubicBezTo>
                  <a:cubicBezTo>
                    <a:pt x="138" y="760"/>
                    <a:pt x="137" y="760"/>
                    <a:pt x="137" y="760"/>
                  </a:cubicBezTo>
                  <a:cubicBezTo>
                    <a:pt x="137" y="760"/>
                    <a:pt x="137" y="760"/>
                    <a:pt x="137" y="760"/>
                  </a:cubicBezTo>
                  <a:cubicBezTo>
                    <a:pt x="137" y="760"/>
                    <a:pt x="137" y="760"/>
                    <a:pt x="137" y="760"/>
                  </a:cubicBezTo>
                  <a:cubicBezTo>
                    <a:pt x="137" y="761"/>
                    <a:pt x="137" y="761"/>
                    <a:pt x="137" y="762"/>
                  </a:cubicBezTo>
                  <a:close/>
                  <a:moveTo>
                    <a:pt x="137" y="756"/>
                  </a:moveTo>
                  <a:cubicBezTo>
                    <a:pt x="137" y="757"/>
                    <a:pt x="137" y="757"/>
                    <a:pt x="137" y="758"/>
                  </a:cubicBezTo>
                  <a:cubicBezTo>
                    <a:pt x="137" y="758"/>
                    <a:pt x="137" y="758"/>
                    <a:pt x="137" y="758"/>
                  </a:cubicBezTo>
                  <a:cubicBezTo>
                    <a:pt x="137" y="758"/>
                    <a:pt x="137" y="758"/>
                    <a:pt x="137" y="758"/>
                  </a:cubicBezTo>
                  <a:cubicBezTo>
                    <a:pt x="137" y="757"/>
                    <a:pt x="138" y="757"/>
                    <a:pt x="137" y="756"/>
                  </a:cubicBezTo>
                  <a:cubicBezTo>
                    <a:pt x="137" y="756"/>
                    <a:pt x="137" y="756"/>
                    <a:pt x="137" y="756"/>
                  </a:cubicBezTo>
                  <a:cubicBezTo>
                    <a:pt x="137" y="756"/>
                    <a:pt x="137" y="756"/>
                    <a:pt x="137" y="756"/>
                  </a:cubicBezTo>
                  <a:cubicBezTo>
                    <a:pt x="137" y="756"/>
                    <a:pt x="137" y="756"/>
                    <a:pt x="137" y="756"/>
                  </a:cubicBezTo>
                  <a:close/>
                  <a:moveTo>
                    <a:pt x="140" y="751"/>
                  </a:moveTo>
                  <a:cubicBezTo>
                    <a:pt x="140" y="751"/>
                    <a:pt x="141" y="751"/>
                    <a:pt x="141" y="751"/>
                  </a:cubicBezTo>
                  <a:cubicBezTo>
                    <a:pt x="141" y="751"/>
                    <a:pt x="141" y="751"/>
                    <a:pt x="141" y="751"/>
                  </a:cubicBezTo>
                  <a:cubicBezTo>
                    <a:pt x="141" y="749"/>
                    <a:pt x="141" y="748"/>
                    <a:pt x="141" y="746"/>
                  </a:cubicBezTo>
                  <a:cubicBezTo>
                    <a:pt x="141" y="745"/>
                    <a:pt x="141" y="744"/>
                    <a:pt x="141" y="743"/>
                  </a:cubicBezTo>
                  <a:cubicBezTo>
                    <a:pt x="141" y="742"/>
                    <a:pt x="140" y="742"/>
                    <a:pt x="140" y="742"/>
                  </a:cubicBezTo>
                  <a:cubicBezTo>
                    <a:pt x="140" y="742"/>
                    <a:pt x="140" y="742"/>
                    <a:pt x="140" y="742"/>
                  </a:cubicBezTo>
                  <a:cubicBezTo>
                    <a:pt x="140" y="742"/>
                    <a:pt x="140" y="743"/>
                    <a:pt x="140" y="743"/>
                  </a:cubicBezTo>
                  <a:cubicBezTo>
                    <a:pt x="140" y="744"/>
                    <a:pt x="140" y="745"/>
                    <a:pt x="140" y="746"/>
                  </a:cubicBezTo>
                  <a:cubicBezTo>
                    <a:pt x="140" y="748"/>
                    <a:pt x="141" y="749"/>
                    <a:pt x="140" y="751"/>
                  </a:cubicBezTo>
                  <a:close/>
                  <a:moveTo>
                    <a:pt x="144" y="737"/>
                  </a:moveTo>
                  <a:cubicBezTo>
                    <a:pt x="144" y="737"/>
                    <a:pt x="144" y="738"/>
                    <a:pt x="144" y="738"/>
                  </a:cubicBezTo>
                  <a:cubicBezTo>
                    <a:pt x="144" y="738"/>
                    <a:pt x="144" y="738"/>
                    <a:pt x="145" y="738"/>
                  </a:cubicBezTo>
                  <a:cubicBezTo>
                    <a:pt x="145" y="738"/>
                    <a:pt x="145" y="738"/>
                    <a:pt x="145" y="738"/>
                  </a:cubicBezTo>
                  <a:cubicBezTo>
                    <a:pt x="145" y="738"/>
                    <a:pt x="145" y="737"/>
                    <a:pt x="145" y="737"/>
                  </a:cubicBezTo>
                  <a:cubicBezTo>
                    <a:pt x="145" y="737"/>
                    <a:pt x="144" y="737"/>
                    <a:pt x="144" y="737"/>
                  </a:cubicBezTo>
                  <a:cubicBezTo>
                    <a:pt x="144" y="737"/>
                    <a:pt x="144" y="737"/>
                    <a:pt x="144" y="737"/>
                  </a:cubicBezTo>
                  <a:cubicBezTo>
                    <a:pt x="144" y="737"/>
                    <a:pt x="144" y="737"/>
                    <a:pt x="144" y="737"/>
                  </a:cubicBezTo>
                  <a:close/>
                  <a:moveTo>
                    <a:pt x="180" y="697"/>
                  </a:moveTo>
                  <a:cubicBezTo>
                    <a:pt x="180" y="696"/>
                    <a:pt x="180" y="695"/>
                    <a:pt x="180" y="694"/>
                  </a:cubicBezTo>
                  <a:cubicBezTo>
                    <a:pt x="180" y="694"/>
                    <a:pt x="180" y="694"/>
                    <a:pt x="179" y="695"/>
                  </a:cubicBezTo>
                  <a:cubicBezTo>
                    <a:pt x="179" y="694"/>
                    <a:pt x="179" y="693"/>
                    <a:pt x="180" y="693"/>
                  </a:cubicBezTo>
                  <a:cubicBezTo>
                    <a:pt x="180" y="692"/>
                    <a:pt x="180" y="691"/>
                    <a:pt x="180" y="690"/>
                  </a:cubicBezTo>
                  <a:cubicBezTo>
                    <a:pt x="180" y="689"/>
                    <a:pt x="180" y="688"/>
                    <a:pt x="180" y="688"/>
                  </a:cubicBezTo>
                  <a:cubicBezTo>
                    <a:pt x="180" y="688"/>
                    <a:pt x="180" y="687"/>
                    <a:pt x="180" y="687"/>
                  </a:cubicBezTo>
                  <a:cubicBezTo>
                    <a:pt x="180" y="687"/>
                    <a:pt x="180" y="687"/>
                    <a:pt x="180" y="687"/>
                  </a:cubicBezTo>
                  <a:cubicBezTo>
                    <a:pt x="181" y="686"/>
                    <a:pt x="180" y="684"/>
                    <a:pt x="180" y="683"/>
                  </a:cubicBezTo>
                  <a:cubicBezTo>
                    <a:pt x="180" y="682"/>
                    <a:pt x="180" y="682"/>
                    <a:pt x="180" y="681"/>
                  </a:cubicBezTo>
                  <a:cubicBezTo>
                    <a:pt x="180" y="681"/>
                    <a:pt x="180" y="681"/>
                    <a:pt x="180" y="681"/>
                  </a:cubicBezTo>
                  <a:cubicBezTo>
                    <a:pt x="180" y="681"/>
                    <a:pt x="180" y="681"/>
                    <a:pt x="180" y="681"/>
                  </a:cubicBezTo>
                  <a:cubicBezTo>
                    <a:pt x="180" y="681"/>
                    <a:pt x="180" y="681"/>
                    <a:pt x="180" y="681"/>
                  </a:cubicBezTo>
                  <a:cubicBezTo>
                    <a:pt x="180" y="682"/>
                    <a:pt x="180" y="682"/>
                    <a:pt x="181" y="683"/>
                  </a:cubicBezTo>
                  <a:cubicBezTo>
                    <a:pt x="181" y="684"/>
                    <a:pt x="181" y="686"/>
                    <a:pt x="181" y="687"/>
                  </a:cubicBezTo>
                  <a:cubicBezTo>
                    <a:pt x="181" y="687"/>
                    <a:pt x="181" y="688"/>
                    <a:pt x="181" y="688"/>
                  </a:cubicBezTo>
                  <a:cubicBezTo>
                    <a:pt x="181" y="688"/>
                    <a:pt x="181" y="689"/>
                    <a:pt x="181" y="690"/>
                  </a:cubicBezTo>
                  <a:cubicBezTo>
                    <a:pt x="180" y="691"/>
                    <a:pt x="180" y="692"/>
                    <a:pt x="180" y="693"/>
                  </a:cubicBezTo>
                  <a:cubicBezTo>
                    <a:pt x="181" y="693"/>
                    <a:pt x="181" y="693"/>
                    <a:pt x="181" y="694"/>
                  </a:cubicBezTo>
                  <a:cubicBezTo>
                    <a:pt x="181" y="695"/>
                    <a:pt x="181" y="696"/>
                    <a:pt x="180" y="697"/>
                  </a:cubicBezTo>
                  <a:cubicBezTo>
                    <a:pt x="180" y="698"/>
                    <a:pt x="180" y="699"/>
                    <a:pt x="180" y="700"/>
                  </a:cubicBezTo>
                  <a:cubicBezTo>
                    <a:pt x="180" y="700"/>
                    <a:pt x="180" y="700"/>
                    <a:pt x="180" y="700"/>
                  </a:cubicBezTo>
                  <a:cubicBezTo>
                    <a:pt x="181" y="701"/>
                    <a:pt x="181" y="702"/>
                    <a:pt x="181" y="702"/>
                  </a:cubicBezTo>
                  <a:cubicBezTo>
                    <a:pt x="181" y="703"/>
                    <a:pt x="181" y="703"/>
                    <a:pt x="181" y="703"/>
                  </a:cubicBezTo>
                  <a:cubicBezTo>
                    <a:pt x="181" y="703"/>
                    <a:pt x="181" y="704"/>
                    <a:pt x="181" y="705"/>
                  </a:cubicBezTo>
                  <a:cubicBezTo>
                    <a:pt x="181" y="705"/>
                    <a:pt x="181" y="705"/>
                    <a:pt x="181" y="705"/>
                  </a:cubicBezTo>
                  <a:cubicBezTo>
                    <a:pt x="180" y="705"/>
                    <a:pt x="180" y="705"/>
                    <a:pt x="180" y="705"/>
                  </a:cubicBezTo>
                  <a:cubicBezTo>
                    <a:pt x="180" y="704"/>
                    <a:pt x="180" y="703"/>
                    <a:pt x="180" y="703"/>
                  </a:cubicBezTo>
                  <a:cubicBezTo>
                    <a:pt x="180" y="702"/>
                    <a:pt x="180" y="702"/>
                    <a:pt x="180" y="702"/>
                  </a:cubicBezTo>
                  <a:cubicBezTo>
                    <a:pt x="180" y="702"/>
                    <a:pt x="180" y="702"/>
                    <a:pt x="179" y="702"/>
                  </a:cubicBezTo>
                  <a:cubicBezTo>
                    <a:pt x="179" y="701"/>
                    <a:pt x="179" y="701"/>
                    <a:pt x="180" y="700"/>
                  </a:cubicBezTo>
                  <a:cubicBezTo>
                    <a:pt x="179" y="699"/>
                    <a:pt x="180" y="698"/>
                    <a:pt x="180" y="697"/>
                  </a:cubicBezTo>
                  <a:close/>
                  <a:moveTo>
                    <a:pt x="180" y="701"/>
                  </a:moveTo>
                  <a:cubicBezTo>
                    <a:pt x="180" y="701"/>
                    <a:pt x="180" y="701"/>
                    <a:pt x="180" y="701"/>
                  </a:cubicBezTo>
                  <a:cubicBezTo>
                    <a:pt x="180" y="701"/>
                    <a:pt x="180" y="702"/>
                    <a:pt x="180" y="702"/>
                  </a:cubicBezTo>
                  <a:cubicBezTo>
                    <a:pt x="180" y="701"/>
                    <a:pt x="180" y="701"/>
                    <a:pt x="180" y="701"/>
                  </a:cubicBezTo>
                  <a:close/>
                  <a:moveTo>
                    <a:pt x="188" y="683"/>
                  </a:moveTo>
                  <a:cubicBezTo>
                    <a:pt x="188" y="683"/>
                    <a:pt x="188" y="683"/>
                    <a:pt x="188" y="683"/>
                  </a:cubicBezTo>
                  <a:cubicBezTo>
                    <a:pt x="188" y="683"/>
                    <a:pt x="187" y="684"/>
                    <a:pt x="187" y="684"/>
                  </a:cubicBezTo>
                  <a:cubicBezTo>
                    <a:pt x="187" y="684"/>
                    <a:pt x="188" y="684"/>
                    <a:pt x="188" y="684"/>
                  </a:cubicBezTo>
                  <a:cubicBezTo>
                    <a:pt x="188" y="684"/>
                    <a:pt x="188" y="684"/>
                    <a:pt x="188" y="684"/>
                  </a:cubicBezTo>
                  <a:cubicBezTo>
                    <a:pt x="188" y="684"/>
                    <a:pt x="188" y="684"/>
                    <a:pt x="188" y="683"/>
                  </a:cubicBezTo>
                  <a:cubicBezTo>
                    <a:pt x="188" y="683"/>
                    <a:pt x="188" y="683"/>
                    <a:pt x="188" y="683"/>
                  </a:cubicBezTo>
                  <a:cubicBezTo>
                    <a:pt x="188" y="683"/>
                    <a:pt x="188" y="683"/>
                    <a:pt x="188" y="683"/>
                  </a:cubicBezTo>
                  <a:cubicBezTo>
                    <a:pt x="188" y="683"/>
                    <a:pt x="188" y="683"/>
                    <a:pt x="188" y="683"/>
                  </a:cubicBezTo>
                  <a:cubicBezTo>
                    <a:pt x="188" y="683"/>
                    <a:pt x="188" y="683"/>
                    <a:pt x="188" y="683"/>
                  </a:cubicBezTo>
                  <a:close/>
                  <a:moveTo>
                    <a:pt x="187" y="641"/>
                  </a:moveTo>
                  <a:cubicBezTo>
                    <a:pt x="187" y="641"/>
                    <a:pt x="187" y="641"/>
                    <a:pt x="187" y="641"/>
                  </a:cubicBezTo>
                  <a:cubicBezTo>
                    <a:pt x="187" y="641"/>
                    <a:pt x="187" y="641"/>
                    <a:pt x="187" y="641"/>
                  </a:cubicBezTo>
                  <a:cubicBezTo>
                    <a:pt x="187" y="641"/>
                    <a:pt x="187" y="641"/>
                    <a:pt x="187" y="642"/>
                  </a:cubicBezTo>
                  <a:cubicBezTo>
                    <a:pt x="187" y="641"/>
                    <a:pt x="187" y="641"/>
                    <a:pt x="187" y="641"/>
                  </a:cubicBezTo>
                  <a:cubicBezTo>
                    <a:pt x="187" y="642"/>
                    <a:pt x="186" y="642"/>
                    <a:pt x="186" y="642"/>
                  </a:cubicBezTo>
                  <a:cubicBezTo>
                    <a:pt x="186" y="643"/>
                    <a:pt x="187" y="644"/>
                    <a:pt x="186" y="645"/>
                  </a:cubicBezTo>
                  <a:cubicBezTo>
                    <a:pt x="188" y="647"/>
                    <a:pt x="186" y="649"/>
                    <a:pt x="187" y="651"/>
                  </a:cubicBezTo>
                  <a:cubicBezTo>
                    <a:pt x="187" y="650"/>
                    <a:pt x="187" y="650"/>
                    <a:pt x="187" y="651"/>
                  </a:cubicBezTo>
                  <a:cubicBezTo>
                    <a:pt x="187" y="652"/>
                    <a:pt x="187" y="651"/>
                    <a:pt x="187" y="652"/>
                  </a:cubicBezTo>
                  <a:cubicBezTo>
                    <a:pt x="187" y="652"/>
                    <a:pt x="187" y="653"/>
                    <a:pt x="187" y="654"/>
                  </a:cubicBezTo>
                  <a:cubicBezTo>
                    <a:pt x="185" y="656"/>
                    <a:pt x="188" y="657"/>
                    <a:pt x="186" y="659"/>
                  </a:cubicBezTo>
                  <a:cubicBezTo>
                    <a:pt x="187" y="660"/>
                    <a:pt x="187" y="660"/>
                    <a:pt x="187" y="661"/>
                  </a:cubicBezTo>
                  <a:cubicBezTo>
                    <a:pt x="187" y="662"/>
                    <a:pt x="187" y="661"/>
                    <a:pt x="187" y="662"/>
                  </a:cubicBezTo>
                  <a:cubicBezTo>
                    <a:pt x="187" y="663"/>
                    <a:pt x="187" y="663"/>
                    <a:pt x="188" y="663"/>
                  </a:cubicBezTo>
                  <a:cubicBezTo>
                    <a:pt x="188" y="663"/>
                    <a:pt x="188" y="663"/>
                    <a:pt x="188" y="663"/>
                  </a:cubicBezTo>
                  <a:cubicBezTo>
                    <a:pt x="187" y="663"/>
                    <a:pt x="187" y="664"/>
                    <a:pt x="187" y="664"/>
                  </a:cubicBezTo>
                  <a:cubicBezTo>
                    <a:pt x="188" y="666"/>
                    <a:pt x="186" y="668"/>
                    <a:pt x="188" y="670"/>
                  </a:cubicBezTo>
                  <a:cubicBezTo>
                    <a:pt x="188" y="670"/>
                    <a:pt x="188" y="670"/>
                    <a:pt x="188" y="670"/>
                  </a:cubicBezTo>
                  <a:cubicBezTo>
                    <a:pt x="187" y="670"/>
                    <a:pt x="187" y="670"/>
                    <a:pt x="187" y="671"/>
                  </a:cubicBezTo>
                  <a:cubicBezTo>
                    <a:pt x="187" y="671"/>
                    <a:pt x="188" y="672"/>
                    <a:pt x="187" y="672"/>
                  </a:cubicBezTo>
                  <a:cubicBezTo>
                    <a:pt x="187" y="673"/>
                    <a:pt x="187" y="673"/>
                    <a:pt x="188" y="673"/>
                  </a:cubicBezTo>
                  <a:cubicBezTo>
                    <a:pt x="188" y="673"/>
                    <a:pt x="188" y="673"/>
                    <a:pt x="188" y="673"/>
                  </a:cubicBezTo>
                  <a:cubicBezTo>
                    <a:pt x="187" y="674"/>
                    <a:pt x="188" y="674"/>
                    <a:pt x="188" y="675"/>
                  </a:cubicBezTo>
                  <a:cubicBezTo>
                    <a:pt x="188" y="675"/>
                    <a:pt x="188" y="675"/>
                    <a:pt x="188" y="675"/>
                  </a:cubicBezTo>
                  <a:cubicBezTo>
                    <a:pt x="188" y="675"/>
                    <a:pt x="188" y="675"/>
                    <a:pt x="188" y="675"/>
                  </a:cubicBezTo>
                  <a:cubicBezTo>
                    <a:pt x="188" y="675"/>
                    <a:pt x="187" y="675"/>
                    <a:pt x="187" y="676"/>
                  </a:cubicBezTo>
                  <a:cubicBezTo>
                    <a:pt x="187" y="676"/>
                    <a:pt x="187" y="676"/>
                    <a:pt x="188" y="676"/>
                  </a:cubicBezTo>
                  <a:cubicBezTo>
                    <a:pt x="188" y="676"/>
                    <a:pt x="188" y="676"/>
                    <a:pt x="188" y="676"/>
                  </a:cubicBezTo>
                  <a:cubicBezTo>
                    <a:pt x="187" y="677"/>
                    <a:pt x="187" y="678"/>
                    <a:pt x="187" y="678"/>
                  </a:cubicBezTo>
                  <a:cubicBezTo>
                    <a:pt x="188" y="679"/>
                    <a:pt x="188" y="680"/>
                    <a:pt x="187" y="680"/>
                  </a:cubicBezTo>
                  <a:cubicBezTo>
                    <a:pt x="187" y="680"/>
                    <a:pt x="187" y="681"/>
                    <a:pt x="187" y="681"/>
                  </a:cubicBezTo>
                  <a:cubicBezTo>
                    <a:pt x="187" y="681"/>
                    <a:pt x="188" y="681"/>
                    <a:pt x="188" y="681"/>
                  </a:cubicBezTo>
                  <a:cubicBezTo>
                    <a:pt x="188" y="680"/>
                    <a:pt x="188" y="679"/>
                    <a:pt x="188" y="678"/>
                  </a:cubicBezTo>
                  <a:cubicBezTo>
                    <a:pt x="188" y="678"/>
                    <a:pt x="188" y="677"/>
                    <a:pt x="188" y="677"/>
                  </a:cubicBezTo>
                  <a:cubicBezTo>
                    <a:pt x="189" y="676"/>
                    <a:pt x="189" y="676"/>
                    <a:pt x="188" y="675"/>
                  </a:cubicBezTo>
                  <a:cubicBezTo>
                    <a:pt x="189" y="675"/>
                    <a:pt x="189" y="675"/>
                    <a:pt x="189" y="675"/>
                  </a:cubicBezTo>
                  <a:cubicBezTo>
                    <a:pt x="189" y="675"/>
                    <a:pt x="189" y="675"/>
                    <a:pt x="189" y="675"/>
                  </a:cubicBezTo>
                  <a:cubicBezTo>
                    <a:pt x="189" y="675"/>
                    <a:pt x="189" y="675"/>
                    <a:pt x="189" y="675"/>
                  </a:cubicBezTo>
                  <a:cubicBezTo>
                    <a:pt x="188" y="674"/>
                    <a:pt x="188" y="674"/>
                    <a:pt x="188" y="673"/>
                  </a:cubicBezTo>
                  <a:cubicBezTo>
                    <a:pt x="188" y="673"/>
                    <a:pt x="188" y="673"/>
                    <a:pt x="188" y="673"/>
                  </a:cubicBezTo>
                  <a:cubicBezTo>
                    <a:pt x="189" y="673"/>
                    <a:pt x="188" y="671"/>
                    <a:pt x="189" y="670"/>
                  </a:cubicBezTo>
                  <a:cubicBezTo>
                    <a:pt x="189" y="670"/>
                    <a:pt x="189" y="670"/>
                    <a:pt x="188" y="670"/>
                  </a:cubicBezTo>
                  <a:cubicBezTo>
                    <a:pt x="188" y="670"/>
                    <a:pt x="188" y="670"/>
                    <a:pt x="188" y="669"/>
                  </a:cubicBezTo>
                  <a:cubicBezTo>
                    <a:pt x="189" y="669"/>
                    <a:pt x="189" y="669"/>
                    <a:pt x="189" y="669"/>
                  </a:cubicBezTo>
                  <a:cubicBezTo>
                    <a:pt x="189" y="667"/>
                    <a:pt x="190" y="665"/>
                    <a:pt x="188" y="663"/>
                  </a:cubicBezTo>
                  <a:cubicBezTo>
                    <a:pt x="189" y="663"/>
                    <a:pt x="189" y="663"/>
                    <a:pt x="189" y="663"/>
                  </a:cubicBezTo>
                  <a:cubicBezTo>
                    <a:pt x="189" y="663"/>
                    <a:pt x="189" y="663"/>
                    <a:pt x="189" y="663"/>
                  </a:cubicBezTo>
                  <a:cubicBezTo>
                    <a:pt x="189" y="663"/>
                    <a:pt x="189" y="662"/>
                    <a:pt x="189" y="662"/>
                  </a:cubicBezTo>
                  <a:cubicBezTo>
                    <a:pt x="188" y="661"/>
                    <a:pt x="189" y="659"/>
                    <a:pt x="189" y="657"/>
                  </a:cubicBezTo>
                  <a:cubicBezTo>
                    <a:pt x="189" y="656"/>
                    <a:pt x="189" y="654"/>
                    <a:pt x="189" y="652"/>
                  </a:cubicBezTo>
                  <a:cubicBezTo>
                    <a:pt x="189" y="652"/>
                    <a:pt x="189" y="652"/>
                    <a:pt x="189" y="651"/>
                  </a:cubicBezTo>
                  <a:cubicBezTo>
                    <a:pt x="189" y="649"/>
                    <a:pt x="188" y="647"/>
                    <a:pt x="189" y="644"/>
                  </a:cubicBezTo>
                  <a:cubicBezTo>
                    <a:pt x="187" y="643"/>
                    <a:pt x="189" y="642"/>
                    <a:pt x="188" y="642"/>
                  </a:cubicBezTo>
                  <a:cubicBezTo>
                    <a:pt x="187" y="642"/>
                    <a:pt x="187" y="642"/>
                    <a:pt x="187" y="642"/>
                  </a:cubicBezTo>
                  <a:cubicBezTo>
                    <a:pt x="188" y="642"/>
                    <a:pt x="188" y="641"/>
                    <a:pt x="187" y="641"/>
                  </a:cubicBezTo>
                  <a:cubicBezTo>
                    <a:pt x="187" y="641"/>
                    <a:pt x="187" y="641"/>
                    <a:pt x="187" y="641"/>
                  </a:cubicBezTo>
                  <a:close/>
                  <a:moveTo>
                    <a:pt x="128" y="654"/>
                  </a:moveTo>
                  <a:cubicBezTo>
                    <a:pt x="128" y="654"/>
                    <a:pt x="128" y="654"/>
                    <a:pt x="128" y="654"/>
                  </a:cubicBezTo>
                  <a:cubicBezTo>
                    <a:pt x="128" y="654"/>
                    <a:pt x="128" y="654"/>
                    <a:pt x="128" y="654"/>
                  </a:cubicBezTo>
                  <a:cubicBezTo>
                    <a:pt x="128" y="654"/>
                    <a:pt x="128" y="654"/>
                    <a:pt x="128" y="654"/>
                  </a:cubicBezTo>
                  <a:cubicBezTo>
                    <a:pt x="128" y="659"/>
                    <a:pt x="128" y="664"/>
                    <a:pt x="128" y="668"/>
                  </a:cubicBezTo>
                  <a:cubicBezTo>
                    <a:pt x="128" y="681"/>
                    <a:pt x="128" y="694"/>
                    <a:pt x="129" y="706"/>
                  </a:cubicBezTo>
                  <a:cubicBezTo>
                    <a:pt x="129" y="706"/>
                    <a:pt x="129" y="707"/>
                    <a:pt x="129" y="707"/>
                  </a:cubicBezTo>
                  <a:cubicBezTo>
                    <a:pt x="129" y="707"/>
                    <a:pt x="129" y="706"/>
                    <a:pt x="129" y="706"/>
                  </a:cubicBezTo>
                  <a:cubicBezTo>
                    <a:pt x="128" y="694"/>
                    <a:pt x="128" y="681"/>
                    <a:pt x="128" y="668"/>
                  </a:cubicBezTo>
                  <a:cubicBezTo>
                    <a:pt x="128" y="664"/>
                    <a:pt x="128" y="659"/>
                    <a:pt x="128" y="654"/>
                  </a:cubicBezTo>
                  <a:close/>
                  <a:moveTo>
                    <a:pt x="137" y="698"/>
                  </a:moveTo>
                  <a:cubicBezTo>
                    <a:pt x="137" y="698"/>
                    <a:pt x="137" y="698"/>
                    <a:pt x="137" y="698"/>
                  </a:cubicBezTo>
                  <a:cubicBezTo>
                    <a:pt x="137" y="698"/>
                    <a:pt x="137" y="698"/>
                    <a:pt x="137" y="698"/>
                  </a:cubicBezTo>
                  <a:cubicBezTo>
                    <a:pt x="137" y="698"/>
                    <a:pt x="137" y="697"/>
                    <a:pt x="137" y="697"/>
                  </a:cubicBezTo>
                  <a:cubicBezTo>
                    <a:pt x="137" y="697"/>
                    <a:pt x="137" y="697"/>
                    <a:pt x="137" y="697"/>
                  </a:cubicBezTo>
                  <a:cubicBezTo>
                    <a:pt x="137" y="697"/>
                    <a:pt x="137" y="697"/>
                    <a:pt x="137" y="697"/>
                  </a:cubicBezTo>
                  <a:cubicBezTo>
                    <a:pt x="137" y="697"/>
                    <a:pt x="137" y="697"/>
                    <a:pt x="137" y="697"/>
                  </a:cubicBezTo>
                  <a:cubicBezTo>
                    <a:pt x="137" y="697"/>
                    <a:pt x="137" y="698"/>
                    <a:pt x="137" y="698"/>
                  </a:cubicBezTo>
                  <a:close/>
                  <a:moveTo>
                    <a:pt x="180" y="658"/>
                  </a:moveTo>
                  <a:cubicBezTo>
                    <a:pt x="180" y="658"/>
                    <a:pt x="180" y="658"/>
                    <a:pt x="180" y="658"/>
                  </a:cubicBezTo>
                  <a:cubicBezTo>
                    <a:pt x="180" y="658"/>
                    <a:pt x="181" y="658"/>
                    <a:pt x="181" y="658"/>
                  </a:cubicBezTo>
                  <a:cubicBezTo>
                    <a:pt x="180" y="657"/>
                    <a:pt x="180" y="657"/>
                    <a:pt x="180" y="657"/>
                  </a:cubicBezTo>
                  <a:cubicBezTo>
                    <a:pt x="180" y="657"/>
                    <a:pt x="180" y="657"/>
                    <a:pt x="181" y="657"/>
                  </a:cubicBezTo>
                  <a:cubicBezTo>
                    <a:pt x="181" y="657"/>
                    <a:pt x="181" y="657"/>
                    <a:pt x="180" y="656"/>
                  </a:cubicBezTo>
                  <a:cubicBezTo>
                    <a:pt x="180" y="656"/>
                    <a:pt x="180" y="656"/>
                    <a:pt x="180" y="657"/>
                  </a:cubicBezTo>
                  <a:cubicBezTo>
                    <a:pt x="180" y="657"/>
                    <a:pt x="180" y="657"/>
                    <a:pt x="180" y="657"/>
                  </a:cubicBezTo>
                  <a:cubicBezTo>
                    <a:pt x="180" y="657"/>
                    <a:pt x="180" y="657"/>
                    <a:pt x="180" y="658"/>
                  </a:cubicBezTo>
                  <a:close/>
                  <a:moveTo>
                    <a:pt x="172" y="567"/>
                  </a:moveTo>
                  <a:cubicBezTo>
                    <a:pt x="172" y="567"/>
                    <a:pt x="172" y="567"/>
                    <a:pt x="171" y="568"/>
                  </a:cubicBezTo>
                  <a:cubicBezTo>
                    <a:pt x="171" y="568"/>
                    <a:pt x="171" y="568"/>
                    <a:pt x="171" y="568"/>
                  </a:cubicBezTo>
                  <a:cubicBezTo>
                    <a:pt x="172" y="568"/>
                    <a:pt x="172" y="568"/>
                    <a:pt x="172" y="568"/>
                  </a:cubicBezTo>
                  <a:cubicBezTo>
                    <a:pt x="172" y="567"/>
                    <a:pt x="172" y="567"/>
                    <a:pt x="172" y="567"/>
                  </a:cubicBezTo>
                  <a:cubicBezTo>
                    <a:pt x="172" y="567"/>
                    <a:pt x="172" y="567"/>
                    <a:pt x="172" y="567"/>
                  </a:cubicBezTo>
                  <a:cubicBezTo>
                    <a:pt x="172" y="568"/>
                    <a:pt x="172" y="569"/>
                    <a:pt x="172" y="569"/>
                  </a:cubicBezTo>
                  <a:cubicBezTo>
                    <a:pt x="172" y="569"/>
                    <a:pt x="172" y="569"/>
                    <a:pt x="172" y="569"/>
                  </a:cubicBezTo>
                  <a:cubicBezTo>
                    <a:pt x="172" y="570"/>
                    <a:pt x="172" y="570"/>
                    <a:pt x="172" y="570"/>
                  </a:cubicBezTo>
                  <a:cubicBezTo>
                    <a:pt x="171" y="570"/>
                    <a:pt x="171" y="570"/>
                    <a:pt x="171" y="570"/>
                  </a:cubicBezTo>
                  <a:cubicBezTo>
                    <a:pt x="171" y="570"/>
                    <a:pt x="172" y="572"/>
                    <a:pt x="170" y="572"/>
                  </a:cubicBezTo>
                  <a:cubicBezTo>
                    <a:pt x="170" y="574"/>
                    <a:pt x="172" y="577"/>
                    <a:pt x="170" y="578"/>
                  </a:cubicBezTo>
                  <a:cubicBezTo>
                    <a:pt x="171" y="595"/>
                    <a:pt x="171" y="612"/>
                    <a:pt x="173" y="630"/>
                  </a:cubicBezTo>
                  <a:cubicBezTo>
                    <a:pt x="173" y="630"/>
                    <a:pt x="173" y="630"/>
                    <a:pt x="173" y="630"/>
                  </a:cubicBezTo>
                  <a:cubicBezTo>
                    <a:pt x="173" y="631"/>
                    <a:pt x="173" y="632"/>
                    <a:pt x="173" y="633"/>
                  </a:cubicBezTo>
                  <a:cubicBezTo>
                    <a:pt x="173" y="634"/>
                    <a:pt x="173" y="635"/>
                    <a:pt x="173" y="636"/>
                  </a:cubicBezTo>
                  <a:cubicBezTo>
                    <a:pt x="173" y="636"/>
                    <a:pt x="173" y="637"/>
                    <a:pt x="173" y="637"/>
                  </a:cubicBezTo>
                  <a:cubicBezTo>
                    <a:pt x="173" y="637"/>
                    <a:pt x="173" y="637"/>
                    <a:pt x="173" y="637"/>
                  </a:cubicBezTo>
                  <a:cubicBezTo>
                    <a:pt x="173" y="638"/>
                    <a:pt x="173" y="638"/>
                    <a:pt x="173" y="639"/>
                  </a:cubicBezTo>
                  <a:cubicBezTo>
                    <a:pt x="173" y="639"/>
                    <a:pt x="173" y="640"/>
                    <a:pt x="173" y="640"/>
                  </a:cubicBezTo>
                  <a:cubicBezTo>
                    <a:pt x="173" y="640"/>
                    <a:pt x="173" y="640"/>
                    <a:pt x="173" y="640"/>
                  </a:cubicBezTo>
                  <a:cubicBezTo>
                    <a:pt x="173" y="641"/>
                    <a:pt x="173" y="640"/>
                    <a:pt x="173" y="640"/>
                  </a:cubicBezTo>
                  <a:cubicBezTo>
                    <a:pt x="174" y="640"/>
                    <a:pt x="174" y="639"/>
                    <a:pt x="173" y="639"/>
                  </a:cubicBezTo>
                  <a:cubicBezTo>
                    <a:pt x="173" y="638"/>
                    <a:pt x="173" y="638"/>
                    <a:pt x="174" y="637"/>
                  </a:cubicBezTo>
                  <a:cubicBezTo>
                    <a:pt x="174" y="638"/>
                    <a:pt x="174" y="638"/>
                    <a:pt x="174" y="638"/>
                  </a:cubicBezTo>
                  <a:cubicBezTo>
                    <a:pt x="174" y="639"/>
                    <a:pt x="174" y="639"/>
                    <a:pt x="174" y="639"/>
                  </a:cubicBezTo>
                  <a:cubicBezTo>
                    <a:pt x="174" y="639"/>
                    <a:pt x="174" y="638"/>
                    <a:pt x="174" y="638"/>
                  </a:cubicBezTo>
                  <a:cubicBezTo>
                    <a:pt x="174" y="638"/>
                    <a:pt x="174" y="637"/>
                    <a:pt x="174" y="637"/>
                  </a:cubicBezTo>
                  <a:cubicBezTo>
                    <a:pt x="174" y="637"/>
                    <a:pt x="174" y="637"/>
                    <a:pt x="174" y="637"/>
                  </a:cubicBezTo>
                  <a:cubicBezTo>
                    <a:pt x="174" y="637"/>
                    <a:pt x="174" y="637"/>
                    <a:pt x="174" y="637"/>
                  </a:cubicBezTo>
                  <a:cubicBezTo>
                    <a:pt x="175" y="637"/>
                    <a:pt x="175" y="637"/>
                    <a:pt x="175" y="637"/>
                  </a:cubicBezTo>
                  <a:cubicBezTo>
                    <a:pt x="175" y="638"/>
                    <a:pt x="175" y="638"/>
                    <a:pt x="175" y="638"/>
                  </a:cubicBezTo>
                  <a:cubicBezTo>
                    <a:pt x="175" y="637"/>
                    <a:pt x="175" y="637"/>
                    <a:pt x="175" y="637"/>
                  </a:cubicBezTo>
                  <a:cubicBezTo>
                    <a:pt x="175" y="637"/>
                    <a:pt x="175" y="637"/>
                    <a:pt x="175" y="637"/>
                  </a:cubicBezTo>
                  <a:cubicBezTo>
                    <a:pt x="175" y="637"/>
                    <a:pt x="175" y="637"/>
                    <a:pt x="175" y="637"/>
                  </a:cubicBezTo>
                  <a:cubicBezTo>
                    <a:pt x="175" y="636"/>
                    <a:pt x="175" y="636"/>
                    <a:pt x="175" y="635"/>
                  </a:cubicBezTo>
                  <a:cubicBezTo>
                    <a:pt x="174" y="635"/>
                    <a:pt x="174" y="636"/>
                    <a:pt x="173" y="636"/>
                  </a:cubicBezTo>
                  <a:cubicBezTo>
                    <a:pt x="173" y="635"/>
                    <a:pt x="173" y="634"/>
                    <a:pt x="173" y="633"/>
                  </a:cubicBezTo>
                  <a:cubicBezTo>
                    <a:pt x="173" y="632"/>
                    <a:pt x="173" y="631"/>
                    <a:pt x="173" y="630"/>
                  </a:cubicBezTo>
                  <a:cubicBezTo>
                    <a:pt x="173" y="630"/>
                    <a:pt x="173" y="630"/>
                    <a:pt x="173" y="630"/>
                  </a:cubicBezTo>
                  <a:cubicBezTo>
                    <a:pt x="173" y="630"/>
                    <a:pt x="173" y="630"/>
                    <a:pt x="173" y="630"/>
                  </a:cubicBezTo>
                  <a:cubicBezTo>
                    <a:pt x="173" y="629"/>
                    <a:pt x="174" y="629"/>
                    <a:pt x="174" y="629"/>
                  </a:cubicBezTo>
                  <a:cubicBezTo>
                    <a:pt x="174" y="629"/>
                    <a:pt x="174" y="629"/>
                    <a:pt x="174" y="629"/>
                  </a:cubicBezTo>
                  <a:cubicBezTo>
                    <a:pt x="174" y="629"/>
                    <a:pt x="174" y="629"/>
                    <a:pt x="174" y="629"/>
                  </a:cubicBezTo>
                  <a:cubicBezTo>
                    <a:pt x="174" y="629"/>
                    <a:pt x="174" y="629"/>
                    <a:pt x="174" y="629"/>
                  </a:cubicBezTo>
                  <a:cubicBezTo>
                    <a:pt x="174" y="629"/>
                    <a:pt x="174" y="630"/>
                    <a:pt x="175" y="630"/>
                  </a:cubicBezTo>
                  <a:cubicBezTo>
                    <a:pt x="175" y="629"/>
                    <a:pt x="175" y="629"/>
                    <a:pt x="175" y="629"/>
                  </a:cubicBezTo>
                  <a:cubicBezTo>
                    <a:pt x="175" y="629"/>
                    <a:pt x="175" y="629"/>
                    <a:pt x="175" y="629"/>
                  </a:cubicBezTo>
                  <a:cubicBezTo>
                    <a:pt x="175" y="629"/>
                    <a:pt x="175" y="629"/>
                    <a:pt x="175" y="629"/>
                  </a:cubicBezTo>
                  <a:cubicBezTo>
                    <a:pt x="176" y="628"/>
                    <a:pt x="175" y="627"/>
                    <a:pt x="176" y="626"/>
                  </a:cubicBezTo>
                  <a:cubicBezTo>
                    <a:pt x="176" y="626"/>
                    <a:pt x="176" y="626"/>
                    <a:pt x="175" y="625"/>
                  </a:cubicBezTo>
                  <a:cubicBezTo>
                    <a:pt x="177" y="624"/>
                    <a:pt x="175" y="623"/>
                    <a:pt x="176" y="621"/>
                  </a:cubicBezTo>
                  <a:cubicBezTo>
                    <a:pt x="176" y="621"/>
                    <a:pt x="175" y="621"/>
                    <a:pt x="175" y="621"/>
                  </a:cubicBezTo>
                  <a:cubicBezTo>
                    <a:pt x="175" y="618"/>
                    <a:pt x="176" y="616"/>
                    <a:pt x="175" y="614"/>
                  </a:cubicBezTo>
                  <a:cubicBezTo>
                    <a:pt x="176" y="612"/>
                    <a:pt x="175" y="611"/>
                    <a:pt x="175" y="609"/>
                  </a:cubicBezTo>
                  <a:cubicBezTo>
                    <a:pt x="175" y="608"/>
                    <a:pt x="176" y="605"/>
                    <a:pt x="175" y="604"/>
                  </a:cubicBezTo>
                  <a:cubicBezTo>
                    <a:pt x="175" y="602"/>
                    <a:pt x="175" y="601"/>
                    <a:pt x="175" y="600"/>
                  </a:cubicBezTo>
                  <a:cubicBezTo>
                    <a:pt x="175" y="599"/>
                    <a:pt x="174" y="599"/>
                    <a:pt x="174" y="599"/>
                  </a:cubicBezTo>
                  <a:cubicBezTo>
                    <a:pt x="174" y="599"/>
                    <a:pt x="174" y="598"/>
                    <a:pt x="174" y="597"/>
                  </a:cubicBezTo>
                  <a:cubicBezTo>
                    <a:pt x="174" y="596"/>
                    <a:pt x="174" y="595"/>
                    <a:pt x="174" y="594"/>
                  </a:cubicBezTo>
                  <a:cubicBezTo>
                    <a:pt x="174" y="594"/>
                    <a:pt x="175" y="594"/>
                    <a:pt x="175" y="594"/>
                  </a:cubicBezTo>
                  <a:cubicBezTo>
                    <a:pt x="175" y="593"/>
                    <a:pt x="174" y="593"/>
                    <a:pt x="174" y="593"/>
                  </a:cubicBezTo>
                  <a:cubicBezTo>
                    <a:pt x="174" y="592"/>
                    <a:pt x="174" y="590"/>
                    <a:pt x="174" y="589"/>
                  </a:cubicBezTo>
                  <a:cubicBezTo>
                    <a:pt x="174" y="589"/>
                    <a:pt x="174" y="589"/>
                    <a:pt x="174" y="589"/>
                  </a:cubicBezTo>
                  <a:cubicBezTo>
                    <a:pt x="174" y="588"/>
                    <a:pt x="174" y="586"/>
                    <a:pt x="174" y="585"/>
                  </a:cubicBezTo>
                  <a:cubicBezTo>
                    <a:pt x="174" y="584"/>
                    <a:pt x="174" y="583"/>
                    <a:pt x="174" y="581"/>
                  </a:cubicBezTo>
                  <a:cubicBezTo>
                    <a:pt x="173" y="578"/>
                    <a:pt x="174" y="575"/>
                    <a:pt x="173" y="573"/>
                  </a:cubicBezTo>
                  <a:cubicBezTo>
                    <a:pt x="173" y="572"/>
                    <a:pt x="173" y="572"/>
                    <a:pt x="173" y="572"/>
                  </a:cubicBezTo>
                  <a:cubicBezTo>
                    <a:pt x="173" y="571"/>
                    <a:pt x="173" y="571"/>
                    <a:pt x="172" y="571"/>
                  </a:cubicBezTo>
                  <a:cubicBezTo>
                    <a:pt x="173" y="570"/>
                    <a:pt x="173" y="570"/>
                    <a:pt x="173" y="570"/>
                  </a:cubicBezTo>
                  <a:cubicBezTo>
                    <a:pt x="173" y="570"/>
                    <a:pt x="173" y="570"/>
                    <a:pt x="173" y="570"/>
                  </a:cubicBezTo>
                  <a:cubicBezTo>
                    <a:pt x="173" y="569"/>
                    <a:pt x="173" y="568"/>
                    <a:pt x="172" y="567"/>
                  </a:cubicBezTo>
                  <a:cubicBezTo>
                    <a:pt x="172" y="567"/>
                    <a:pt x="172" y="567"/>
                    <a:pt x="172" y="567"/>
                  </a:cubicBezTo>
                  <a:close/>
                  <a:moveTo>
                    <a:pt x="179" y="623"/>
                  </a:moveTo>
                  <a:cubicBezTo>
                    <a:pt x="178" y="623"/>
                    <a:pt x="178" y="623"/>
                    <a:pt x="178" y="623"/>
                  </a:cubicBezTo>
                  <a:cubicBezTo>
                    <a:pt x="178" y="623"/>
                    <a:pt x="178" y="623"/>
                    <a:pt x="178" y="623"/>
                  </a:cubicBezTo>
                  <a:cubicBezTo>
                    <a:pt x="178" y="624"/>
                    <a:pt x="178" y="624"/>
                    <a:pt x="178" y="625"/>
                  </a:cubicBezTo>
                  <a:cubicBezTo>
                    <a:pt x="179" y="625"/>
                    <a:pt x="179" y="626"/>
                    <a:pt x="179" y="626"/>
                  </a:cubicBezTo>
                  <a:cubicBezTo>
                    <a:pt x="178" y="626"/>
                    <a:pt x="179" y="627"/>
                    <a:pt x="179" y="627"/>
                  </a:cubicBezTo>
                  <a:cubicBezTo>
                    <a:pt x="179" y="627"/>
                    <a:pt x="179" y="627"/>
                    <a:pt x="179" y="627"/>
                  </a:cubicBezTo>
                  <a:cubicBezTo>
                    <a:pt x="179" y="626"/>
                    <a:pt x="179" y="625"/>
                    <a:pt x="179" y="625"/>
                  </a:cubicBezTo>
                  <a:cubicBezTo>
                    <a:pt x="179" y="624"/>
                    <a:pt x="179" y="624"/>
                    <a:pt x="179" y="624"/>
                  </a:cubicBezTo>
                  <a:cubicBezTo>
                    <a:pt x="179" y="623"/>
                    <a:pt x="179" y="623"/>
                    <a:pt x="179" y="623"/>
                  </a:cubicBezTo>
                  <a:close/>
                  <a:moveTo>
                    <a:pt x="186" y="612"/>
                  </a:moveTo>
                  <a:cubicBezTo>
                    <a:pt x="186" y="612"/>
                    <a:pt x="186" y="612"/>
                    <a:pt x="186" y="612"/>
                  </a:cubicBezTo>
                  <a:cubicBezTo>
                    <a:pt x="186" y="614"/>
                    <a:pt x="186" y="614"/>
                    <a:pt x="186" y="616"/>
                  </a:cubicBezTo>
                  <a:cubicBezTo>
                    <a:pt x="186" y="616"/>
                    <a:pt x="185" y="617"/>
                    <a:pt x="185" y="618"/>
                  </a:cubicBezTo>
                  <a:cubicBezTo>
                    <a:pt x="185" y="618"/>
                    <a:pt x="185" y="618"/>
                    <a:pt x="186" y="618"/>
                  </a:cubicBezTo>
                  <a:cubicBezTo>
                    <a:pt x="186" y="618"/>
                    <a:pt x="186" y="618"/>
                    <a:pt x="186" y="618"/>
                  </a:cubicBezTo>
                  <a:cubicBezTo>
                    <a:pt x="186" y="617"/>
                    <a:pt x="186" y="616"/>
                    <a:pt x="186" y="616"/>
                  </a:cubicBezTo>
                  <a:cubicBezTo>
                    <a:pt x="187" y="615"/>
                    <a:pt x="187" y="613"/>
                    <a:pt x="186" y="612"/>
                  </a:cubicBezTo>
                  <a:cubicBezTo>
                    <a:pt x="186" y="612"/>
                    <a:pt x="186" y="612"/>
                    <a:pt x="186" y="612"/>
                  </a:cubicBezTo>
                  <a:cubicBezTo>
                    <a:pt x="186" y="612"/>
                    <a:pt x="186" y="612"/>
                    <a:pt x="186" y="612"/>
                  </a:cubicBezTo>
                  <a:close/>
                  <a:moveTo>
                    <a:pt x="178" y="609"/>
                  </a:moveTo>
                  <a:cubicBezTo>
                    <a:pt x="178" y="609"/>
                    <a:pt x="178" y="608"/>
                    <a:pt x="178" y="608"/>
                  </a:cubicBezTo>
                  <a:cubicBezTo>
                    <a:pt x="178" y="608"/>
                    <a:pt x="178" y="608"/>
                    <a:pt x="178" y="608"/>
                  </a:cubicBezTo>
                  <a:cubicBezTo>
                    <a:pt x="178" y="608"/>
                    <a:pt x="178" y="609"/>
                    <a:pt x="178" y="609"/>
                  </a:cubicBezTo>
                  <a:cubicBezTo>
                    <a:pt x="177" y="610"/>
                    <a:pt x="178" y="611"/>
                    <a:pt x="178" y="612"/>
                  </a:cubicBezTo>
                  <a:cubicBezTo>
                    <a:pt x="178" y="613"/>
                    <a:pt x="178" y="614"/>
                    <a:pt x="178" y="614"/>
                  </a:cubicBezTo>
                  <a:cubicBezTo>
                    <a:pt x="178" y="615"/>
                    <a:pt x="178" y="615"/>
                    <a:pt x="178" y="615"/>
                  </a:cubicBezTo>
                  <a:cubicBezTo>
                    <a:pt x="178" y="615"/>
                    <a:pt x="178" y="615"/>
                    <a:pt x="178" y="615"/>
                  </a:cubicBezTo>
                  <a:cubicBezTo>
                    <a:pt x="179" y="614"/>
                    <a:pt x="178" y="613"/>
                    <a:pt x="178" y="612"/>
                  </a:cubicBezTo>
                  <a:cubicBezTo>
                    <a:pt x="178" y="611"/>
                    <a:pt x="178" y="610"/>
                    <a:pt x="178" y="609"/>
                  </a:cubicBezTo>
                  <a:close/>
                  <a:moveTo>
                    <a:pt x="178" y="604"/>
                  </a:moveTo>
                  <a:cubicBezTo>
                    <a:pt x="178" y="604"/>
                    <a:pt x="178" y="604"/>
                    <a:pt x="178" y="604"/>
                  </a:cubicBezTo>
                  <a:cubicBezTo>
                    <a:pt x="178" y="604"/>
                    <a:pt x="178" y="604"/>
                    <a:pt x="178" y="604"/>
                  </a:cubicBezTo>
                  <a:cubicBezTo>
                    <a:pt x="178" y="605"/>
                    <a:pt x="178" y="606"/>
                    <a:pt x="178" y="606"/>
                  </a:cubicBezTo>
                  <a:cubicBezTo>
                    <a:pt x="178" y="606"/>
                    <a:pt x="178" y="607"/>
                    <a:pt x="178" y="607"/>
                  </a:cubicBezTo>
                  <a:cubicBezTo>
                    <a:pt x="178" y="607"/>
                    <a:pt x="178" y="606"/>
                    <a:pt x="178" y="606"/>
                  </a:cubicBezTo>
                  <a:cubicBezTo>
                    <a:pt x="178" y="606"/>
                    <a:pt x="178" y="605"/>
                    <a:pt x="178" y="604"/>
                  </a:cubicBezTo>
                  <a:cubicBezTo>
                    <a:pt x="178" y="604"/>
                    <a:pt x="178" y="604"/>
                    <a:pt x="178" y="604"/>
                  </a:cubicBezTo>
                  <a:close/>
                  <a:moveTo>
                    <a:pt x="128" y="643"/>
                  </a:moveTo>
                  <a:cubicBezTo>
                    <a:pt x="128" y="643"/>
                    <a:pt x="128" y="643"/>
                    <a:pt x="128" y="643"/>
                  </a:cubicBezTo>
                  <a:cubicBezTo>
                    <a:pt x="128" y="643"/>
                    <a:pt x="128" y="643"/>
                    <a:pt x="128" y="643"/>
                  </a:cubicBezTo>
                  <a:cubicBezTo>
                    <a:pt x="128" y="643"/>
                    <a:pt x="128" y="643"/>
                    <a:pt x="128" y="643"/>
                  </a:cubicBezTo>
                  <a:cubicBezTo>
                    <a:pt x="128" y="644"/>
                    <a:pt x="128" y="644"/>
                    <a:pt x="128" y="645"/>
                  </a:cubicBezTo>
                  <a:cubicBezTo>
                    <a:pt x="128" y="645"/>
                    <a:pt x="128" y="645"/>
                    <a:pt x="128" y="645"/>
                  </a:cubicBezTo>
                  <a:cubicBezTo>
                    <a:pt x="128" y="645"/>
                    <a:pt x="128" y="645"/>
                    <a:pt x="128" y="645"/>
                  </a:cubicBezTo>
                  <a:cubicBezTo>
                    <a:pt x="128" y="644"/>
                    <a:pt x="128" y="644"/>
                    <a:pt x="128" y="643"/>
                  </a:cubicBezTo>
                  <a:close/>
                  <a:moveTo>
                    <a:pt x="128" y="638"/>
                  </a:moveTo>
                  <a:cubicBezTo>
                    <a:pt x="128" y="638"/>
                    <a:pt x="128" y="638"/>
                    <a:pt x="128" y="638"/>
                  </a:cubicBezTo>
                  <a:cubicBezTo>
                    <a:pt x="128" y="638"/>
                    <a:pt x="128" y="638"/>
                    <a:pt x="128" y="638"/>
                  </a:cubicBezTo>
                  <a:cubicBezTo>
                    <a:pt x="128" y="638"/>
                    <a:pt x="128" y="638"/>
                    <a:pt x="128" y="638"/>
                  </a:cubicBezTo>
                  <a:cubicBezTo>
                    <a:pt x="128" y="639"/>
                    <a:pt x="128" y="639"/>
                    <a:pt x="128" y="639"/>
                  </a:cubicBezTo>
                  <a:cubicBezTo>
                    <a:pt x="128" y="640"/>
                    <a:pt x="128" y="640"/>
                    <a:pt x="128" y="640"/>
                  </a:cubicBezTo>
                  <a:cubicBezTo>
                    <a:pt x="128" y="640"/>
                    <a:pt x="128" y="640"/>
                    <a:pt x="128" y="640"/>
                  </a:cubicBezTo>
                  <a:cubicBezTo>
                    <a:pt x="128" y="640"/>
                    <a:pt x="128" y="640"/>
                    <a:pt x="128" y="640"/>
                  </a:cubicBezTo>
                  <a:cubicBezTo>
                    <a:pt x="128" y="640"/>
                    <a:pt x="128" y="640"/>
                    <a:pt x="128" y="639"/>
                  </a:cubicBezTo>
                  <a:cubicBezTo>
                    <a:pt x="128" y="639"/>
                    <a:pt x="128" y="639"/>
                    <a:pt x="128" y="638"/>
                  </a:cubicBezTo>
                  <a:close/>
                  <a:moveTo>
                    <a:pt x="128" y="634"/>
                  </a:moveTo>
                  <a:cubicBezTo>
                    <a:pt x="128" y="633"/>
                    <a:pt x="128" y="632"/>
                    <a:pt x="128" y="632"/>
                  </a:cubicBezTo>
                  <a:cubicBezTo>
                    <a:pt x="128" y="632"/>
                    <a:pt x="128" y="632"/>
                    <a:pt x="128" y="632"/>
                  </a:cubicBezTo>
                  <a:cubicBezTo>
                    <a:pt x="128" y="632"/>
                    <a:pt x="127" y="632"/>
                    <a:pt x="127" y="632"/>
                  </a:cubicBezTo>
                  <a:cubicBezTo>
                    <a:pt x="127" y="632"/>
                    <a:pt x="127" y="632"/>
                    <a:pt x="127" y="632"/>
                  </a:cubicBezTo>
                  <a:cubicBezTo>
                    <a:pt x="128" y="632"/>
                    <a:pt x="128" y="633"/>
                    <a:pt x="128" y="634"/>
                  </a:cubicBezTo>
                  <a:cubicBezTo>
                    <a:pt x="128" y="634"/>
                    <a:pt x="128" y="635"/>
                    <a:pt x="128" y="635"/>
                  </a:cubicBezTo>
                  <a:cubicBezTo>
                    <a:pt x="128" y="635"/>
                    <a:pt x="128" y="635"/>
                    <a:pt x="128" y="635"/>
                  </a:cubicBezTo>
                  <a:cubicBezTo>
                    <a:pt x="128" y="635"/>
                    <a:pt x="128" y="635"/>
                    <a:pt x="128" y="635"/>
                  </a:cubicBezTo>
                  <a:cubicBezTo>
                    <a:pt x="128" y="635"/>
                    <a:pt x="128" y="634"/>
                    <a:pt x="128" y="634"/>
                  </a:cubicBezTo>
                  <a:close/>
                  <a:moveTo>
                    <a:pt x="183" y="572"/>
                  </a:moveTo>
                  <a:cubicBezTo>
                    <a:pt x="183" y="573"/>
                    <a:pt x="183" y="573"/>
                    <a:pt x="183" y="574"/>
                  </a:cubicBezTo>
                  <a:cubicBezTo>
                    <a:pt x="183" y="574"/>
                    <a:pt x="183" y="575"/>
                    <a:pt x="183" y="575"/>
                  </a:cubicBezTo>
                  <a:cubicBezTo>
                    <a:pt x="183" y="575"/>
                    <a:pt x="183" y="575"/>
                    <a:pt x="183" y="575"/>
                  </a:cubicBezTo>
                  <a:cubicBezTo>
                    <a:pt x="184" y="575"/>
                    <a:pt x="184" y="575"/>
                    <a:pt x="184" y="575"/>
                  </a:cubicBezTo>
                  <a:cubicBezTo>
                    <a:pt x="184" y="575"/>
                    <a:pt x="184" y="574"/>
                    <a:pt x="183" y="574"/>
                  </a:cubicBezTo>
                  <a:cubicBezTo>
                    <a:pt x="183" y="573"/>
                    <a:pt x="183" y="573"/>
                    <a:pt x="183" y="572"/>
                  </a:cubicBezTo>
                  <a:cubicBezTo>
                    <a:pt x="183" y="572"/>
                    <a:pt x="183" y="572"/>
                    <a:pt x="183" y="572"/>
                  </a:cubicBezTo>
                  <a:cubicBezTo>
                    <a:pt x="183" y="572"/>
                    <a:pt x="183" y="572"/>
                    <a:pt x="183" y="572"/>
                  </a:cubicBezTo>
                  <a:cubicBezTo>
                    <a:pt x="183" y="572"/>
                    <a:pt x="183" y="572"/>
                    <a:pt x="183" y="572"/>
                  </a:cubicBezTo>
                  <a:close/>
                  <a:moveTo>
                    <a:pt x="127" y="606"/>
                  </a:moveTo>
                  <a:cubicBezTo>
                    <a:pt x="127" y="606"/>
                    <a:pt x="127" y="606"/>
                    <a:pt x="127" y="606"/>
                  </a:cubicBezTo>
                  <a:cubicBezTo>
                    <a:pt x="126" y="606"/>
                    <a:pt x="126" y="606"/>
                    <a:pt x="126" y="606"/>
                  </a:cubicBezTo>
                  <a:cubicBezTo>
                    <a:pt x="126" y="606"/>
                    <a:pt x="126" y="606"/>
                    <a:pt x="126" y="606"/>
                  </a:cubicBezTo>
                  <a:cubicBezTo>
                    <a:pt x="126" y="607"/>
                    <a:pt x="126" y="609"/>
                    <a:pt x="126" y="610"/>
                  </a:cubicBezTo>
                  <a:cubicBezTo>
                    <a:pt x="126" y="610"/>
                    <a:pt x="127" y="610"/>
                    <a:pt x="127" y="610"/>
                  </a:cubicBezTo>
                  <a:cubicBezTo>
                    <a:pt x="127" y="610"/>
                    <a:pt x="127" y="610"/>
                    <a:pt x="127" y="609"/>
                  </a:cubicBezTo>
                  <a:cubicBezTo>
                    <a:pt x="126" y="609"/>
                    <a:pt x="126" y="607"/>
                    <a:pt x="127" y="606"/>
                  </a:cubicBezTo>
                  <a:close/>
                  <a:moveTo>
                    <a:pt x="126" y="591"/>
                  </a:moveTo>
                  <a:cubicBezTo>
                    <a:pt x="126" y="591"/>
                    <a:pt x="126" y="591"/>
                    <a:pt x="125" y="591"/>
                  </a:cubicBezTo>
                  <a:cubicBezTo>
                    <a:pt x="125" y="591"/>
                    <a:pt x="125" y="591"/>
                    <a:pt x="125" y="591"/>
                  </a:cubicBezTo>
                  <a:cubicBezTo>
                    <a:pt x="125" y="591"/>
                    <a:pt x="125" y="591"/>
                    <a:pt x="125" y="591"/>
                  </a:cubicBezTo>
                  <a:cubicBezTo>
                    <a:pt x="125" y="593"/>
                    <a:pt x="125" y="595"/>
                    <a:pt x="126" y="596"/>
                  </a:cubicBezTo>
                  <a:cubicBezTo>
                    <a:pt x="126" y="599"/>
                    <a:pt x="126" y="601"/>
                    <a:pt x="126" y="604"/>
                  </a:cubicBezTo>
                  <a:cubicBezTo>
                    <a:pt x="126" y="604"/>
                    <a:pt x="126" y="604"/>
                    <a:pt x="126" y="604"/>
                  </a:cubicBezTo>
                  <a:cubicBezTo>
                    <a:pt x="126" y="604"/>
                    <a:pt x="126" y="604"/>
                    <a:pt x="126" y="604"/>
                  </a:cubicBezTo>
                  <a:cubicBezTo>
                    <a:pt x="126" y="601"/>
                    <a:pt x="126" y="599"/>
                    <a:pt x="126" y="596"/>
                  </a:cubicBezTo>
                  <a:cubicBezTo>
                    <a:pt x="126" y="594"/>
                    <a:pt x="126" y="593"/>
                    <a:pt x="126" y="591"/>
                  </a:cubicBezTo>
                  <a:close/>
                  <a:moveTo>
                    <a:pt x="125" y="586"/>
                  </a:moveTo>
                  <a:cubicBezTo>
                    <a:pt x="125" y="585"/>
                    <a:pt x="125" y="585"/>
                    <a:pt x="125" y="585"/>
                  </a:cubicBezTo>
                  <a:cubicBezTo>
                    <a:pt x="125" y="585"/>
                    <a:pt x="125" y="585"/>
                    <a:pt x="125" y="585"/>
                  </a:cubicBezTo>
                  <a:cubicBezTo>
                    <a:pt x="125" y="585"/>
                    <a:pt x="125" y="585"/>
                    <a:pt x="125" y="586"/>
                  </a:cubicBezTo>
                  <a:cubicBezTo>
                    <a:pt x="125" y="586"/>
                    <a:pt x="125" y="586"/>
                    <a:pt x="125" y="586"/>
                  </a:cubicBezTo>
                  <a:cubicBezTo>
                    <a:pt x="125" y="586"/>
                    <a:pt x="125" y="587"/>
                    <a:pt x="125" y="587"/>
                  </a:cubicBezTo>
                  <a:cubicBezTo>
                    <a:pt x="125" y="587"/>
                    <a:pt x="125" y="586"/>
                    <a:pt x="125" y="586"/>
                  </a:cubicBezTo>
                  <a:close/>
                  <a:moveTo>
                    <a:pt x="168" y="544"/>
                  </a:moveTo>
                  <a:cubicBezTo>
                    <a:pt x="168" y="543"/>
                    <a:pt x="168" y="542"/>
                    <a:pt x="168" y="542"/>
                  </a:cubicBezTo>
                  <a:cubicBezTo>
                    <a:pt x="168" y="542"/>
                    <a:pt x="168" y="541"/>
                    <a:pt x="168" y="541"/>
                  </a:cubicBezTo>
                  <a:cubicBezTo>
                    <a:pt x="168" y="541"/>
                    <a:pt x="168" y="541"/>
                    <a:pt x="168" y="542"/>
                  </a:cubicBezTo>
                  <a:cubicBezTo>
                    <a:pt x="168" y="542"/>
                    <a:pt x="168" y="542"/>
                    <a:pt x="168" y="542"/>
                  </a:cubicBezTo>
                  <a:cubicBezTo>
                    <a:pt x="168" y="542"/>
                    <a:pt x="168" y="543"/>
                    <a:pt x="168" y="544"/>
                  </a:cubicBezTo>
                  <a:cubicBezTo>
                    <a:pt x="168" y="545"/>
                    <a:pt x="168" y="545"/>
                    <a:pt x="168" y="546"/>
                  </a:cubicBezTo>
                  <a:cubicBezTo>
                    <a:pt x="168" y="546"/>
                    <a:pt x="168" y="546"/>
                    <a:pt x="168" y="546"/>
                  </a:cubicBezTo>
                  <a:cubicBezTo>
                    <a:pt x="168" y="546"/>
                    <a:pt x="168" y="546"/>
                    <a:pt x="168" y="546"/>
                  </a:cubicBezTo>
                  <a:cubicBezTo>
                    <a:pt x="168" y="545"/>
                    <a:pt x="168" y="545"/>
                    <a:pt x="168" y="544"/>
                  </a:cubicBezTo>
                  <a:close/>
                  <a:moveTo>
                    <a:pt x="174" y="530"/>
                  </a:moveTo>
                  <a:cubicBezTo>
                    <a:pt x="174" y="531"/>
                    <a:pt x="174" y="531"/>
                    <a:pt x="174" y="531"/>
                  </a:cubicBezTo>
                  <a:cubicBezTo>
                    <a:pt x="174" y="532"/>
                    <a:pt x="174" y="532"/>
                    <a:pt x="174" y="533"/>
                  </a:cubicBezTo>
                  <a:cubicBezTo>
                    <a:pt x="174" y="533"/>
                    <a:pt x="174" y="533"/>
                    <a:pt x="174" y="533"/>
                  </a:cubicBezTo>
                  <a:cubicBezTo>
                    <a:pt x="174" y="533"/>
                    <a:pt x="174" y="533"/>
                    <a:pt x="174" y="533"/>
                  </a:cubicBezTo>
                  <a:cubicBezTo>
                    <a:pt x="174" y="532"/>
                    <a:pt x="174" y="532"/>
                    <a:pt x="174" y="531"/>
                  </a:cubicBezTo>
                  <a:cubicBezTo>
                    <a:pt x="174" y="531"/>
                    <a:pt x="174" y="531"/>
                    <a:pt x="174" y="530"/>
                  </a:cubicBezTo>
                  <a:cubicBezTo>
                    <a:pt x="174" y="530"/>
                    <a:pt x="174" y="530"/>
                    <a:pt x="174" y="530"/>
                  </a:cubicBezTo>
                  <a:cubicBezTo>
                    <a:pt x="174" y="530"/>
                    <a:pt x="174" y="530"/>
                    <a:pt x="174" y="530"/>
                  </a:cubicBezTo>
                  <a:cubicBezTo>
                    <a:pt x="174" y="530"/>
                    <a:pt x="174" y="530"/>
                    <a:pt x="174" y="530"/>
                  </a:cubicBezTo>
                  <a:close/>
                  <a:moveTo>
                    <a:pt x="167" y="529"/>
                  </a:moveTo>
                  <a:cubicBezTo>
                    <a:pt x="167" y="529"/>
                    <a:pt x="167" y="528"/>
                    <a:pt x="167" y="528"/>
                  </a:cubicBezTo>
                  <a:cubicBezTo>
                    <a:pt x="167" y="528"/>
                    <a:pt x="167" y="528"/>
                    <a:pt x="167" y="527"/>
                  </a:cubicBezTo>
                  <a:cubicBezTo>
                    <a:pt x="167" y="528"/>
                    <a:pt x="167" y="528"/>
                    <a:pt x="167" y="528"/>
                  </a:cubicBezTo>
                  <a:cubicBezTo>
                    <a:pt x="167" y="528"/>
                    <a:pt x="167" y="528"/>
                    <a:pt x="167" y="528"/>
                  </a:cubicBezTo>
                  <a:cubicBezTo>
                    <a:pt x="167" y="528"/>
                    <a:pt x="167" y="529"/>
                    <a:pt x="167" y="529"/>
                  </a:cubicBezTo>
                  <a:cubicBezTo>
                    <a:pt x="167" y="530"/>
                    <a:pt x="167" y="530"/>
                    <a:pt x="167" y="531"/>
                  </a:cubicBezTo>
                  <a:cubicBezTo>
                    <a:pt x="167" y="531"/>
                    <a:pt x="167" y="531"/>
                    <a:pt x="168" y="531"/>
                  </a:cubicBezTo>
                  <a:cubicBezTo>
                    <a:pt x="168" y="531"/>
                    <a:pt x="168" y="531"/>
                    <a:pt x="168" y="531"/>
                  </a:cubicBezTo>
                  <a:cubicBezTo>
                    <a:pt x="167" y="530"/>
                    <a:pt x="167" y="530"/>
                    <a:pt x="167" y="529"/>
                  </a:cubicBezTo>
                  <a:close/>
                  <a:moveTo>
                    <a:pt x="170" y="514"/>
                  </a:moveTo>
                  <a:cubicBezTo>
                    <a:pt x="170" y="514"/>
                    <a:pt x="170" y="515"/>
                    <a:pt x="170" y="515"/>
                  </a:cubicBezTo>
                  <a:cubicBezTo>
                    <a:pt x="170" y="515"/>
                    <a:pt x="170" y="515"/>
                    <a:pt x="170" y="516"/>
                  </a:cubicBezTo>
                  <a:cubicBezTo>
                    <a:pt x="170" y="516"/>
                    <a:pt x="170" y="516"/>
                    <a:pt x="170" y="516"/>
                  </a:cubicBezTo>
                  <a:cubicBezTo>
                    <a:pt x="170" y="516"/>
                    <a:pt x="170" y="516"/>
                    <a:pt x="170" y="516"/>
                  </a:cubicBezTo>
                  <a:cubicBezTo>
                    <a:pt x="170" y="515"/>
                    <a:pt x="170" y="515"/>
                    <a:pt x="170" y="515"/>
                  </a:cubicBezTo>
                  <a:cubicBezTo>
                    <a:pt x="170" y="515"/>
                    <a:pt x="170" y="514"/>
                    <a:pt x="170" y="514"/>
                  </a:cubicBezTo>
                  <a:cubicBezTo>
                    <a:pt x="170" y="514"/>
                    <a:pt x="170" y="514"/>
                    <a:pt x="170" y="514"/>
                  </a:cubicBezTo>
                  <a:cubicBezTo>
                    <a:pt x="170" y="514"/>
                    <a:pt x="170" y="514"/>
                    <a:pt x="170" y="514"/>
                  </a:cubicBezTo>
                  <a:cubicBezTo>
                    <a:pt x="170" y="514"/>
                    <a:pt x="170" y="514"/>
                    <a:pt x="170" y="514"/>
                  </a:cubicBezTo>
                  <a:close/>
                  <a:moveTo>
                    <a:pt x="168" y="514"/>
                  </a:moveTo>
                  <a:cubicBezTo>
                    <a:pt x="168" y="514"/>
                    <a:pt x="168" y="514"/>
                    <a:pt x="168" y="514"/>
                  </a:cubicBezTo>
                  <a:cubicBezTo>
                    <a:pt x="168" y="514"/>
                    <a:pt x="168" y="513"/>
                    <a:pt x="168" y="513"/>
                  </a:cubicBezTo>
                  <a:cubicBezTo>
                    <a:pt x="168" y="513"/>
                    <a:pt x="168" y="513"/>
                    <a:pt x="168" y="513"/>
                  </a:cubicBezTo>
                  <a:cubicBezTo>
                    <a:pt x="168" y="513"/>
                    <a:pt x="168" y="513"/>
                    <a:pt x="168" y="513"/>
                  </a:cubicBezTo>
                  <a:cubicBezTo>
                    <a:pt x="168" y="513"/>
                    <a:pt x="168" y="513"/>
                    <a:pt x="168" y="513"/>
                  </a:cubicBezTo>
                  <a:cubicBezTo>
                    <a:pt x="168" y="514"/>
                    <a:pt x="168" y="514"/>
                    <a:pt x="168" y="514"/>
                  </a:cubicBezTo>
                  <a:cubicBezTo>
                    <a:pt x="168" y="514"/>
                    <a:pt x="168" y="514"/>
                    <a:pt x="168" y="514"/>
                  </a:cubicBezTo>
                  <a:close/>
                  <a:moveTo>
                    <a:pt x="167" y="509"/>
                  </a:moveTo>
                  <a:cubicBezTo>
                    <a:pt x="166" y="510"/>
                    <a:pt x="166" y="511"/>
                    <a:pt x="166" y="511"/>
                  </a:cubicBezTo>
                  <a:cubicBezTo>
                    <a:pt x="166" y="511"/>
                    <a:pt x="166" y="512"/>
                    <a:pt x="166" y="512"/>
                  </a:cubicBezTo>
                  <a:cubicBezTo>
                    <a:pt x="166" y="512"/>
                    <a:pt x="166" y="512"/>
                    <a:pt x="167" y="512"/>
                  </a:cubicBezTo>
                  <a:cubicBezTo>
                    <a:pt x="167" y="512"/>
                    <a:pt x="167" y="512"/>
                    <a:pt x="167" y="512"/>
                  </a:cubicBezTo>
                  <a:cubicBezTo>
                    <a:pt x="167" y="512"/>
                    <a:pt x="167" y="511"/>
                    <a:pt x="167" y="511"/>
                  </a:cubicBezTo>
                  <a:cubicBezTo>
                    <a:pt x="167" y="511"/>
                    <a:pt x="167" y="510"/>
                    <a:pt x="167" y="510"/>
                  </a:cubicBezTo>
                  <a:cubicBezTo>
                    <a:pt x="167" y="509"/>
                    <a:pt x="167" y="509"/>
                    <a:pt x="167" y="509"/>
                  </a:cubicBezTo>
                  <a:cubicBezTo>
                    <a:pt x="167" y="509"/>
                    <a:pt x="167" y="509"/>
                    <a:pt x="167" y="509"/>
                  </a:cubicBezTo>
                  <a:cubicBezTo>
                    <a:pt x="167" y="509"/>
                    <a:pt x="167" y="509"/>
                    <a:pt x="167" y="509"/>
                  </a:cubicBezTo>
                  <a:close/>
                  <a:moveTo>
                    <a:pt x="168" y="511"/>
                  </a:moveTo>
                  <a:cubicBezTo>
                    <a:pt x="168" y="511"/>
                    <a:pt x="168" y="511"/>
                    <a:pt x="168" y="511"/>
                  </a:cubicBezTo>
                  <a:cubicBezTo>
                    <a:pt x="169" y="510"/>
                    <a:pt x="168" y="509"/>
                    <a:pt x="168" y="508"/>
                  </a:cubicBezTo>
                  <a:cubicBezTo>
                    <a:pt x="168" y="507"/>
                    <a:pt x="168" y="506"/>
                    <a:pt x="168" y="505"/>
                  </a:cubicBezTo>
                  <a:cubicBezTo>
                    <a:pt x="168" y="505"/>
                    <a:pt x="168" y="505"/>
                    <a:pt x="168" y="505"/>
                  </a:cubicBezTo>
                  <a:cubicBezTo>
                    <a:pt x="167" y="505"/>
                    <a:pt x="167" y="505"/>
                    <a:pt x="167" y="505"/>
                  </a:cubicBezTo>
                  <a:cubicBezTo>
                    <a:pt x="167" y="505"/>
                    <a:pt x="167" y="505"/>
                    <a:pt x="167" y="505"/>
                  </a:cubicBezTo>
                  <a:cubicBezTo>
                    <a:pt x="167" y="506"/>
                    <a:pt x="167" y="507"/>
                    <a:pt x="168" y="508"/>
                  </a:cubicBezTo>
                  <a:cubicBezTo>
                    <a:pt x="168" y="509"/>
                    <a:pt x="168" y="510"/>
                    <a:pt x="168" y="511"/>
                  </a:cubicBezTo>
                  <a:cubicBezTo>
                    <a:pt x="167" y="511"/>
                    <a:pt x="168" y="511"/>
                    <a:pt x="168" y="511"/>
                  </a:cubicBezTo>
                  <a:close/>
                  <a:moveTo>
                    <a:pt x="166" y="488"/>
                  </a:moveTo>
                  <a:cubicBezTo>
                    <a:pt x="166" y="488"/>
                    <a:pt x="166" y="488"/>
                    <a:pt x="166" y="488"/>
                  </a:cubicBezTo>
                  <a:cubicBezTo>
                    <a:pt x="166" y="488"/>
                    <a:pt x="166" y="488"/>
                    <a:pt x="166" y="488"/>
                  </a:cubicBezTo>
                  <a:cubicBezTo>
                    <a:pt x="166" y="488"/>
                    <a:pt x="166" y="488"/>
                    <a:pt x="166" y="488"/>
                  </a:cubicBezTo>
                  <a:cubicBezTo>
                    <a:pt x="166" y="489"/>
                    <a:pt x="166" y="489"/>
                    <a:pt x="166" y="489"/>
                  </a:cubicBezTo>
                  <a:cubicBezTo>
                    <a:pt x="166" y="489"/>
                    <a:pt x="166" y="490"/>
                    <a:pt x="166" y="490"/>
                  </a:cubicBezTo>
                  <a:cubicBezTo>
                    <a:pt x="166" y="490"/>
                    <a:pt x="166" y="490"/>
                    <a:pt x="166" y="490"/>
                  </a:cubicBezTo>
                  <a:cubicBezTo>
                    <a:pt x="166" y="490"/>
                    <a:pt x="166" y="490"/>
                    <a:pt x="166" y="490"/>
                  </a:cubicBezTo>
                  <a:cubicBezTo>
                    <a:pt x="166" y="489"/>
                    <a:pt x="166" y="489"/>
                    <a:pt x="166" y="489"/>
                  </a:cubicBezTo>
                  <a:lnTo>
                    <a:pt x="166" y="488"/>
                  </a:lnTo>
                  <a:close/>
                  <a:moveTo>
                    <a:pt x="172" y="477"/>
                  </a:moveTo>
                  <a:cubicBezTo>
                    <a:pt x="172" y="477"/>
                    <a:pt x="172" y="478"/>
                    <a:pt x="172" y="478"/>
                  </a:cubicBezTo>
                  <a:cubicBezTo>
                    <a:pt x="172" y="478"/>
                    <a:pt x="172" y="479"/>
                    <a:pt x="172" y="479"/>
                  </a:cubicBezTo>
                  <a:cubicBezTo>
                    <a:pt x="172" y="479"/>
                    <a:pt x="172" y="479"/>
                    <a:pt x="172" y="479"/>
                  </a:cubicBezTo>
                  <a:cubicBezTo>
                    <a:pt x="172" y="479"/>
                    <a:pt x="172" y="479"/>
                    <a:pt x="172" y="479"/>
                  </a:cubicBezTo>
                  <a:cubicBezTo>
                    <a:pt x="172" y="479"/>
                    <a:pt x="172" y="478"/>
                    <a:pt x="172" y="478"/>
                  </a:cubicBezTo>
                  <a:cubicBezTo>
                    <a:pt x="172" y="478"/>
                    <a:pt x="172" y="477"/>
                    <a:pt x="172" y="477"/>
                  </a:cubicBezTo>
                  <a:cubicBezTo>
                    <a:pt x="172" y="477"/>
                    <a:pt x="172" y="477"/>
                    <a:pt x="172" y="477"/>
                  </a:cubicBezTo>
                  <a:cubicBezTo>
                    <a:pt x="172" y="477"/>
                    <a:pt x="172" y="477"/>
                    <a:pt x="172" y="477"/>
                  </a:cubicBezTo>
                  <a:cubicBezTo>
                    <a:pt x="172" y="477"/>
                    <a:pt x="172" y="477"/>
                    <a:pt x="172" y="477"/>
                  </a:cubicBezTo>
                  <a:close/>
                  <a:moveTo>
                    <a:pt x="165" y="457"/>
                  </a:moveTo>
                  <a:cubicBezTo>
                    <a:pt x="165" y="457"/>
                    <a:pt x="165" y="457"/>
                    <a:pt x="165" y="457"/>
                  </a:cubicBezTo>
                  <a:cubicBezTo>
                    <a:pt x="165" y="457"/>
                    <a:pt x="165" y="457"/>
                    <a:pt x="165" y="457"/>
                  </a:cubicBezTo>
                  <a:cubicBezTo>
                    <a:pt x="165" y="455"/>
                    <a:pt x="165" y="454"/>
                    <a:pt x="165" y="452"/>
                  </a:cubicBezTo>
                  <a:cubicBezTo>
                    <a:pt x="165" y="451"/>
                    <a:pt x="165" y="451"/>
                    <a:pt x="165" y="450"/>
                  </a:cubicBezTo>
                  <a:cubicBezTo>
                    <a:pt x="165" y="450"/>
                    <a:pt x="165" y="450"/>
                    <a:pt x="165" y="450"/>
                  </a:cubicBezTo>
                  <a:cubicBezTo>
                    <a:pt x="164" y="450"/>
                    <a:pt x="164" y="450"/>
                    <a:pt x="164" y="450"/>
                  </a:cubicBezTo>
                  <a:cubicBezTo>
                    <a:pt x="164" y="450"/>
                    <a:pt x="164" y="450"/>
                    <a:pt x="164" y="450"/>
                  </a:cubicBezTo>
                  <a:cubicBezTo>
                    <a:pt x="164" y="451"/>
                    <a:pt x="164" y="451"/>
                    <a:pt x="164" y="452"/>
                  </a:cubicBezTo>
                  <a:cubicBezTo>
                    <a:pt x="164" y="454"/>
                    <a:pt x="164" y="455"/>
                    <a:pt x="165" y="457"/>
                  </a:cubicBezTo>
                  <a:cubicBezTo>
                    <a:pt x="164" y="458"/>
                    <a:pt x="164" y="459"/>
                    <a:pt x="165" y="460"/>
                  </a:cubicBezTo>
                  <a:cubicBezTo>
                    <a:pt x="165" y="461"/>
                    <a:pt x="165" y="462"/>
                    <a:pt x="165" y="463"/>
                  </a:cubicBezTo>
                  <a:cubicBezTo>
                    <a:pt x="165" y="463"/>
                    <a:pt x="165" y="463"/>
                    <a:pt x="165" y="463"/>
                  </a:cubicBezTo>
                  <a:cubicBezTo>
                    <a:pt x="165" y="463"/>
                    <a:pt x="165" y="463"/>
                    <a:pt x="165" y="463"/>
                  </a:cubicBezTo>
                  <a:cubicBezTo>
                    <a:pt x="165" y="462"/>
                    <a:pt x="165" y="461"/>
                    <a:pt x="165" y="460"/>
                  </a:cubicBezTo>
                  <a:cubicBezTo>
                    <a:pt x="165" y="459"/>
                    <a:pt x="165" y="458"/>
                    <a:pt x="165" y="457"/>
                  </a:cubicBezTo>
                  <a:close/>
                  <a:moveTo>
                    <a:pt x="166" y="459"/>
                  </a:moveTo>
                  <a:cubicBezTo>
                    <a:pt x="166" y="458"/>
                    <a:pt x="166" y="457"/>
                    <a:pt x="166" y="457"/>
                  </a:cubicBezTo>
                  <a:cubicBezTo>
                    <a:pt x="166" y="457"/>
                    <a:pt x="166" y="457"/>
                    <a:pt x="166" y="457"/>
                  </a:cubicBezTo>
                  <a:cubicBezTo>
                    <a:pt x="167" y="454"/>
                    <a:pt x="166" y="451"/>
                    <a:pt x="166" y="448"/>
                  </a:cubicBezTo>
                  <a:cubicBezTo>
                    <a:pt x="166" y="447"/>
                    <a:pt x="166" y="445"/>
                    <a:pt x="166" y="444"/>
                  </a:cubicBezTo>
                  <a:cubicBezTo>
                    <a:pt x="166" y="444"/>
                    <a:pt x="165" y="444"/>
                    <a:pt x="165" y="444"/>
                  </a:cubicBezTo>
                  <a:cubicBezTo>
                    <a:pt x="165" y="444"/>
                    <a:pt x="165" y="444"/>
                    <a:pt x="165" y="444"/>
                  </a:cubicBezTo>
                  <a:cubicBezTo>
                    <a:pt x="165" y="444"/>
                    <a:pt x="165" y="444"/>
                    <a:pt x="165" y="444"/>
                  </a:cubicBezTo>
                  <a:cubicBezTo>
                    <a:pt x="165" y="446"/>
                    <a:pt x="165" y="447"/>
                    <a:pt x="165" y="448"/>
                  </a:cubicBezTo>
                  <a:cubicBezTo>
                    <a:pt x="165" y="451"/>
                    <a:pt x="166" y="454"/>
                    <a:pt x="165" y="457"/>
                  </a:cubicBezTo>
                  <a:cubicBezTo>
                    <a:pt x="165" y="457"/>
                    <a:pt x="165" y="457"/>
                    <a:pt x="165" y="457"/>
                  </a:cubicBezTo>
                  <a:cubicBezTo>
                    <a:pt x="165" y="458"/>
                    <a:pt x="165" y="458"/>
                    <a:pt x="165" y="459"/>
                  </a:cubicBezTo>
                  <a:cubicBezTo>
                    <a:pt x="166" y="461"/>
                    <a:pt x="166" y="463"/>
                    <a:pt x="166" y="465"/>
                  </a:cubicBezTo>
                  <a:cubicBezTo>
                    <a:pt x="166" y="465"/>
                    <a:pt x="166" y="465"/>
                    <a:pt x="166" y="465"/>
                  </a:cubicBezTo>
                  <a:cubicBezTo>
                    <a:pt x="166" y="469"/>
                    <a:pt x="166" y="473"/>
                    <a:pt x="166" y="476"/>
                  </a:cubicBezTo>
                  <a:cubicBezTo>
                    <a:pt x="166" y="476"/>
                    <a:pt x="166" y="476"/>
                    <a:pt x="166" y="476"/>
                  </a:cubicBezTo>
                  <a:cubicBezTo>
                    <a:pt x="166" y="477"/>
                    <a:pt x="166" y="477"/>
                    <a:pt x="166" y="477"/>
                  </a:cubicBezTo>
                  <a:cubicBezTo>
                    <a:pt x="166" y="476"/>
                    <a:pt x="166" y="476"/>
                    <a:pt x="166" y="476"/>
                  </a:cubicBezTo>
                  <a:cubicBezTo>
                    <a:pt x="166" y="476"/>
                    <a:pt x="166" y="476"/>
                    <a:pt x="166" y="476"/>
                  </a:cubicBezTo>
                  <a:cubicBezTo>
                    <a:pt x="166" y="476"/>
                    <a:pt x="166" y="476"/>
                    <a:pt x="166" y="476"/>
                  </a:cubicBezTo>
                  <a:cubicBezTo>
                    <a:pt x="165" y="475"/>
                    <a:pt x="165" y="473"/>
                    <a:pt x="165" y="471"/>
                  </a:cubicBezTo>
                  <a:cubicBezTo>
                    <a:pt x="165" y="470"/>
                    <a:pt x="165" y="469"/>
                    <a:pt x="165" y="469"/>
                  </a:cubicBezTo>
                  <a:cubicBezTo>
                    <a:pt x="165" y="469"/>
                    <a:pt x="165" y="468"/>
                    <a:pt x="165" y="468"/>
                  </a:cubicBezTo>
                  <a:cubicBezTo>
                    <a:pt x="165" y="468"/>
                    <a:pt x="165" y="468"/>
                    <a:pt x="165" y="469"/>
                  </a:cubicBezTo>
                  <a:cubicBezTo>
                    <a:pt x="165" y="469"/>
                    <a:pt x="165" y="469"/>
                    <a:pt x="165" y="469"/>
                  </a:cubicBezTo>
                  <a:cubicBezTo>
                    <a:pt x="165" y="469"/>
                    <a:pt x="165" y="470"/>
                    <a:pt x="165" y="471"/>
                  </a:cubicBezTo>
                  <a:cubicBezTo>
                    <a:pt x="165" y="473"/>
                    <a:pt x="165" y="475"/>
                    <a:pt x="166" y="476"/>
                  </a:cubicBezTo>
                  <a:cubicBezTo>
                    <a:pt x="166" y="476"/>
                    <a:pt x="166" y="476"/>
                    <a:pt x="166" y="476"/>
                  </a:cubicBezTo>
                  <a:cubicBezTo>
                    <a:pt x="165" y="478"/>
                    <a:pt x="165" y="479"/>
                    <a:pt x="165" y="480"/>
                  </a:cubicBezTo>
                  <a:cubicBezTo>
                    <a:pt x="165" y="482"/>
                    <a:pt x="166" y="483"/>
                    <a:pt x="165" y="484"/>
                  </a:cubicBezTo>
                  <a:cubicBezTo>
                    <a:pt x="165" y="484"/>
                    <a:pt x="165" y="484"/>
                    <a:pt x="166" y="484"/>
                  </a:cubicBezTo>
                  <a:cubicBezTo>
                    <a:pt x="166" y="484"/>
                    <a:pt x="166" y="484"/>
                    <a:pt x="166" y="484"/>
                  </a:cubicBezTo>
                  <a:cubicBezTo>
                    <a:pt x="166" y="483"/>
                    <a:pt x="166" y="482"/>
                    <a:pt x="166" y="480"/>
                  </a:cubicBezTo>
                  <a:cubicBezTo>
                    <a:pt x="166" y="479"/>
                    <a:pt x="166" y="478"/>
                    <a:pt x="166" y="477"/>
                  </a:cubicBezTo>
                  <a:cubicBezTo>
                    <a:pt x="166" y="478"/>
                    <a:pt x="166" y="480"/>
                    <a:pt x="167" y="482"/>
                  </a:cubicBezTo>
                  <a:cubicBezTo>
                    <a:pt x="167" y="482"/>
                    <a:pt x="167" y="482"/>
                    <a:pt x="167" y="482"/>
                  </a:cubicBezTo>
                  <a:cubicBezTo>
                    <a:pt x="167" y="482"/>
                    <a:pt x="167" y="482"/>
                    <a:pt x="167" y="482"/>
                  </a:cubicBezTo>
                  <a:cubicBezTo>
                    <a:pt x="167" y="483"/>
                    <a:pt x="166" y="483"/>
                    <a:pt x="167" y="483"/>
                  </a:cubicBezTo>
                  <a:cubicBezTo>
                    <a:pt x="167" y="483"/>
                    <a:pt x="167" y="484"/>
                    <a:pt x="167" y="483"/>
                  </a:cubicBezTo>
                  <a:cubicBezTo>
                    <a:pt x="167" y="483"/>
                    <a:pt x="167" y="483"/>
                    <a:pt x="167" y="483"/>
                  </a:cubicBezTo>
                  <a:cubicBezTo>
                    <a:pt x="167" y="483"/>
                    <a:pt x="167" y="483"/>
                    <a:pt x="167" y="482"/>
                  </a:cubicBezTo>
                  <a:cubicBezTo>
                    <a:pt x="167" y="482"/>
                    <a:pt x="167" y="482"/>
                    <a:pt x="167" y="482"/>
                  </a:cubicBezTo>
                  <a:cubicBezTo>
                    <a:pt x="167" y="482"/>
                    <a:pt x="167" y="482"/>
                    <a:pt x="167" y="482"/>
                  </a:cubicBezTo>
                  <a:cubicBezTo>
                    <a:pt x="168" y="479"/>
                    <a:pt x="169" y="477"/>
                    <a:pt x="169" y="475"/>
                  </a:cubicBezTo>
                  <a:cubicBezTo>
                    <a:pt x="169" y="474"/>
                    <a:pt x="168" y="474"/>
                    <a:pt x="168" y="473"/>
                  </a:cubicBezTo>
                  <a:cubicBezTo>
                    <a:pt x="168" y="473"/>
                    <a:pt x="168" y="472"/>
                    <a:pt x="168" y="471"/>
                  </a:cubicBezTo>
                  <a:cubicBezTo>
                    <a:pt x="168" y="471"/>
                    <a:pt x="167" y="470"/>
                    <a:pt x="167" y="470"/>
                  </a:cubicBezTo>
                  <a:cubicBezTo>
                    <a:pt x="167" y="468"/>
                    <a:pt x="168" y="465"/>
                    <a:pt x="166" y="465"/>
                  </a:cubicBezTo>
                  <a:cubicBezTo>
                    <a:pt x="167" y="463"/>
                    <a:pt x="166" y="461"/>
                    <a:pt x="166" y="459"/>
                  </a:cubicBezTo>
                  <a:close/>
                  <a:moveTo>
                    <a:pt x="178" y="450"/>
                  </a:moveTo>
                  <a:cubicBezTo>
                    <a:pt x="179" y="450"/>
                    <a:pt x="179" y="450"/>
                    <a:pt x="179" y="450"/>
                  </a:cubicBezTo>
                  <a:cubicBezTo>
                    <a:pt x="179" y="451"/>
                    <a:pt x="179" y="452"/>
                    <a:pt x="179" y="453"/>
                  </a:cubicBezTo>
                  <a:cubicBezTo>
                    <a:pt x="179" y="453"/>
                    <a:pt x="178" y="454"/>
                    <a:pt x="178" y="454"/>
                  </a:cubicBezTo>
                  <a:cubicBezTo>
                    <a:pt x="178" y="454"/>
                    <a:pt x="178" y="454"/>
                    <a:pt x="178" y="454"/>
                  </a:cubicBezTo>
                  <a:cubicBezTo>
                    <a:pt x="180" y="454"/>
                    <a:pt x="179" y="456"/>
                    <a:pt x="180" y="457"/>
                  </a:cubicBezTo>
                  <a:cubicBezTo>
                    <a:pt x="179" y="457"/>
                    <a:pt x="179" y="457"/>
                    <a:pt x="179" y="457"/>
                  </a:cubicBezTo>
                  <a:cubicBezTo>
                    <a:pt x="180" y="457"/>
                    <a:pt x="179" y="457"/>
                    <a:pt x="179" y="458"/>
                  </a:cubicBezTo>
                  <a:cubicBezTo>
                    <a:pt x="179" y="458"/>
                    <a:pt x="179" y="458"/>
                    <a:pt x="179" y="458"/>
                  </a:cubicBezTo>
                  <a:cubicBezTo>
                    <a:pt x="179" y="458"/>
                    <a:pt x="179" y="458"/>
                    <a:pt x="179" y="458"/>
                  </a:cubicBezTo>
                  <a:cubicBezTo>
                    <a:pt x="180" y="459"/>
                    <a:pt x="181" y="463"/>
                    <a:pt x="180" y="466"/>
                  </a:cubicBezTo>
                  <a:cubicBezTo>
                    <a:pt x="180" y="466"/>
                    <a:pt x="180" y="466"/>
                    <a:pt x="181" y="467"/>
                  </a:cubicBezTo>
                  <a:cubicBezTo>
                    <a:pt x="180" y="468"/>
                    <a:pt x="181" y="470"/>
                    <a:pt x="180" y="472"/>
                  </a:cubicBezTo>
                  <a:cubicBezTo>
                    <a:pt x="178" y="472"/>
                    <a:pt x="179" y="470"/>
                    <a:pt x="179" y="470"/>
                  </a:cubicBezTo>
                  <a:cubicBezTo>
                    <a:pt x="179" y="469"/>
                    <a:pt x="178" y="469"/>
                    <a:pt x="178" y="469"/>
                  </a:cubicBezTo>
                  <a:cubicBezTo>
                    <a:pt x="178" y="469"/>
                    <a:pt x="178" y="468"/>
                    <a:pt x="178" y="468"/>
                  </a:cubicBezTo>
                  <a:cubicBezTo>
                    <a:pt x="178" y="468"/>
                    <a:pt x="178" y="467"/>
                    <a:pt x="178" y="467"/>
                  </a:cubicBezTo>
                  <a:cubicBezTo>
                    <a:pt x="178" y="465"/>
                    <a:pt x="179" y="464"/>
                    <a:pt x="178" y="463"/>
                  </a:cubicBezTo>
                  <a:cubicBezTo>
                    <a:pt x="179" y="462"/>
                    <a:pt x="177" y="459"/>
                    <a:pt x="178" y="458"/>
                  </a:cubicBezTo>
                  <a:cubicBezTo>
                    <a:pt x="178" y="457"/>
                    <a:pt x="178" y="457"/>
                    <a:pt x="178" y="457"/>
                  </a:cubicBezTo>
                  <a:cubicBezTo>
                    <a:pt x="178" y="457"/>
                    <a:pt x="178" y="457"/>
                    <a:pt x="178" y="457"/>
                  </a:cubicBezTo>
                  <a:cubicBezTo>
                    <a:pt x="178" y="456"/>
                    <a:pt x="177" y="455"/>
                    <a:pt x="178" y="454"/>
                  </a:cubicBezTo>
                  <a:cubicBezTo>
                    <a:pt x="178" y="453"/>
                    <a:pt x="178" y="453"/>
                    <a:pt x="178" y="453"/>
                  </a:cubicBezTo>
                  <a:cubicBezTo>
                    <a:pt x="178" y="452"/>
                    <a:pt x="179" y="451"/>
                    <a:pt x="178" y="450"/>
                  </a:cubicBezTo>
                  <a:cubicBezTo>
                    <a:pt x="178" y="450"/>
                    <a:pt x="178" y="450"/>
                    <a:pt x="178" y="450"/>
                  </a:cubicBezTo>
                  <a:cubicBezTo>
                    <a:pt x="178" y="450"/>
                    <a:pt x="178" y="450"/>
                    <a:pt x="178" y="450"/>
                  </a:cubicBezTo>
                  <a:close/>
                  <a:moveTo>
                    <a:pt x="179" y="457"/>
                  </a:moveTo>
                  <a:cubicBezTo>
                    <a:pt x="179" y="457"/>
                    <a:pt x="179" y="457"/>
                    <a:pt x="178" y="457"/>
                  </a:cubicBezTo>
                  <a:cubicBezTo>
                    <a:pt x="178" y="457"/>
                    <a:pt x="178" y="457"/>
                    <a:pt x="178" y="457"/>
                  </a:cubicBezTo>
                  <a:cubicBezTo>
                    <a:pt x="178" y="457"/>
                    <a:pt x="178" y="457"/>
                    <a:pt x="178" y="457"/>
                  </a:cubicBezTo>
                  <a:cubicBezTo>
                    <a:pt x="178" y="457"/>
                    <a:pt x="178" y="457"/>
                    <a:pt x="178" y="458"/>
                  </a:cubicBezTo>
                  <a:cubicBezTo>
                    <a:pt x="179" y="457"/>
                    <a:pt x="179" y="457"/>
                    <a:pt x="179" y="457"/>
                  </a:cubicBezTo>
                  <a:cubicBezTo>
                    <a:pt x="179" y="458"/>
                    <a:pt x="179" y="458"/>
                    <a:pt x="179" y="457"/>
                  </a:cubicBezTo>
                  <a:cubicBezTo>
                    <a:pt x="179" y="457"/>
                    <a:pt x="179" y="457"/>
                    <a:pt x="179" y="457"/>
                  </a:cubicBezTo>
                  <a:close/>
                  <a:moveTo>
                    <a:pt x="164" y="442"/>
                  </a:moveTo>
                  <a:cubicBezTo>
                    <a:pt x="164" y="442"/>
                    <a:pt x="164" y="442"/>
                    <a:pt x="164" y="442"/>
                  </a:cubicBezTo>
                  <a:cubicBezTo>
                    <a:pt x="164" y="442"/>
                    <a:pt x="164" y="442"/>
                    <a:pt x="164" y="442"/>
                  </a:cubicBezTo>
                  <a:cubicBezTo>
                    <a:pt x="164" y="442"/>
                    <a:pt x="164" y="442"/>
                    <a:pt x="164" y="442"/>
                  </a:cubicBezTo>
                  <a:cubicBezTo>
                    <a:pt x="164" y="442"/>
                    <a:pt x="164" y="443"/>
                    <a:pt x="164" y="444"/>
                  </a:cubicBezTo>
                  <a:cubicBezTo>
                    <a:pt x="164" y="444"/>
                    <a:pt x="164" y="444"/>
                    <a:pt x="164" y="444"/>
                  </a:cubicBezTo>
                  <a:cubicBezTo>
                    <a:pt x="164" y="444"/>
                    <a:pt x="164" y="444"/>
                    <a:pt x="164" y="444"/>
                  </a:cubicBezTo>
                  <a:cubicBezTo>
                    <a:pt x="164" y="443"/>
                    <a:pt x="164" y="442"/>
                    <a:pt x="164" y="442"/>
                  </a:cubicBezTo>
                  <a:close/>
                  <a:moveTo>
                    <a:pt x="164" y="421"/>
                  </a:moveTo>
                  <a:cubicBezTo>
                    <a:pt x="164" y="422"/>
                    <a:pt x="164" y="423"/>
                    <a:pt x="164" y="424"/>
                  </a:cubicBezTo>
                  <a:cubicBezTo>
                    <a:pt x="164" y="425"/>
                    <a:pt x="164" y="426"/>
                    <a:pt x="164" y="427"/>
                  </a:cubicBezTo>
                  <a:cubicBezTo>
                    <a:pt x="164" y="427"/>
                    <a:pt x="164" y="427"/>
                    <a:pt x="165" y="427"/>
                  </a:cubicBezTo>
                  <a:cubicBezTo>
                    <a:pt x="165" y="427"/>
                    <a:pt x="165" y="427"/>
                    <a:pt x="165" y="427"/>
                  </a:cubicBezTo>
                  <a:cubicBezTo>
                    <a:pt x="165" y="426"/>
                    <a:pt x="165" y="425"/>
                    <a:pt x="165" y="424"/>
                  </a:cubicBezTo>
                  <a:cubicBezTo>
                    <a:pt x="165" y="423"/>
                    <a:pt x="164" y="422"/>
                    <a:pt x="164" y="422"/>
                  </a:cubicBezTo>
                  <a:cubicBezTo>
                    <a:pt x="165" y="421"/>
                    <a:pt x="164" y="421"/>
                    <a:pt x="164" y="421"/>
                  </a:cubicBezTo>
                  <a:cubicBezTo>
                    <a:pt x="164" y="421"/>
                    <a:pt x="164" y="421"/>
                    <a:pt x="164" y="421"/>
                  </a:cubicBezTo>
                  <a:cubicBezTo>
                    <a:pt x="164" y="421"/>
                    <a:pt x="164" y="421"/>
                    <a:pt x="164" y="421"/>
                  </a:cubicBezTo>
                  <a:close/>
                  <a:moveTo>
                    <a:pt x="162" y="394"/>
                  </a:moveTo>
                  <a:cubicBezTo>
                    <a:pt x="162" y="397"/>
                    <a:pt x="162" y="400"/>
                    <a:pt x="163" y="402"/>
                  </a:cubicBezTo>
                  <a:cubicBezTo>
                    <a:pt x="163" y="406"/>
                    <a:pt x="163" y="410"/>
                    <a:pt x="163" y="413"/>
                  </a:cubicBezTo>
                  <a:cubicBezTo>
                    <a:pt x="163" y="413"/>
                    <a:pt x="163" y="413"/>
                    <a:pt x="163" y="413"/>
                  </a:cubicBezTo>
                  <a:cubicBezTo>
                    <a:pt x="163" y="413"/>
                    <a:pt x="164" y="413"/>
                    <a:pt x="164" y="413"/>
                  </a:cubicBezTo>
                  <a:cubicBezTo>
                    <a:pt x="164" y="410"/>
                    <a:pt x="164" y="406"/>
                    <a:pt x="163" y="402"/>
                  </a:cubicBezTo>
                  <a:cubicBezTo>
                    <a:pt x="163" y="400"/>
                    <a:pt x="163" y="397"/>
                    <a:pt x="163" y="394"/>
                  </a:cubicBezTo>
                  <a:cubicBezTo>
                    <a:pt x="163" y="394"/>
                    <a:pt x="163" y="394"/>
                    <a:pt x="163" y="394"/>
                  </a:cubicBezTo>
                  <a:cubicBezTo>
                    <a:pt x="163" y="394"/>
                    <a:pt x="162" y="394"/>
                    <a:pt x="162" y="394"/>
                  </a:cubicBezTo>
                  <a:cubicBezTo>
                    <a:pt x="162" y="394"/>
                    <a:pt x="162" y="394"/>
                    <a:pt x="162" y="394"/>
                  </a:cubicBezTo>
                  <a:close/>
                  <a:moveTo>
                    <a:pt x="162" y="400"/>
                  </a:moveTo>
                  <a:cubicBezTo>
                    <a:pt x="162" y="399"/>
                    <a:pt x="161" y="399"/>
                    <a:pt x="161" y="400"/>
                  </a:cubicBezTo>
                  <a:cubicBezTo>
                    <a:pt x="161" y="400"/>
                    <a:pt x="161" y="400"/>
                    <a:pt x="161" y="400"/>
                  </a:cubicBezTo>
                  <a:cubicBezTo>
                    <a:pt x="161" y="400"/>
                    <a:pt x="161" y="400"/>
                    <a:pt x="161" y="400"/>
                  </a:cubicBezTo>
                  <a:cubicBezTo>
                    <a:pt x="162" y="400"/>
                    <a:pt x="162" y="401"/>
                    <a:pt x="162" y="401"/>
                  </a:cubicBezTo>
                  <a:cubicBezTo>
                    <a:pt x="162" y="402"/>
                    <a:pt x="162" y="402"/>
                    <a:pt x="162" y="402"/>
                  </a:cubicBezTo>
                  <a:cubicBezTo>
                    <a:pt x="162" y="402"/>
                    <a:pt x="162" y="402"/>
                    <a:pt x="162" y="402"/>
                  </a:cubicBezTo>
                  <a:cubicBezTo>
                    <a:pt x="162" y="402"/>
                    <a:pt x="162" y="402"/>
                    <a:pt x="162" y="402"/>
                  </a:cubicBezTo>
                  <a:cubicBezTo>
                    <a:pt x="162" y="401"/>
                    <a:pt x="162" y="401"/>
                    <a:pt x="162" y="401"/>
                  </a:cubicBezTo>
                  <a:cubicBezTo>
                    <a:pt x="162" y="401"/>
                    <a:pt x="162" y="400"/>
                    <a:pt x="162" y="400"/>
                  </a:cubicBezTo>
                  <a:close/>
                  <a:moveTo>
                    <a:pt x="161" y="387"/>
                  </a:moveTo>
                  <a:cubicBezTo>
                    <a:pt x="161" y="387"/>
                    <a:pt x="161" y="387"/>
                    <a:pt x="161" y="387"/>
                  </a:cubicBezTo>
                  <a:cubicBezTo>
                    <a:pt x="161" y="387"/>
                    <a:pt x="161" y="387"/>
                    <a:pt x="161" y="387"/>
                  </a:cubicBezTo>
                  <a:cubicBezTo>
                    <a:pt x="161" y="387"/>
                    <a:pt x="161" y="387"/>
                    <a:pt x="161" y="387"/>
                  </a:cubicBezTo>
                  <a:cubicBezTo>
                    <a:pt x="161" y="387"/>
                    <a:pt x="161" y="387"/>
                    <a:pt x="161" y="387"/>
                  </a:cubicBezTo>
                  <a:cubicBezTo>
                    <a:pt x="161" y="387"/>
                    <a:pt x="161" y="388"/>
                    <a:pt x="161" y="388"/>
                  </a:cubicBezTo>
                  <a:cubicBezTo>
                    <a:pt x="161" y="388"/>
                    <a:pt x="161" y="388"/>
                    <a:pt x="161" y="388"/>
                  </a:cubicBezTo>
                  <a:cubicBezTo>
                    <a:pt x="161" y="388"/>
                    <a:pt x="161" y="388"/>
                    <a:pt x="161" y="388"/>
                  </a:cubicBezTo>
                  <a:cubicBezTo>
                    <a:pt x="161" y="388"/>
                    <a:pt x="161" y="387"/>
                    <a:pt x="161" y="387"/>
                  </a:cubicBezTo>
                  <a:close/>
                  <a:moveTo>
                    <a:pt x="161" y="380"/>
                  </a:moveTo>
                  <a:cubicBezTo>
                    <a:pt x="161" y="380"/>
                    <a:pt x="161" y="380"/>
                    <a:pt x="160" y="380"/>
                  </a:cubicBezTo>
                  <a:cubicBezTo>
                    <a:pt x="160" y="380"/>
                    <a:pt x="160" y="380"/>
                    <a:pt x="160" y="380"/>
                  </a:cubicBezTo>
                  <a:cubicBezTo>
                    <a:pt x="160" y="380"/>
                    <a:pt x="160" y="380"/>
                    <a:pt x="160" y="380"/>
                  </a:cubicBezTo>
                  <a:cubicBezTo>
                    <a:pt x="160" y="380"/>
                    <a:pt x="160" y="381"/>
                    <a:pt x="160" y="381"/>
                  </a:cubicBezTo>
                  <a:cubicBezTo>
                    <a:pt x="160" y="382"/>
                    <a:pt x="161" y="383"/>
                    <a:pt x="160" y="384"/>
                  </a:cubicBezTo>
                  <a:cubicBezTo>
                    <a:pt x="160" y="384"/>
                    <a:pt x="161" y="385"/>
                    <a:pt x="161" y="385"/>
                  </a:cubicBezTo>
                  <a:cubicBezTo>
                    <a:pt x="161" y="385"/>
                    <a:pt x="161" y="384"/>
                    <a:pt x="161" y="384"/>
                  </a:cubicBezTo>
                  <a:cubicBezTo>
                    <a:pt x="161" y="383"/>
                    <a:pt x="161" y="382"/>
                    <a:pt x="161" y="381"/>
                  </a:cubicBezTo>
                  <a:cubicBezTo>
                    <a:pt x="161" y="381"/>
                    <a:pt x="161" y="380"/>
                    <a:pt x="161" y="380"/>
                  </a:cubicBezTo>
                  <a:close/>
                  <a:moveTo>
                    <a:pt x="160" y="374"/>
                  </a:moveTo>
                  <a:cubicBezTo>
                    <a:pt x="160" y="374"/>
                    <a:pt x="160" y="374"/>
                    <a:pt x="160" y="374"/>
                  </a:cubicBezTo>
                  <a:cubicBezTo>
                    <a:pt x="160" y="374"/>
                    <a:pt x="160" y="374"/>
                    <a:pt x="160" y="374"/>
                  </a:cubicBezTo>
                  <a:cubicBezTo>
                    <a:pt x="160" y="374"/>
                    <a:pt x="160" y="374"/>
                    <a:pt x="160" y="374"/>
                  </a:cubicBezTo>
                  <a:cubicBezTo>
                    <a:pt x="160" y="375"/>
                    <a:pt x="160" y="376"/>
                    <a:pt x="160" y="376"/>
                  </a:cubicBezTo>
                  <a:cubicBezTo>
                    <a:pt x="160" y="377"/>
                    <a:pt x="160" y="377"/>
                    <a:pt x="160" y="378"/>
                  </a:cubicBezTo>
                  <a:cubicBezTo>
                    <a:pt x="160" y="378"/>
                    <a:pt x="160" y="378"/>
                    <a:pt x="160" y="378"/>
                  </a:cubicBezTo>
                  <a:cubicBezTo>
                    <a:pt x="160" y="378"/>
                    <a:pt x="160" y="378"/>
                    <a:pt x="160" y="378"/>
                  </a:cubicBezTo>
                  <a:cubicBezTo>
                    <a:pt x="161" y="377"/>
                    <a:pt x="160" y="377"/>
                    <a:pt x="160" y="376"/>
                  </a:cubicBezTo>
                  <a:cubicBezTo>
                    <a:pt x="160" y="376"/>
                    <a:pt x="160" y="375"/>
                    <a:pt x="160" y="374"/>
                  </a:cubicBezTo>
                  <a:close/>
                  <a:moveTo>
                    <a:pt x="161" y="363"/>
                  </a:moveTo>
                  <a:cubicBezTo>
                    <a:pt x="161" y="364"/>
                    <a:pt x="161" y="364"/>
                    <a:pt x="161" y="365"/>
                  </a:cubicBezTo>
                  <a:cubicBezTo>
                    <a:pt x="161" y="365"/>
                    <a:pt x="161" y="365"/>
                    <a:pt x="161" y="366"/>
                  </a:cubicBezTo>
                  <a:cubicBezTo>
                    <a:pt x="161" y="366"/>
                    <a:pt x="161" y="366"/>
                    <a:pt x="161" y="366"/>
                  </a:cubicBezTo>
                  <a:cubicBezTo>
                    <a:pt x="161" y="366"/>
                    <a:pt x="161" y="366"/>
                    <a:pt x="161" y="366"/>
                  </a:cubicBezTo>
                  <a:cubicBezTo>
                    <a:pt x="162" y="365"/>
                    <a:pt x="161" y="365"/>
                    <a:pt x="161" y="364"/>
                  </a:cubicBezTo>
                  <a:cubicBezTo>
                    <a:pt x="161" y="364"/>
                    <a:pt x="161" y="364"/>
                    <a:pt x="161" y="363"/>
                  </a:cubicBezTo>
                  <a:cubicBezTo>
                    <a:pt x="161" y="363"/>
                    <a:pt x="161" y="363"/>
                    <a:pt x="161" y="363"/>
                  </a:cubicBezTo>
                  <a:cubicBezTo>
                    <a:pt x="161" y="363"/>
                    <a:pt x="161" y="363"/>
                    <a:pt x="161" y="363"/>
                  </a:cubicBezTo>
                  <a:cubicBezTo>
                    <a:pt x="161" y="363"/>
                    <a:pt x="161" y="363"/>
                    <a:pt x="161" y="363"/>
                  </a:cubicBezTo>
                  <a:close/>
                  <a:moveTo>
                    <a:pt x="161" y="352"/>
                  </a:moveTo>
                  <a:cubicBezTo>
                    <a:pt x="160" y="354"/>
                    <a:pt x="160" y="355"/>
                    <a:pt x="160" y="357"/>
                  </a:cubicBezTo>
                  <a:cubicBezTo>
                    <a:pt x="160" y="357"/>
                    <a:pt x="160" y="357"/>
                    <a:pt x="161" y="357"/>
                  </a:cubicBezTo>
                  <a:cubicBezTo>
                    <a:pt x="161" y="357"/>
                    <a:pt x="161" y="357"/>
                    <a:pt x="161" y="357"/>
                  </a:cubicBezTo>
                  <a:cubicBezTo>
                    <a:pt x="161" y="355"/>
                    <a:pt x="161" y="354"/>
                    <a:pt x="161" y="352"/>
                  </a:cubicBezTo>
                  <a:cubicBezTo>
                    <a:pt x="161" y="352"/>
                    <a:pt x="161" y="352"/>
                    <a:pt x="161" y="352"/>
                  </a:cubicBezTo>
                  <a:cubicBezTo>
                    <a:pt x="161" y="352"/>
                    <a:pt x="161" y="352"/>
                    <a:pt x="161" y="352"/>
                  </a:cubicBezTo>
                  <a:cubicBezTo>
                    <a:pt x="161" y="352"/>
                    <a:pt x="161" y="352"/>
                    <a:pt x="161" y="352"/>
                  </a:cubicBezTo>
                  <a:close/>
                  <a:moveTo>
                    <a:pt x="105" y="291"/>
                  </a:moveTo>
                  <a:cubicBezTo>
                    <a:pt x="105" y="291"/>
                    <a:pt x="105" y="292"/>
                    <a:pt x="105" y="292"/>
                  </a:cubicBezTo>
                  <a:cubicBezTo>
                    <a:pt x="106" y="292"/>
                    <a:pt x="106" y="292"/>
                    <a:pt x="106" y="292"/>
                  </a:cubicBezTo>
                  <a:cubicBezTo>
                    <a:pt x="106" y="292"/>
                    <a:pt x="106" y="292"/>
                    <a:pt x="106" y="292"/>
                  </a:cubicBezTo>
                  <a:cubicBezTo>
                    <a:pt x="106" y="292"/>
                    <a:pt x="106" y="291"/>
                    <a:pt x="106" y="291"/>
                  </a:cubicBezTo>
                  <a:cubicBezTo>
                    <a:pt x="106" y="291"/>
                    <a:pt x="106" y="291"/>
                    <a:pt x="106" y="291"/>
                  </a:cubicBezTo>
                  <a:cubicBezTo>
                    <a:pt x="106" y="291"/>
                    <a:pt x="106" y="290"/>
                    <a:pt x="106" y="290"/>
                  </a:cubicBezTo>
                  <a:cubicBezTo>
                    <a:pt x="105" y="290"/>
                    <a:pt x="105" y="290"/>
                    <a:pt x="105" y="291"/>
                  </a:cubicBezTo>
                  <a:cubicBezTo>
                    <a:pt x="105" y="291"/>
                    <a:pt x="105" y="291"/>
                    <a:pt x="105" y="291"/>
                  </a:cubicBezTo>
                  <a:close/>
                  <a:moveTo>
                    <a:pt x="182" y="550"/>
                  </a:moveTo>
                  <a:cubicBezTo>
                    <a:pt x="182" y="551"/>
                    <a:pt x="182" y="551"/>
                    <a:pt x="182" y="551"/>
                  </a:cubicBezTo>
                  <a:cubicBezTo>
                    <a:pt x="182" y="552"/>
                    <a:pt x="183" y="553"/>
                    <a:pt x="182" y="553"/>
                  </a:cubicBezTo>
                  <a:cubicBezTo>
                    <a:pt x="182" y="554"/>
                    <a:pt x="182" y="554"/>
                    <a:pt x="182" y="554"/>
                  </a:cubicBezTo>
                  <a:cubicBezTo>
                    <a:pt x="182" y="554"/>
                    <a:pt x="182" y="554"/>
                    <a:pt x="182" y="554"/>
                  </a:cubicBezTo>
                  <a:cubicBezTo>
                    <a:pt x="182" y="555"/>
                    <a:pt x="182" y="556"/>
                    <a:pt x="182" y="557"/>
                  </a:cubicBezTo>
                  <a:cubicBezTo>
                    <a:pt x="182" y="558"/>
                    <a:pt x="182" y="560"/>
                    <a:pt x="183" y="561"/>
                  </a:cubicBezTo>
                  <a:cubicBezTo>
                    <a:pt x="183" y="561"/>
                    <a:pt x="183" y="561"/>
                    <a:pt x="184" y="561"/>
                  </a:cubicBezTo>
                  <a:cubicBezTo>
                    <a:pt x="184" y="561"/>
                    <a:pt x="184" y="560"/>
                    <a:pt x="184" y="560"/>
                  </a:cubicBezTo>
                  <a:cubicBezTo>
                    <a:pt x="183" y="559"/>
                    <a:pt x="183" y="558"/>
                    <a:pt x="183" y="557"/>
                  </a:cubicBezTo>
                  <a:cubicBezTo>
                    <a:pt x="183" y="556"/>
                    <a:pt x="183" y="555"/>
                    <a:pt x="183" y="554"/>
                  </a:cubicBezTo>
                  <a:cubicBezTo>
                    <a:pt x="183" y="553"/>
                    <a:pt x="183" y="552"/>
                    <a:pt x="183" y="551"/>
                  </a:cubicBezTo>
                  <a:cubicBezTo>
                    <a:pt x="183" y="550"/>
                    <a:pt x="182" y="550"/>
                    <a:pt x="182" y="550"/>
                  </a:cubicBezTo>
                  <a:cubicBezTo>
                    <a:pt x="182" y="550"/>
                    <a:pt x="182" y="550"/>
                    <a:pt x="182" y="550"/>
                  </a:cubicBezTo>
                  <a:close/>
                  <a:moveTo>
                    <a:pt x="171" y="554"/>
                  </a:moveTo>
                  <a:cubicBezTo>
                    <a:pt x="172" y="553"/>
                    <a:pt x="172" y="552"/>
                    <a:pt x="171" y="550"/>
                  </a:cubicBezTo>
                  <a:cubicBezTo>
                    <a:pt x="172" y="548"/>
                    <a:pt x="171" y="546"/>
                    <a:pt x="171" y="544"/>
                  </a:cubicBezTo>
                  <a:cubicBezTo>
                    <a:pt x="171" y="544"/>
                    <a:pt x="171" y="544"/>
                    <a:pt x="171" y="544"/>
                  </a:cubicBezTo>
                  <a:cubicBezTo>
                    <a:pt x="171" y="543"/>
                    <a:pt x="171" y="542"/>
                    <a:pt x="171" y="541"/>
                  </a:cubicBezTo>
                  <a:cubicBezTo>
                    <a:pt x="171" y="540"/>
                    <a:pt x="170" y="539"/>
                    <a:pt x="171" y="538"/>
                  </a:cubicBezTo>
                  <a:cubicBezTo>
                    <a:pt x="171" y="538"/>
                    <a:pt x="171" y="537"/>
                    <a:pt x="170" y="537"/>
                  </a:cubicBezTo>
                  <a:cubicBezTo>
                    <a:pt x="170" y="537"/>
                    <a:pt x="170" y="537"/>
                    <a:pt x="170" y="537"/>
                  </a:cubicBezTo>
                  <a:cubicBezTo>
                    <a:pt x="170" y="537"/>
                    <a:pt x="170" y="538"/>
                    <a:pt x="170" y="538"/>
                  </a:cubicBezTo>
                  <a:cubicBezTo>
                    <a:pt x="169" y="539"/>
                    <a:pt x="170" y="540"/>
                    <a:pt x="170" y="541"/>
                  </a:cubicBezTo>
                  <a:cubicBezTo>
                    <a:pt x="170" y="542"/>
                    <a:pt x="170" y="543"/>
                    <a:pt x="170" y="544"/>
                  </a:cubicBezTo>
                  <a:cubicBezTo>
                    <a:pt x="170" y="544"/>
                    <a:pt x="170" y="544"/>
                    <a:pt x="170" y="544"/>
                  </a:cubicBezTo>
                  <a:cubicBezTo>
                    <a:pt x="170" y="544"/>
                    <a:pt x="170" y="544"/>
                    <a:pt x="170" y="544"/>
                  </a:cubicBezTo>
                  <a:cubicBezTo>
                    <a:pt x="169" y="546"/>
                    <a:pt x="172" y="549"/>
                    <a:pt x="169" y="550"/>
                  </a:cubicBezTo>
                  <a:cubicBezTo>
                    <a:pt x="170" y="551"/>
                    <a:pt x="169" y="552"/>
                    <a:pt x="169" y="553"/>
                  </a:cubicBezTo>
                  <a:cubicBezTo>
                    <a:pt x="170" y="553"/>
                    <a:pt x="170" y="553"/>
                    <a:pt x="171" y="554"/>
                  </a:cubicBezTo>
                  <a:cubicBezTo>
                    <a:pt x="171" y="556"/>
                    <a:pt x="171" y="558"/>
                    <a:pt x="171" y="560"/>
                  </a:cubicBezTo>
                  <a:cubicBezTo>
                    <a:pt x="171" y="561"/>
                    <a:pt x="171" y="563"/>
                    <a:pt x="172" y="565"/>
                  </a:cubicBezTo>
                  <a:cubicBezTo>
                    <a:pt x="172" y="565"/>
                    <a:pt x="172" y="565"/>
                    <a:pt x="172" y="565"/>
                  </a:cubicBezTo>
                  <a:cubicBezTo>
                    <a:pt x="173" y="565"/>
                    <a:pt x="173" y="565"/>
                    <a:pt x="173" y="565"/>
                  </a:cubicBezTo>
                  <a:cubicBezTo>
                    <a:pt x="172" y="563"/>
                    <a:pt x="172" y="561"/>
                    <a:pt x="172" y="560"/>
                  </a:cubicBezTo>
                  <a:cubicBezTo>
                    <a:pt x="172" y="558"/>
                    <a:pt x="172" y="556"/>
                    <a:pt x="171" y="554"/>
                  </a:cubicBezTo>
                  <a:close/>
                  <a:moveTo>
                    <a:pt x="170" y="536"/>
                  </a:moveTo>
                  <a:cubicBezTo>
                    <a:pt x="170" y="536"/>
                    <a:pt x="171" y="536"/>
                    <a:pt x="171" y="535"/>
                  </a:cubicBezTo>
                  <a:cubicBezTo>
                    <a:pt x="171" y="534"/>
                    <a:pt x="171" y="533"/>
                    <a:pt x="170" y="532"/>
                  </a:cubicBezTo>
                  <a:cubicBezTo>
                    <a:pt x="170" y="532"/>
                    <a:pt x="170" y="532"/>
                    <a:pt x="170" y="532"/>
                  </a:cubicBezTo>
                  <a:cubicBezTo>
                    <a:pt x="171" y="528"/>
                    <a:pt x="170" y="525"/>
                    <a:pt x="170" y="522"/>
                  </a:cubicBezTo>
                  <a:cubicBezTo>
                    <a:pt x="168" y="521"/>
                    <a:pt x="170" y="519"/>
                    <a:pt x="169" y="519"/>
                  </a:cubicBezTo>
                  <a:cubicBezTo>
                    <a:pt x="169" y="519"/>
                    <a:pt x="168" y="519"/>
                    <a:pt x="168" y="519"/>
                  </a:cubicBezTo>
                  <a:cubicBezTo>
                    <a:pt x="168" y="523"/>
                    <a:pt x="168" y="527"/>
                    <a:pt x="168" y="530"/>
                  </a:cubicBezTo>
                  <a:cubicBezTo>
                    <a:pt x="170" y="530"/>
                    <a:pt x="169" y="531"/>
                    <a:pt x="170" y="532"/>
                  </a:cubicBezTo>
                  <a:cubicBezTo>
                    <a:pt x="170" y="533"/>
                    <a:pt x="170" y="534"/>
                    <a:pt x="170" y="535"/>
                  </a:cubicBezTo>
                  <a:cubicBezTo>
                    <a:pt x="170" y="535"/>
                    <a:pt x="170" y="536"/>
                    <a:pt x="170" y="536"/>
                  </a:cubicBezTo>
                  <a:close/>
                </a:path>
              </a:pathLst>
            </a:custGeom>
            <a:grpFill/>
            <a:ln>
              <a:noFill/>
            </a:ln>
          </p:spPr>
          <p:txBody>
            <a:bodyPr vert="horz" wrap="square" lIns="68580" tIns="34290" rIns="68580" bIns="34290" numCol="1" anchor="t" anchorCtr="0" compatLnSpc="1">
              <a:prstTxWarp prst="textNoShape">
                <a:avLst/>
              </a:prstTxWarp>
            </a:bodyPr>
            <a:lstStyle/>
            <a:p>
              <a:endParaRPr lang="zh-CN" altLang="en-US" sz="1013"/>
            </a:p>
          </p:txBody>
        </p:sp>
      </p:grpSp>
      <p:grpSp>
        <p:nvGrpSpPr>
          <p:cNvPr id="2" name="组合 1">
            <a:extLst>
              <a:ext uri="{FF2B5EF4-FFF2-40B4-BE49-F238E27FC236}">
                <a16:creationId xmlns="" xmlns:a16="http://schemas.microsoft.com/office/drawing/2014/main" id="{73635F93-13A0-463E-B60B-4062FF3DD016}"/>
              </a:ext>
            </a:extLst>
          </p:cNvPr>
          <p:cNvGrpSpPr/>
          <p:nvPr/>
        </p:nvGrpSpPr>
        <p:grpSpPr>
          <a:xfrm>
            <a:off x="1164338" y="2018701"/>
            <a:ext cx="1383352" cy="1792568"/>
            <a:chOff x="1232410" y="2622410"/>
            <a:chExt cx="1844469" cy="2390090"/>
          </a:xfrm>
        </p:grpSpPr>
        <p:grpSp>
          <p:nvGrpSpPr>
            <p:cNvPr id="18" name="组合 17">
              <a:extLst>
                <a:ext uri="{FF2B5EF4-FFF2-40B4-BE49-F238E27FC236}">
                  <a16:creationId xmlns="" xmlns:a16="http://schemas.microsoft.com/office/drawing/2014/main" id="{4CD4896E-97CE-48BC-9C70-5EE63C15381A}"/>
                </a:ext>
              </a:extLst>
            </p:cNvPr>
            <p:cNvGrpSpPr/>
            <p:nvPr/>
          </p:nvGrpSpPr>
          <p:grpSpPr>
            <a:xfrm>
              <a:off x="1232410" y="2668139"/>
              <a:ext cx="553997" cy="2077278"/>
              <a:chOff x="4552802" y="2295939"/>
              <a:chExt cx="553997" cy="2077278"/>
            </a:xfrm>
          </p:grpSpPr>
          <p:sp>
            <p:nvSpPr>
              <p:cNvPr id="19" name="矩形 18">
                <a:extLst>
                  <a:ext uri="{FF2B5EF4-FFF2-40B4-BE49-F238E27FC236}">
                    <a16:creationId xmlns="" xmlns:a16="http://schemas.microsoft.com/office/drawing/2014/main" id="{567CAF84-765C-4B9D-BE99-533A277EFBDA}"/>
                  </a:ext>
                </a:extLst>
              </p:cNvPr>
              <p:cNvSpPr/>
              <p:nvPr/>
            </p:nvSpPr>
            <p:spPr>
              <a:xfrm>
                <a:off x="4641574" y="2295939"/>
                <a:ext cx="465225" cy="2077278"/>
              </a:xfrm>
              <a:prstGeom prst="rect">
                <a:avLst/>
              </a:prstGeom>
              <a:solidFill>
                <a:srgbClr val="3D64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20" name="文本框 19">
                <a:extLst>
                  <a:ext uri="{FF2B5EF4-FFF2-40B4-BE49-F238E27FC236}">
                    <a16:creationId xmlns="" xmlns:a16="http://schemas.microsoft.com/office/drawing/2014/main" id="{60574D19-5977-4983-9190-65CBACBF2F42}"/>
                  </a:ext>
                </a:extLst>
              </p:cNvPr>
              <p:cNvSpPr txBox="1"/>
              <p:nvPr/>
            </p:nvSpPr>
            <p:spPr>
              <a:xfrm>
                <a:off x="4552802" y="2679226"/>
                <a:ext cx="553997" cy="1456810"/>
              </a:xfrm>
              <a:prstGeom prst="rect">
                <a:avLst/>
              </a:prstGeom>
              <a:noFill/>
            </p:spPr>
            <p:txBody>
              <a:bodyPr vert="eaVert" wrap="none" rtlCol="0">
                <a:spAutoFit/>
              </a:bodyPr>
              <a:lstStyle/>
              <a:p>
                <a:pPr algn="ctr"/>
                <a:r>
                  <a:rPr lang="zh-CN" altLang="en-US" sz="1500" spc="450" dirty="0">
                    <a:solidFill>
                      <a:schemeClr val="bg1"/>
                    </a:solidFill>
                    <a:latin typeface="隶书" panose="02010509060101010101" pitchFamily="49" charset="-122"/>
                    <a:ea typeface="隶书" panose="02010509060101010101" pitchFamily="49" charset="-122"/>
                  </a:rPr>
                  <a:t>添加</a:t>
                </a:r>
                <a:r>
                  <a:rPr lang="zh-CN" altLang="en-US" sz="1500" spc="450" dirty="0">
                    <a:solidFill>
                      <a:schemeClr val="bg1"/>
                    </a:solidFill>
                    <a:latin typeface="隶书" panose="02010509060101010101" pitchFamily="49" charset="-122"/>
                    <a:ea typeface="隶书" panose="02010509060101010101" pitchFamily="49" charset="-122"/>
                  </a:rPr>
                  <a:t>标题</a:t>
                </a:r>
              </a:p>
            </p:txBody>
          </p:sp>
        </p:grpSp>
        <p:sp>
          <p:nvSpPr>
            <p:cNvPr id="17" name="文本框 16">
              <a:extLst>
                <a:ext uri="{FF2B5EF4-FFF2-40B4-BE49-F238E27FC236}">
                  <a16:creationId xmlns="" xmlns:a16="http://schemas.microsoft.com/office/drawing/2014/main" id="{2900E6F9-C37B-4278-B8B5-160469396765}"/>
                </a:ext>
              </a:extLst>
            </p:cNvPr>
            <p:cNvSpPr txBox="1"/>
            <p:nvPr/>
          </p:nvSpPr>
          <p:spPr>
            <a:xfrm>
              <a:off x="1907329" y="2622410"/>
              <a:ext cx="1169550" cy="2390090"/>
            </a:xfrm>
            <a:prstGeom prst="rect">
              <a:avLst/>
            </a:prstGeom>
            <a:noFill/>
          </p:spPr>
          <p:txBody>
            <a:bodyPr vert="eaVert" wrap="square" rtlCol="0">
              <a:spAutoFit/>
            </a:bodyPr>
            <a:lstStyle/>
            <a:p>
              <a:pPr>
                <a:lnSpc>
                  <a:spcPct val="200000"/>
                </a:lnSpc>
                <a:buNone/>
              </a:pPr>
              <a:r>
                <a:rPr lang="zh-CN" altLang="en-US" sz="750" spc="225" dirty="0">
                  <a:latin typeface="隶书" panose="02010509060101010101" pitchFamily="49" charset="-122"/>
                  <a:ea typeface="隶书" panose="02010509060101010101" pitchFamily="49" charset="-122"/>
                  <a:sym typeface="微软雅黑" pitchFamily="34" charset="-122"/>
                </a:rPr>
                <a:t>点击添加文本信息点击添加文本信息点击添加文本信息点击添加文本</a:t>
              </a:r>
              <a:r>
                <a:rPr lang="zh-CN" altLang="en-US" sz="750" spc="225" dirty="0">
                  <a:latin typeface="隶书" panose="02010509060101010101" pitchFamily="49" charset="-122"/>
                  <a:ea typeface="隶书" panose="02010509060101010101" pitchFamily="49" charset="-122"/>
                  <a:sym typeface="微软雅黑" pitchFamily="34" charset="-122"/>
                </a:rPr>
                <a:t>信息</a:t>
              </a:r>
              <a:endParaRPr lang="zh-CN" altLang="en-US" sz="750" dirty="0">
                <a:latin typeface="隶书" panose="02010509060101010101" pitchFamily="49" charset="-122"/>
                <a:ea typeface="隶书" panose="02010509060101010101" pitchFamily="49" charset="-122"/>
              </a:endParaRPr>
            </a:p>
          </p:txBody>
        </p:sp>
      </p:grpSp>
      <p:grpSp>
        <p:nvGrpSpPr>
          <p:cNvPr id="3" name="组合 2"/>
          <p:cNvGrpSpPr/>
          <p:nvPr/>
        </p:nvGrpSpPr>
        <p:grpSpPr>
          <a:xfrm>
            <a:off x="5828569" y="1746612"/>
            <a:ext cx="2195468" cy="2141867"/>
            <a:chOff x="3963774" y="1402587"/>
            <a:chExt cx="4154248" cy="4052826"/>
          </a:xfrm>
        </p:grpSpPr>
        <p:pic>
          <p:nvPicPr>
            <p:cNvPr id="25" name="图片 24">
              <a:extLst>
                <a:ext uri="{FF2B5EF4-FFF2-40B4-BE49-F238E27FC236}">
                  <a16:creationId xmlns="" xmlns:a16="http://schemas.microsoft.com/office/drawing/2014/main" id="{C2F3F4C7-32D9-4E44-A5A3-FA4B13A6C1F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63774" y="1402587"/>
              <a:ext cx="4154248" cy="4052826"/>
            </a:xfrm>
            <a:prstGeom prst="rect">
              <a:avLst/>
            </a:prstGeom>
          </p:spPr>
        </p:pic>
        <p:sp>
          <p:nvSpPr>
            <p:cNvPr id="26" name="文本框 25">
              <a:extLst>
                <a:ext uri="{FF2B5EF4-FFF2-40B4-BE49-F238E27FC236}">
                  <a16:creationId xmlns="" xmlns:a16="http://schemas.microsoft.com/office/drawing/2014/main" id="{6549DECC-CA3A-431D-936D-2C3D974BAA00}"/>
                </a:ext>
              </a:extLst>
            </p:cNvPr>
            <p:cNvSpPr txBox="1"/>
            <p:nvPr/>
          </p:nvSpPr>
          <p:spPr>
            <a:xfrm>
              <a:off x="5279523" y="2932919"/>
              <a:ext cx="1764925" cy="1048271"/>
            </a:xfrm>
            <a:prstGeom prst="rect">
              <a:avLst/>
            </a:prstGeom>
            <a:noFill/>
          </p:spPr>
          <p:txBody>
            <a:bodyPr vert="horz" wrap="square" rtlCol="0">
              <a:spAutoFit/>
            </a:bodyPr>
            <a:lstStyle/>
            <a:p>
              <a:pPr algn="dist" defTabSz="685577">
                <a:defRPr/>
              </a:pPr>
              <a:r>
                <a:rPr lang="zh-CN" altLang="en-US" sz="1500" b="1" spc="300" dirty="0">
                  <a:solidFill>
                    <a:schemeClr val="tx1">
                      <a:lumMod val="95000"/>
                      <a:lumOff val="5000"/>
                    </a:schemeClr>
                  </a:solidFill>
                  <a:latin typeface="隶书" panose="02010509060101010101" pitchFamily="49" charset="-122"/>
                  <a:ea typeface="隶书" panose="02010509060101010101" pitchFamily="49" charset="-122"/>
                </a:rPr>
                <a:t>点击添加标题</a:t>
              </a:r>
            </a:p>
          </p:txBody>
        </p:sp>
      </p:grpSp>
      <p:grpSp>
        <p:nvGrpSpPr>
          <p:cNvPr id="42" name="组合 41">
            <a:extLst>
              <a:ext uri="{FF2B5EF4-FFF2-40B4-BE49-F238E27FC236}">
                <a16:creationId xmlns="" xmlns:a16="http://schemas.microsoft.com/office/drawing/2014/main" id="{73635F93-13A0-463E-B60B-4062FF3DD016}"/>
              </a:ext>
            </a:extLst>
          </p:cNvPr>
          <p:cNvGrpSpPr/>
          <p:nvPr/>
        </p:nvGrpSpPr>
        <p:grpSpPr>
          <a:xfrm>
            <a:off x="3164661" y="2018701"/>
            <a:ext cx="1383352" cy="1792568"/>
            <a:chOff x="1232410" y="2622410"/>
            <a:chExt cx="1844469" cy="2390090"/>
          </a:xfrm>
        </p:grpSpPr>
        <p:grpSp>
          <p:nvGrpSpPr>
            <p:cNvPr id="43" name="组合 42">
              <a:extLst>
                <a:ext uri="{FF2B5EF4-FFF2-40B4-BE49-F238E27FC236}">
                  <a16:creationId xmlns="" xmlns:a16="http://schemas.microsoft.com/office/drawing/2014/main" id="{4CD4896E-97CE-48BC-9C70-5EE63C15381A}"/>
                </a:ext>
              </a:extLst>
            </p:cNvPr>
            <p:cNvGrpSpPr/>
            <p:nvPr/>
          </p:nvGrpSpPr>
          <p:grpSpPr>
            <a:xfrm>
              <a:off x="1232410" y="2668139"/>
              <a:ext cx="553997" cy="2077278"/>
              <a:chOff x="4552802" y="2295939"/>
              <a:chExt cx="553997" cy="2077278"/>
            </a:xfrm>
          </p:grpSpPr>
          <p:sp>
            <p:nvSpPr>
              <p:cNvPr id="45" name="矩形 44">
                <a:extLst>
                  <a:ext uri="{FF2B5EF4-FFF2-40B4-BE49-F238E27FC236}">
                    <a16:creationId xmlns="" xmlns:a16="http://schemas.microsoft.com/office/drawing/2014/main" id="{567CAF84-765C-4B9D-BE99-533A277EFBDA}"/>
                  </a:ext>
                </a:extLst>
              </p:cNvPr>
              <p:cNvSpPr/>
              <p:nvPr/>
            </p:nvSpPr>
            <p:spPr>
              <a:xfrm>
                <a:off x="4641574" y="2295939"/>
                <a:ext cx="465225" cy="2077278"/>
              </a:xfrm>
              <a:prstGeom prst="rect">
                <a:avLst/>
              </a:prstGeom>
              <a:solidFill>
                <a:srgbClr val="3D64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46" name="文本框 45">
                <a:extLst>
                  <a:ext uri="{FF2B5EF4-FFF2-40B4-BE49-F238E27FC236}">
                    <a16:creationId xmlns="" xmlns:a16="http://schemas.microsoft.com/office/drawing/2014/main" id="{60574D19-5977-4983-9190-65CBACBF2F42}"/>
                  </a:ext>
                </a:extLst>
              </p:cNvPr>
              <p:cNvSpPr txBox="1"/>
              <p:nvPr/>
            </p:nvSpPr>
            <p:spPr>
              <a:xfrm>
                <a:off x="4552802" y="2679226"/>
                <a:ext cx="553997" cy="1456810"/>
              </a:xfrm>
              <a:prstGeom prst="rect">
                <a:avLst/>
              </a:prstGeom>
              <a:noFill/>
            </p:spPr>
            <p:txBody>
              <a:bodyPr vert="eaVert" wrap="none" rtlCol="0">
                <a:spAutoFit/>
              </a:bodyPr>
              <a:lstStyle/>
              <a:p>
                <a:pPr algn="ctr"/>
                <a:r>
                  <a:rPr lang="zh-CN" altLang="en-US" sz="1500" spc="450" dirty="0">
                    <a:solidFill>
                      <a:schemeClr val="bg1"/>
                    </a:solidFill>
                    <a:latin typeface="隶书" panose="02010509060101010101" pitchFamily="49" charset="-122"/>
                    <a:ea typeface="隶书" panose="02010509060101010101" pitchFamily="49" charset="-122"/>
                  </a:rPr>
                  <a:t>添加</a:t>
                </a:r>
                <a:r>
                  <a:rPr lang="zh-CN" altLang="en-US" sz="1500" spc="450" dirty="0">
                    <a:solidFill>
                      <a:schemeClr val="bg1"/>
                    </a:solidFill>
                    <a:latin typeface="隶书" panose="02010509060101010101" pitchFamily="49" charset="-122"/>
                    <a:ea typeface="隶书" panose="02010509060101010101" pitchFamily="49" charset="-122"/>
                  </a:rPr>
                  <a:t>标题</a:t>
                </a:r>
              </a:p>
            </p:txBody>
          </p:sp>
        </p:grpSp>
        <p:sp>
          <p:nvSpPr>
            <p:cNvPr id="44" name="文本框 43">
              <a:extLst>
                <a:ext uri="{FF2B5EF4-FFF2-40B4-BE49-F238E27FC236}">
                  <a16:creationId xmlns="" xmlns:a16="http://schemas.microsoft.com/office/drawing/2014/main" id="{2900E6F9-C37B-4278-B8B5-160469396765}"/>
                </a:ext>
              </a:extLst>
            </p:cNvPr>
            <p:cNvSpPr txBox="1"/>
            <p:nvPr/>
          </p:nvSpPr>
          <p:spPr>
            <a:xfrm>
              <a:off x="1907329" y="2622410"/>
              <a:ext cx="1169550" cy="2390090"/>
            </a:xfrm>
            <a:prstGeom prst="rect">
              <a:avLst/>
            </a:prstGeom>
            <a:noFill/>
          </p:spPr>
          <p:txBody>
            <a:bodyPr vert="eaVert" wrap="square" rtlCol="0">
              <a:spAutoFit/>
            </a:bodyPr>
            <a:lstStyle/>
            <a:p>
              <a:pPr>
                <a:lnSpc>
                  <a:spcPct val="200000"/>
                </a:lnSpc>
                <a:buNone/>
              </a:pPr>
              <a:r>
                <a:rPr lang="zh-CN" altLang="en-US" sz="750" spc="225" dirty="0">
                  <a:latin typeface="隶书" panose="02010509060101010101" pitchFamily="49" charset="-122"/>
                  <a:ea typeface="隶书" panose="02010509060101010101" pitchFamily="49" charset="-122"/>
                  <a:sym typeface="微软雅黑" pitchFamily="34" charset="-122"/>
                </a:rPr>
                <a:t>点击添加文本信息点击添加文本信息点击添加文本信息点击添加文本</a:t>
              </a:r>
              <a:r>
                <a:rPr lang="zh-CN" altLang="en-US" sz="750" spc="225" dirty="0">
                  <a:latin typeface="隶书" panose="02010509060101010101" pitchFamily="49" charset="-122"/>
                  <a:ea typeface="隶书" panose="02010509060101010101" pitchFamily="49" charset="-122"/>
                  <a:sym typeface="微软雅黑" pitchFamily="34" charset="-122"/>
                </a:rPr>
                <a:t>信息</a:t>
              </a:r>
              <a:endParaRPr lang="zh-CN" altLang="en-US" sz="750" dirty="0">
                <a:latin typeface="隶书" panose="02010509060101010101" pitchFamily="49" charset="-122"/>
                <a:ea typeface="隶书" panose="02010509060101010101" pitchFamily="49" charset="-122"/>
              </a:endParaRPr>
            </a:p>
          </p:txBody>
        </p:sp>
      </p:grpSp>
    </p:spTree>
    <p:extLst>
      <p:ext uri="{BB962C8B-B14F-4D97-AF65-F5344CB8AC3E}">
        <p14:creationId xmlns:p14="http://schemas.microsoft.com/office/powerpoint/2010/main" val="624953019"/>
      </p:ext>
    </p:extLst>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1000"/>
                                        <p:tgtEl>
                                          <p:spTgt spid="42"/>
                                        </p:tgtEl>
                                      </p:cBhvr>
                                    </p:animEffect>
                                    <p:anim calcmode="lin" valueType="num">
                                      <p:cBhvr>
                                        <p:cTn id="20" dur="1000" fill="hold"/>
                                        <p:tgtEl>
                                          <p:spTgt spid="42"/>
                                        </p:tgtEl>
                                        <p:attrNameLst>
                                          <p:attrName>ppt_x</p:attrName>
                                        </p:attrNameLst>
                                      </p:cBhvr>
                                      <p:tavLst>
                                        <p:tav tm="0">
                                          <p:val>
                                            <p:strVal val="#ppt_x"/>
                                          </p:val>
                                        </p:tav>
                                        <p:tav tm="100000">
                                          <p:val>
                                            <p:strVal val="#ppt_x"/>
                                          </p:val>
                                        </p:tav>
                                      </p:tavLst>
                                    </p:anim>
                                    <p:anim calcmode="lin" valueType="num">
                                      <p:cBhvr>
                                        <p:cTn id="21"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7000" r="-27000"/>
          </a:stretch>
        </a:blipFill>
        <a:effectLst/>
      </p:bgPr>
    </p:bg>
    <p:spTree>
      <p:nvGrpSpPr>
        <p:cNvPr id="1" name=""/>
        <p:cNvGrpSpPr/>
        <p:nvPr/>
      </p:nvGrpSpPr>
      <p:grpSpPr>
        <a:xfrm>
          <a:off x="0" y="0"/>
          <a:ext cx="0" cy="0"/>
          <a:chOff x="0" y="0"/>
          <a:chExt cx="0" cy="0"/>
        </a:xfrm>
      </p:grpSpPr>
      <p:sp>
        <p:nvSpPr>
          <p:cNvPr id="7" name="矩形 6">
            <a:extLst>
              <a:ext uri="{FF2B5EF4-FFF2-40B4-BE49-F238E27FC236}">
                <a16:creationId xmlns="" xmlns:a16="http://schemas.microsoft.com/office/drawing/2014/main" id="{802BF825-1525-4FF2-9DE0-DD4E641781AD}"/>
              </a:ext>
            </a:extLst>
          </p:cNvPr>
          <p:cNvSpPr/>
          <p:nvPr/>
        </p:nvSpPr>
        <p:spPr>
          <a:xfrm>
            <a:off x="707111" y="1292991"/>
            <a:ext cx="6739178" cy="2862318"/>
          </a:xfrm>
          <a:prstGeom prst="rect">
            <a:avLst/>
          </a:prstGeom>
          <a:solidFill>
            <a:schemeClr val="bg1">
              <a:lumMod val="95000"/>
              <a:alpha val="6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Arial"/>
              <a:ea typeface="微软雅黑"/>
              <a:sym typeface="Arial"/>
            </a:endParaRPr>
          </a:p>
        </p:txBody>
      </p:sp>
      <p:sp>
        <p:nvSpPr>
          <p:cNvPr id="8" name="矩形 7">
            <a:extLst>
              <a:ext uri="{FF2B5EF4-FFF2-40B4-BE49-F238E27FC236}">
                <a16:creationId xmlns="" xmlns:a16="http://schemas.microsoft.com/office/drawing/2014/main" id="{AF608A77-54D9-4B6B-ABDA-AF96DCD4961B}"/>
              </a:ext>
            </a:extLst>
          </p:cNvPr>
          <p:cNvSpPr/>
          <p:nvPr/>
        </p:nvSpPr>
        <p:spPr>
          <a:xfrm>
            <a:off x="824315" y="1401003"/>
            <a:ext cx="6504771" cy="2646294"/>
          </a:xfrm>
          <a:prstGeom prst="rect">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latin typeface="Arial"/>
              <a:ea typeface="微软雅黑"/>
              <a:sym typeface="Arial"/>
            </a:endParaRPr>
          </a:p>
        </p:txBody>
      </p:sp>
      <p:sp>
        <p:nvSpPr>
          <p:cNvPr id="10" name="TextBox 14">
            <a:extLst>
              <a:ext uri="{FF2B5EF4-FFF2-40B4-BE49-F238E27FC236}">
                <a16:creationId xmlns="" xmlns:a16="http://schemas.microsoft.com/office/drawing/2014/main" id="{8F81C9FF-9837-4C30-8625-3B518B929D9E}"/>
              </a:ext>
            </a:extLst>
          </p:cNvPr>
          <p:cNvSpPr txBox="1"/>
          <p:nvPr/>
        </p:nvSpPr>
        <p:spPr>
          <a:xfrm>
            <a:off x="1332840" y="1997681"/>
            <a:ext cx="1664264" cy="1756506"/>
          </a:xfrm>
          <a:prstGeom prst="rect">
            <a:avLst/>
          </a:prstGeom>
          <a:noFill/>
        </p:spPr>
        <p:txBody>
          <a:bodyPr wrap="square" rtlCol="0">
            <a:spAutoFit/>
          </a:bodyPr>
          <a:lstStyle/>
          <a:p>
            <a:pPr>
              <a:lnSpc>
                <a:spcPct val="250000"/>
              </a:lnSpc>
            </a:pPr>
            <a:r>
              <a:rPr lang="zh-CN" altLang="en-US" sz="900" dirty="0">
                <a:latin typeface="隶书" panose="02010509060101010101" pitchFamily="49" charset="-122"/>
                <a:ea typeface="隶书" panose="02010509060101010101" pitchFamily="49" charset="-122"/>
              </a:rPr>
              <a:t>点击添加文本信息点击添加文本信息点击添加文本信息点击添加文本信息点击添加文本信息点击添加文本信息点击添加文本信息</a:t>
            </a:r>
            <a:endParaRPr lang="zh-CN" altLang="en-US" sz="900" dirty="0">
              <a:latin typeface="隶书" panose="02010509060101010101" pitchFamily="49" charset="-122"/>
              <a:ea typeface="隶书" panose="02010509060101010101" pitchFamily="49" charset="-122"/>
            </a:endParaRPr>
          </a:p>
        </p:txBody>
      </p:sp>
      <p:sp>
        <p:nvSpPr>
          <p:cNvPr id="11" name="文本框 10">
            <a:extLst>
              <a:ext uri="{FF2B5EF4-FFF2-40B4-BE49-F238E27FC236}">
                <a16:creationId xmlns="" xmlns:a16="http://schemas.microsoft.com/office/drawing/2014/main" id="{9F155B29-17C1-44BB-9495-CD02DF39931B}"/>
              </a:ext>
            </a:extLst>
          </p:cNvPr>
          <p:cNvSpPr txBox="1"/>
          <p:nvPr/>
        </p:nvSpPr>
        <p:spPr>
          <a:xfrm>
            <a:off x="1332841" y="1642401"/>
            <a:ext cx="1031051" cy="261610"/>
          </a:xfrm>
          <a:prstGeom prst="rect">
            <a:avLst/>
          </a:prstGeom>
          <a:noFill/>
        </p:spPr>
        <p:txBody>
          <a:bodyPr wrap="none" rtlCol="0">
            <a:spAutoFit/>
          </a:bodyPr>
          <a:lstStyle/>
          <a:p>
            <a:r>
              <a:rPr lang="zh-CN" altLang="en-US" sz="1100" b="1" dirty="0">
                <a:solidFill>
                  <a:srgbClr val="3D64A4"/>
                </a:solidFill>
                <a:latin typeface="隶书" panose="02010509060101010101" pitchFamily="49" charset="-122"/>
                <a:ea typeface="隶书" panose="02010509060101010101" pitchFamily="49" charset="-122"/>
                <a:sym typeface="Arial"/>
              </a:rPr>
              <a:t>点击添加标题</a:t>
            </a:r>
            <a:endParaRPr lang="zh-CN" altLang="en-US" sz="1100" b="1" dirty="0">
              <a:solidFill>
                <a:srgbClr val="3D64A4"/>
              </a:solidFill>
              <a:latin typeface="隶书" panose="02010509060101010101" pitchFamily="49" charset="-122"/>
              <a:ea typeface="隶书" panose="02010509060101010101" pitchFamily="49" charset="-122"/>
              <a:sym typeface="Arial"/>
            </a:endParaRPr>
          </a:p>
        </p:txBody>
      </p:sp>
      <p:sp>
        <p:nvSpPr>
          <p:cNvPr id="9" name="TextBox 14">
            <a:extLst>
              <a:ext uri="{FF2B5EF4-FFF2-40B4-BE49-F238E27FC236}">
                <a16:creationId xmlns="" xmlns:a16="http://schemas.microsoft.com/office/drawing/2014/main" id="{8F81C9FF-9837-4C30-8625-3B518B929D9E}"/>
              </a:ext>
            </a:extLst>
          </p:cNvPr>
          <p:cNvSpPr txBox="1"/>
          <p:nvPr/>
        </p:nvSpPr>
        <p:spPr>
          <a:xfrm>
            <a:off x="3343657" y="1997681"/>
            <a:ext cx="1664264" cy="1756506"/>
          </a:xfrm>
          <a:prstGeom prst="rect">
            <a:avLst/>
          </a:prstGeom>
          <a:noFill/>
        </p:spPr>
        <p:txBody>
          <a:bodyPr wrap="square" rtlCol="0">
            <a:spAutoFit/>
          </a:bodyPr>
          <a:lstStyle/>
          <a:p>
            <a:pPr>
              <a:lnSpc>
                <a:spcPct val="250000"/>
              </a:lnSpc>
            </a:pPr>
            <a:r>
              <a:rPr lang="zh-CN" altLang="en-US" sz="900" dirty="0">
                <a:latin typeface="隶书" panose="02010509060101010101" pitchFamily="49" charset="-122"/>
                <a:ea typeface="隶书" panose="02010509060101010101" pitchFamily="49" charset="-122"/>
              </a:rPr>
              <a:t>点击添加文本信息点击添加文本信息点击添加文本信息点击添加文本信息点击添加文本信息点击添加文本信息点击添加文本</a:t>
            </a:r>
            <a:r>
              <a:rPr lang="zh-CN" altLang="en-US" sz="900" dirty="0">
                <a:latin typeface="隶书" panose="02010509060101010101" pitchFamily="49" charset="-122"/>
                <a:ea typeface="隶书" panose="02010509060101010101" pitchFamily="49" charset="-122"/>
              </a:rPr>
              <a:t>信息</a:t>
            </a:r>
            <a:endParaRPr lang="zh-CN" altLang="en-US" sz="900" dirty="0">
              <a:latin typeface="隶书" panose="02010509060101010101" pitchFamily="49" charset="-122"/>
              <a:ea typeface="隶书" panose="02010509060101010101" pitchFamily="49" charset="-122"/>
            </a:endParaRPr>
          </a:p>
        </p:txBody>
      </p:sp>
      <p:pic>
        <p:nvPicPr>
          <p:cNvPr id="13" name="图片 12">
            <a:extLst>
              <a:ext uri="{FF2B5EF4-FFF2-40B4-BE49-F238E27FC236}">
                <a16:creationId xmlns="" xmlns:a16="http://schemas.microsoft.com/office/drawing/2014/main" id="{64AEA95F-C2DA-4F28-A54E-E71A15A7FB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5451" y="1277569"/>
            <a:ext cx="1607675" cy="2877740"/>
          </a:xfrm>
          <a:prstGeom prst="rect">
            <a:avLst/>
          </a:prstGeom>
        </p:spPr>
      </p:pic>
      <p:sp>
        <p:nvSpPr>
          <p:cNvPr id="14" name="TextBox 14">
            <a:extLst>
              <a:ext uri="{FF2B5EF4-FFF2-40B4-BE49-F238E27FC236}">
                <a16:creationId xmlns="" xmlns:a16="http://schemas.microsoft.com/office/drawing/2014/main" id="{8F81C9FF-9837-4C30-8625-3B518B929D9E}"/>
              </a:ext>
            </a:extLst>
          </p:cNvPr>
          <p:cNvSpPr txBox="1"/>
          <p:nvPr/>
        </p:nvSpPr>
        <p:spPr>
          <a:xfrm>
            <a:off x="5354474" y="1997681"/>
            <a:ext cx="1664264" cy="1756506"/>
          </a:xfrm>
          <a:prstGeom prst="rect">
            <a:avLst/>
          </a:prstGeom>
          <a:noFill/>
        </p:spPr>
        <p:txBody>
          <a:bodyPr wrap="square" rtlCol="0">
            <a:spAutoFit/>
          </a:bodyPr>
          <a:lstStyle/>
          <a:p>
            <a:pPr>
              <a:lnSpc>
                <a:spcPct val="250000"/>
              </a:lnSpc>
            </a:pPr>
            <a:r>
              <a:rPr lang="zh-CN" altLang="en-US" sz="900" dirty="0">
                <a:latin typeface="隶书" panose="02010509060101010101" pitchFamily="49" charset="-122"/>
                <a:ea typeface="隶书" panose="02010509060101010101" pitchFamily="49" charset="-122"/>
              </a:rPr>
              <a:t>点击添加文本信息点击添加文本信息点击添加文本信息点击添加文本信息点击添加文本信息点击添加文本信息点击添加文本</a:t>
            </a:r>
            <a:r>
              <a:rPr lang="zh-CN" altLang="en-US" sz="900" dirty="0">
                <a:latin typeface="隶书" panose="02010509060101010101" pitchFamily="49" charset="-122"/>
                <a:ea typeface="隶书" panose="02010509060101010101" pitchFamily="49" charset="-122"/>
              </a:rPr>
              <a:t>信息</a:t>
            </a:r>
            <a:endParaRPr lang="zh-CN" altLang="en-US" sz="900" dirty="0">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1878546607"/>
      </p:ext>
    </p:extLst>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anim calcmode="lin" valueType="num">
                                      <p:cBhvr>
                                        <p:cTn id="19" dur="1000" fill="hold"/>
                                        <p:tgtEl>
                                          <p:spTgt spid="11"/>
                                        </p:tgtEl>
                                        <p:attrNameLst>
                                          <p:attrName>ppt_x</p:attrName>
                                        </p:attrNameLst>
                                      </p:cBhvr>
                                      <p:tavLst>
                                        <p:tav tm="0">
                                          <p:val>
                                            <p:strVal val="#ppt_x"/>
                                          </p:val>
                                        </p:tav>
                                        <p:tav tm="100000">
                                          <p:val>
                                            <p:strVal val="#ppt_x"/>
                                          </p:val>
                                        </p:tav>
                                      </p:tavLst>
                                    </p:anim>
                                    <p:anim calcmode="lin" valueType="num">
                                      <p:cBhvr>
                                        <p:cTn id="20" dur="1000" fill="hold"/>
                                        <p:tgtEl>
                                          <p:spTgt spid="11"/>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42" presetClass="entr" presetSubtype="0"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1000"/>
                                        <p:tgtEl>
                                          <p:spTgt spid="9"/>
                                        </p:tgtEl>
                                      </p:cBhvr>
                                    </p:animEffect>
                                    <p:anim calcmode="lin" valueType="num">
                                      <p:cBhvr>
                                        <p:cTn id="31" dur="1000" fill="hold"/>
                                        <p:tgtEl>
                                          <p:spTgt spid="9"/>
                                        </p:tgtEl>
                                        <p:attrNameLst>
                                          <p:attrName>ppt_x</p:attrName>
                                        </p:attrNameLst>
                                      </p:cBhvr>
                                      <p:tavLst>
                                        <p:tav tm="0">
                                          <p:val>
                                            <p:strVal val="#ppt_x"/>
                                          </p:val>
                                        </p:tav>
                                        <p:tav tm="100000">
                                          <p:val>
                                            <p:strVal val="#ppt_x"/>
                                          </p:val>
                                        </p:tav>
                                      </p:tavLst>
                                    </p:anim>
                                    <p:anim calcmode="lin" valueType="num">
                                      <p:cBhvr>
                                        <p:cTn id="32" dur="1000" fill="hold"/>
                                        <p:tgtEl>
                                          <p:spTgt spid="9"/>
                                        </p:tgtEl>
                                        <p:attrNameLst>
                                          <p:attrName>ppt_y</p:attrName>
                                        </p:attrNameLst>
                                      </p:cBhvr>
                                      <p:tavLst>
                                        <p:tav tm="0">
                                          <p:val>
                                            <p:strVal val="#ppt_y+.1"/>
                                          </p:val>
                                        </p:tav>
                                        <p:tav tm="100000">
                                          <p:val>
                                            <p:strVal val="#ppt_y"/>
                                          </p:val>
                                        </p:tav>
                                      </p:tavLst>
                                    </p:anim>
                                  </p:childTnLst>
                                </p:cTn>
                              </p:par>
                            </p:childTnLst>
                          </p:cTn>
                        </p:par>
                        <p:par>
                          <p:cTn id="33" fill="hold">
                            <p:stCondLst>
                              <p:cond delay="4000"/>
                            </p:stCondLst>
                            <p:childTnLst>
                              <p:par>
                                <p:cTn id="34" presetID="22" presetClass="entr" presetSubtype="4" fill="hold"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down)">
                                      <p:cBhvr>
                                        <p:cTn id="36" dur="500"/>
                                        <p:tgtEl>
                                          <p:spTgt spid="13"/>
                                        </p:tgtEl>
                                      </p:cBhvr>
                                    </p:animEffect>
                                  </p:childTnLst>
                                </p:cTn>
                              </p:par>
                            </p:childTnLst>
                          </p:cTn>
                        </p:par>
                        <p:par>
                          <p:cTn id="37" fill="hold">
                            <p:stCondLst>
                              <p:cond delay="4500"/>
                            </p:stCondLst>
                            <p:childTnLst>
                              <p:par>
                                <p:cTn id="38" presetID="42" presetClass="entr" presetSubtype="0"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1000"/>
                                        <p:tgtEl>
                                          <p:spTgt spid="14"/>
                                        </p:tgtEl>
                                      </p:cBhvr>
                                    </p:animEffect>
                                    <p:anim calcmode="lin" valueType="num">
                                      <p:cBhvr>
                                        <p:cTn id="41" dur="1000" fill="hold"/>
                                        <p:tgtEl>
                                          <p:spTgt spid="14"/>
                                        </p:tgtEl>
                                        <p:attrNameLst>
                                          <p:attrName>ppt_x</p:attrName>
                                        </p:attrNameLst>
                                      </p:cBhvr>
                                      <p:tavLst>
                                        <p:tav tm="0">
                                          <p:val>
                                            <p:strVal val="#ppt_x"/>
                                          </p:val>
                                        </p:tav>
                                        <p:tav tm="100000">
                                          <p:val>
                                            <p:strVal val="#ppt_x"/>
                                          </p:val>
                                        </p:tav>
                                      </p:tavLst>
                                    </p:anim>
                                    <p:anim calcmode="lin" valueType="num">
                                      <p:cBhvr>
                                        <p:cTn id="4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p:bldP spid="11" grpId="0"/>
      <p:bldP spid="9"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7000" r="-27000"/>
          </a:stretch>
        </a:blipFill>
        <a:effectLst/>
      </p:bgPr>
    </p:bg>
    <p:spTree>
      <p:nvGrpSpPr>
        <p:cNvPr id="1" name=""/>
        <p:cNvGrpSpPr/>
        <p:nvPr/>
      </p:nvGrpSpPr>
      <p:grpSpPr>
        <a:xfrm>
          <a:off x="0" y="0"/>
          <a:ext cx="0" cy="0"/>
          <a:chOff x="0" y="0"/>
          <a:chExt cx="0" cy="0"/>
        </a:xfrm>
      </p:grpSpPr>
      <p:grpSp>
        <p:nvGrpSpPr>
          <p:cNvPr id="12" name="组合 11"/>
          <p:cNvGrpSpPr/>
          <p:nvPr/>
        </p:nvGrpSpPr>
        <p:grpSpPr>
          <a:xfrm>
            <a:off x="3088939" y="1517595"/>
            <a:ext cx="3746659" cy="646331"/>
            <a:chOff x="6610773" y="2184824"/>
            <a:chExt cx="4995545" cy="861775"/>
          </a:xfrm>
        </p:grpSpPr>
        <p:pic>
          <p:nvPicPr>
            <p:cNvPr id="11" name="图片 10" descr="三角形"/>
            <p:cNvPicPr>
              <a:picLocks noChangeAspect="1"/>
            </p:cNvPicPr>
            <p:nvPr/>
          </p:nvPicPr>
          <p:blipFill>
            <a:blip r:embed="rId3"/>
            <a:srcRect l="16952" t="-507" r="68378" b="79296"/>
            <a:stretch>
              <a:fillRect/>
            </a:stretch>
          </p:blipFill>
          <p:spPr>
            <a:xfrm>
              <a:off x="10782088" y="2489942"/>
              <a:ext cx="824230" cy="398145"/>
            </a:xfrm>
            <a:prstGeom prst="rect">
              <a:avLst/>
            </a:prstGeom>
          </p:spPr>
        </p:pic>
        <p:sp>
          <p:nvSpPr>
            <p:cNvPr id="8" name="文本框 7"/>
            <p:cNvSpPr txBox="1"/>
            <p:nvPr/>
          </p:nvSpPr>
          <p:spPr>
            <a:xfrm>
              <a:off x="6610773" y="2184824"/>
              <a:ext cx="4583430" cy="861775"/>
            </a:xfrm>
            <a:prstGeom prst="rect">
              <a:avLst/>
            </a:prstGeom>
            <a:noFill/>
          </p:spPr>
          <p:txBody>
            <a:bodyPr wrap="square" rtlCol="0">
              <a:spAutoFit/>
            </a:bodyPr>
            <a:lstStyle/>
            <a:p>
              <a:pPr algn="dist"/>
              <a:r>
                <a:rPr lang="zh-CN" altLang="en-US" sz="3600" dirty="0">
                  <a:solidFill>
                    <a:srgbClr val="3D64A4"/>
                  </a:solidFill>
                  <a:latin typeface="方正大标宋简体" panose="02010601030101010101" pitchFamily="2" charset="-122"/>
                  <a:ea typeface="方正大标宋简体" panose="02010601030101010101" pitchFamily="2" charset="-122"/>
                </a:rPr>
                <a:t>点击添加标题</a:t>
              </a:r>
              <a:endParaRPr lang="zh-CN" altLang="en-US" sz="3600" dirty="0">
                <a:solidFill>
                  <a:srgbClr val="3D64A4"/>
                </a:solidFill>
                <a:latin typeface="方正大标宋简体" panose="02010601030101010101" pitchFamily="2" charset="-122"/>
                <a:ea typeface="方正大标宋简体" panose="02010601030101010101" pitchFamily="2" charset="-122"/>
              </a:endParaRPr>
            </a:p>
          </p:txBody>
        </p:sp>
      </p:grpSp>
      <p:cxnSp>
        <p:nvCxnSpPr>
          <p:cNvPr id="9" name="直接连接符 8"/>
          <p:cNvCxnSpPr/>
          <p:nvPr/>
        </p:nvCxnSpPr>
        <p:spPr>
          <a:xfrm>
            <a:off x="3088939" y="2248638"/>
            <a:ext cx="3333274" cy="2381"/>
          </a:xfrm>
          <a:prstGeom prst="line">
            <a:avLst/>
          </a:prstGeom>
          <a:ln w="12700">
            <a:solidFill>
              <a:srgbClr val="153F42"/>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017859" y="2382465"/>
            <a:ext cx="3508653" cy="411638"/>
          </a:xfrm>
          <a:prstGeom prst="rect">
            <a:avLst/>
          </a:prstGeom>
          <a:noFill/>
        </p:spPr>
        <p:txBody>
          <a:bodyPr vert="eaVert" wrap="square" rtlCol="0">
            <a:spAutoFit/>
          </a:bodyPr>
          <a:lstStyle/>
          <a:p>
            <a:pPr>
              <a:lnSpc>
                <a:spcPct val="200000"/>
              </a:lnSpc>
              <a:buClr>
                <a:srgbClr val="E7E6E6">
                  <a:lumMod val="10000"/>
                </a:srgbClr>
              </a:buClr>
            </a:pPr>
            <a:r>
              <a:rPr lang="zh-CN" altLang="en-US" sz="600" dirty="0">
                <a:ea typeface="隶书" panose="02010509060101010101" pitchFamily="49" charset="-122"/>
                <a:cs typeface="+mn-ea"/>
                <a:sym typeface="+mn-lt"/>
              </a:rPr>
              <a:t>点击添加文本信息点击添加文本信息点击添加文本信息点击添加文本信息点击添加文本信息点击添加文本信息点击添加文本信息点击添加文本信息点击添加文本信息</a:t>
            </a:r>
            <a:endParaRPr lang="en-US" altLang="zh-CN" sz="600" dirty="0">
              <a:ea typeface="隶书" panose="02010509060101010101" pitchFamily="49" charset="-122"/>
              <a:cs typeface="+mn-ea"/>
              <a:sym typeface="+mn-lt"/>
            </a:endParaRPr>
          </a:p>
        </p:txBody>
      </p:sp>
      <p:grpSp>
        <p:nvGrpSpPr>
          <p:cNvPr id="13" name="组合 12"/>
          <p:cNvGrpSpPr/>
          <p:nvPr/>
        </p:nvGrpSpPr>
        <p:grpSpPr>
          <a:xfrm>
            <a:off x="1056306" y="0"/>
            <a:ext cx="1365113" cy="1335966"/>
            <a:chOff x="1569772" y="1115372"/>
            <a:chExt cx="1820150" cy="1781288"/>
          </a:xfrm>
        </p:grpSpPr>
        <p:pic>
          <p:nvPicPr>
            <p:cNvPr id="4" name="图片 3" descr="三角形"/>
            <p:cNvPicPr>
              <a:picLocks noChangeAspect="1"/>
            </p:cNvPicPr>
            <p:nvPr/>
          </p:nvPicPr>
          <p:blipFill>
            <a:blip r:embed="rId3"/>
            <a:srcRect r="68378"/>
            <a:stretch>
              <a:fillRect/>
            </a:stretch>
          </p:blipFill>
          <p:spPr>
            <a:xfrm>
              <a:off x="1569772" y="1115372"/>
              <a:ext cx="1405080" cy="1484424"/>
            </a:xfrm>
            <a:prstGeom prst="rect">
              <a:avLst/>
            </a:prstGeom>
          </p:spPr>
        </p:pic>
        <p:pic>
          <p:nvPicPr>
            <p:cNvPr id="7" name="图片 6" descr="三角形"/>
            <p:cNvPicPr>
              <a:picLocks noChangeAspect="1"/>
            </p:cNvPicPr>
            <p:nvPr/>
          </p:nvPicPr>
          <p:blipFill>
            <a:blip r:embed="rId3"/>
            <a:srcRect l="90880" t="71081" b="15807"/>
            <a:stretch>
              <a:fillRect/>
            </a:stretch>
          </p:blipFill>
          <p:spPr>
            <a:xfrm>
              <a:off x="2720632" y="2575350"/>
              <a:ext cx="669290" cy="321310"/>
            </a:xfrm>
            <a:prstGeom prst="rect">
              <a:avLst/>
            </a:prstGeom>
          </p:spPr>
        </p:pic>
        <p:pic>
          <p:nvPicPr>
            <p:cNvPr id="5" name="图片 4" descr="太阳"/>
            <p:cNvPicPr>
              <a:picLocks noChangeAspect="1"/>
            </p:cNvPicPr>
            <p:nvPr/>
          </p:nvPicPr>
          <p:blipFill>
            <a:blip r:embed="rId4"/>
            <a:stretch>
              <a:fillRect/>
            </a:stretch>
          </p:blipFill>
          <p:spPr>
            <a:xfrm>
              <a:off x="2011468" y="1781308"/>
              <a:ext cx="802535" cy="807031"/>
            </a:xfrm>
            <a:prstGeom prst="rect">
              <a:avLst/>
            </a:prstGeom>
          </p:spPr>
        </p:pic>
      </p:grpSp>
    </p:spTree>
    <p:extLst>
      <p:ext uri="{BB962C8B-B14F-4D97-AF65-F5344CB8AC3E}">
        <p14:creationId xmlns:p14="http://schemas.microsoft.com/office/powerpoint/2010/main" val="2567373718"/>
      </p:ext>
    </p:extLst>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right)">
                                      <p:cBhvr>
                                        <p:cTn id="11" dur="500"/>
                                        <p:tgtEl>
                                          <p:spTgt spid="9"/>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anim calcmode="lin" valueType="num">
                                      <p:cBhvr>
                                        <p:cTn id="16" dur="500" fill="hold"/>
                                        <p:tgtEl>
                                          <p:spTgt spid="10"/>
                                        </p:tgtEl>
                                        <p:attrNameLst>
                                          <p:attrName>ppt_x</p:attrName>
                                        </p:attrNameLst>
                                      </p:cBhvr>
                                      <p:tavLst>
                                        <p:tav tm="0">
                                          <p:val>
                                            <p:strVal val="#ppt_x"/>
                                          </p:val>
                                        </p:tav>
                                        <p:tav tm="100000">
                                          <p:val>
                                            <p:strVal val="#ppt_x"/>
                                          </p:val>
                                        </p:tav>
                                      </p:tavLst>
                                    </p:anim>
                                    <p:anim calcmode="lin" valueType="num">
                                      <p:cBhvr>
                                        <p:cTn id="17"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7000" r="-27000"/>
          </a:stretch>
        </a:blipFill>
        <a:effectLst/>
      </p:bgPr>
    </p:bg>
    <p:spTree>
      <p:nvGrpSpPr>
        <p:cNvPr id="1" name=""/>
        <p:cNvGrpSpPr/>
        <p:nvPr/>
      </p:nvGrpSpPr>
      <p:grpSpPr>
        <a:xfrm>
          <a:off x="0" y="0"/>
          <a:ext cx="0" cy="0"/>
          <a:chOff x="0" y="0"/>
          <a:chExt cx="0" cy="0"/>
        </a:xfrm>
      </p:grpSpPr>
      <p:grpSp>
        <p:nvGrpSpPr>
          <p:cNvPr id="2" name="组合 1"/>
          <p:cNvGrpSpPr/>
          <p:nvPr/>
        </p:nvGrpSpPr>
        <p:grpSpPr>
          <a:xfrm>
            <a:off x="1590834" y="837444"/>
            <a:ext cx="5650765" cy="1411698"/>
            <a:chOff x="2192830" y="1457250"/>
            <a:chExt cx="7534353" cy="1882264"/>
          </a:xfrm>
        </p:grpSpPr>
        <p:sp>
          <p:nvSpPr>
            <p:cNvPr id="7" name="矩形 6">
              <a:extLst>
                <a:ext uri="{FF2B5EF4-FFF2-40B4-BE49-F238E27FC236}">
                  <a16:creationId xmlns="" xmlns:a16="http://schemas.microsoft.com/office/drawing/2014/main" id="{718E3932-50FD-4E6A-90C1-FC2C5BC64026}"/>
                </a:ext>
              </a:extLst>
            </p:cNvPr>
            <p:cNvSpPr/>
            <p:nvPr/>
          </p:nvSpPr>
          <p:spPr>
            <a:xfrm>
              <a:off x="2706624" y="1457250"/>
              <a:ext cx="7020559" cy="1609345"/>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 name="文本框 20">
              <a:extLst>
                <a:ext uri="{FF2B5EF4-FFF2-40B4-BE49-F238E27FC236}">
                  <a16:creationId xmlns="" xmlns:a16="http://schemas.microsoft.com/office/drawing/2014/main" id="{1D45C43F-8CB8-4CD2-914E-066633E0D7CA}"/>
                </a:ext>
              </a:extLst>
            </p:cNvPr>
            <p:cNvSpPr txBox="1"/>
            <p:nvPr/>
          </p:nvSpPr>
          <p:spPr>
            <a:xfrm>
              <a:off x="2863597" y="1879597"/>
              <a:ext cx="5632310" cy="1082211"/>
            </a:xfrm>
            <a:prstGeom prst="rect">
              <a:avLst/>
            </a:prstGeom>
            <a:noFill/>
          </p:spPr>
          <p:txBody>
            <a:bodyPr vert="eaVert" wrap="square" rtlCol="0">
              <a:spAutoFit/>
            </a:bodyPr>
            <a:lstStyle/>
            <a:p>
              <a:pPr>
                <a:lnSpc>
                  <a:spcPct val="250000"/>
                </a:lnSpc>
              </a:pPr>
              <a:r>
                <a:rPr lang="zh-CN" altLang="en-US" sz="750" dirty="0">
                  <a:solidFill>
                    <a:srgbClr val="333333"/>
                  </a:solidFill>
                  <a:latin typeface="隶书" panose="02010509060101010101" pitchFamily="49" charset="-122"/>
                  <a:ea typeface="隶书" panose="02010509060101010101" pitchFamily="49" charset="-122"/>
                </a:rPr>
                <a:t>点击添加文本信息点击添加文本信息点击添加文本信息点击添加文本信息点击添加文本信息点击添加文本信息点击添加文本信息点击添加文本点击添加文本信息点击添加</a:t>
              </a:r>
              <a:r>
                <a:rPr lang="zh-CN" altLang="en-US" sz="750" dirty="0">
                  <a:solidFill>
                    <a:srgbClr val="333333"/>
                  </a:solidFill>
                  <a:latin typeface="隶书" panose="02010509060101010101" pitchFamily="49" charset="-122"/>
                  <a:ea typeface="隶书" panose="02010509060101010101" pitchFamily="49" charset="-122"/>
                </a:rPr>
                <a:t>文本点击添加文本信息点击添加文本</a:t>
              </a:r>
              <a:endParaRPr lang="zh-CN" altLang="en-US" sz="750" dirty="0">
                <a:latin typeface="隶书" panose="02010509060101010101" pitchFamily="49" charset="-122"/>
                <a:ea typeface="隶书" panose="02010509060101010101" pitchFamily="49" charset="-122"/>
              </a:endParaRPr>
            </a:p>
            <a:p>
              <a:pPr>
                <a:lnSpc>
                  <a:spcPct val="250000"/>
                </a:lnSpc>
              </a:pPr>
              <a:endParaRPr lang="zh-CN" altLang="en-US" sz="750" dirty="0">
                <a:latin typeface="隶书" panose="02010509060101010101" pitchFamily="49" charset="-122"/>
                <a:ea typeface="隶书" panose="02010509060101010101" pitchFamily="49" charset="-122"/>
              </a:endParaRPr>
            </a:p>
          </p:txBody>
        </p:sp>
        <p:pic>
          <p:nvPicPr>
            <p:cNvPr id="22" name="图片 21">
              <a:extLst>
                <a:ext uri="{FF2B5EF4-FFF2-40B4-BE49-F238E27FC236}">
                  <a16:creationId xmlns="" xmlns:a16="http://schemas.microsoft.com/office/drawing/2014/main" id="{98DC9264-BC1F-4B17-83EF-7D687A05AC8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853" t="67634" r="32906"/>
            <a:stretch/>
          </p:blipFill>
          <p:spPr>
            <a:xfrm>
              <a:off x="2192830" y="2608679"/>
              <a:ext cx="921382" cy="730835"/>
            </a:xfrm>
            <a:prstGeom prst="rect">
              <a:avLst/>
            </a:prstGeom>
          </p:spPr>
        </p:pic>
        <p:sp>
          <p:nvSpPr>
            <p:cNvPr id="23" name="矩形 22">
              <a:extLst>
                <a:ext uri="{FF2B5EF4-FFF2-40B4-BE49-F238E27FC236}">
                  <a16:creationId xmlns="" xmlns:a16="http://schemas.microsoft.com/office/drawing/2014/main" id="{7E576B0F-F6FB-4ECD-8992-573C01E2501A}"/>
                </a:ext>
              </a:extLst>
            </p:cNvPr>
            <p:cNvSpPr/>
            <p:nvPr/>
          </p:nvSpPr>
          <p:spPr>
            <a:xfrm>
              <a:off x="8543830" y="2202678"/>
              <a:ext cx="738664" cy="581276"/>
            </a:xfrm>
            <a:prstGeom prst="rect">
              <a:avLst/>
            </a:prstGeom>
          </p:spPr>
          <p:txBody>
            <a:bodyPr vert="eaVert" wrap="square">
              <a:spAutoFit/>
            </a:bodyPr>
            <a:lstStyle/>
            <a:p>
              <a:r>
                <a:rPr lang="zh-CN" altLang="en-US" sz="2400" b="1" dirty="0">
                  <a:solidFill>
                    <a:srgbClr val="3D64A4"/>
                  </a:solidFill>
                  <a:latin typeface="隶书" panose="02010509060101010101" pitchFamily="49" charset="-122"/>
                  <a:ea typeface="隶书" panose="02010509060101010101" pitchFamily="49" charset="-122"/>
                </a:rPr>
                <a:t>壹</a:t>
              </a:r>
              <a:endParaRPr lang="zh-CN" altLang="en-US" sz="2400" b="1" dirty="0">
                <a:solidFill>
                  <a:srgbClr val="3D64A4"/>
                </a:solidFill>
                <a:latin typeface="隶书" panose="02010509060101010101" pitchFamily="49" charset="-122"/>
                <a:ea typeface="隶书" panose="02010509060101010101" pitchFamily="49" charset="-122"/>
              </a:endParaRPr>
            </a:p>
          </p:txBody>
        </p:sp>
      </p:grpSp>
      <p:grpSp>
        <p:nvGrpSpPr>
          <p:cNvPr id="3" name="组合 2"/>
          <p:cNvGrpSpPr/>
          <p:nvPr/>
        </p:nvGrpSpPr>
        <p:grpSpPr>
          <a:xfrm>
            <a:off x="1976180" y="2583717"/>
            <a:ext cx="5473346" cy="1400138"/>
            <a:chOff x="2706624" y="3785615"/>
            <a:chExt cx="7297795" cy="1866850"/>
          </a:xfrm>
        </p:grpSpPr>
        <p:sp>
          <p:nvSpPr>
            <p:cNvPr id="15" name="矩形 14">
              <a:extLst>
                <a:ext uri="{FF2B5EF4-FFF2-40B4-BE49-F238E27FC236}">
                  <a16:creationId xmlns="" xmlns:a16="http://schemas.microsoft.com/office/drawing/2014/main" id="{BAA24417-FBFD-4B37-8A33-6EF7CB899933}"/>
                </a:ext>
              </a:extLst>
            </p:cNvPr>
            <p:cNvSpPr/>
            <p:nvPr/>
          </p:nvSpPr>
          <p:spPr>
            <a:xfrm>
              <a:off x="2706624" y="3785615"/>
              <a:ext cx="7020560" cy="1609345"/>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4" name="文本框 23">
              <a:extLst>
                <a:ext uri="{FF2B5EF4-FFF2-40B4-BE49-F238E27FC236}">
                  <a16:creationId xmlns="" xmlns:a16="http://schemas.microsoft.com/office/drawing/2014/main" id="{1D45C43F-8CB8-4CD2-914E-066633E0D7CA}"/>
                </a:ext>
              </a:extLst>
            </p:cNvPr>
            <p:cNvSpPr txBox="1"/>
            <p:nvPr/>
          </p:nvSpPr>
          <p:spPr>
            <a:xfrm>
              <a:off x="2863597" y="4113740"/>
              <a:ext cx="5632311" cy="1082210"/>
            </a:xfrm>
            <a:prstGeom prst="rect">
              <a:avLst/>
            </a:prstGeom>
            <a:noFill/>
          </p:spPr>
          <p:txBody>
            <a:bodyPr vert="eaVert" wrap="square" rtlCol="0">
              <a:spAutoFit/>
            </a:bodyPr>
            <a:lstStyle/>
            <a:p>
              <a:pPr>
                <a:lnSpc>
                  <a:spcPct val="250000"/>
                </a:lnSpc>
              </a:pPr>
              <a:r>
                <a:rPr lang="zh-CN" altLang="en-US" sz="750" dirty="0">
                  <a:solidFill>
                    <a:srgbClr val="333333"/>
                  </a:solidFill>
                  <a:latin typeface="隶书" panose="02010509060101010101" pitchFamily="49" charset="-122"/>
                  <a:ea typeface="隶书" panose="02010509060101010101" pitchFamily="49" charset="-122"/>
                </a:rPr>
                <a:t>点击添加文本信息点击添加文本信息点击添加文本信息点击添加文本信息点击添加文本信息点击添加文本信息点击添加文本信息点击添加文本点击添加文本信息点击添加</a:t>
              </a:r>
              <a:r>
                <a:rPr lang="zh-CN" altLang="en-US" sz="750" dirty="0">
                  <a:solidFill>
                    <a:srgbClr val="333333"/>
                  </a:solidFill>
                  <a:latin typeface="隶书" panose="02010509060101010101" pitchFamily="49" charset="-122"/>
                  <a:ea typeface="隶书" panose="02010509060101010101" pitchFamily="49" charset="-122"/>
                </a:rPr>
                <a:t>文本点击添加文本信息点击添加文本</a:t>
              </a:r>
              <a:endParaRPr lang="zh-CN" altLang="en-US" sz="750" dirty="0">
                <a:latin typeface="隶书" panose="02010509060101010101" pitchFamily="49" charset="-122"/>
                <a:ea typeface="隶书" panose="02010509060101010101" pitchFamily="49" charset="-122"/>
              </a:endParaRPr>
            </a:p>
            <a:p>
              <a:pPr>
                <a:lnSpc>
                  <a:spcPct val="250000"/>
                </a:lnSpc>
              </a:pPr>
              <a:endParaRPr lang="zh-CN" altLang="en-US" sz="750" dirty="0">
                <a:latin typeface="隶书" panose="02010509060101010101" pitchFamily="49" charset="-122"/>
                <a:ea typeface="隶书" panose="02010509060101010101" pitchFamily="49" charset="-122"/>
              </a:endParaRPr>
            </a:p>
          </p:txBody>
        </p:sp>
        <p:pic>
          <p:nvPicPr>
            <p:cNvPr id="25" name="图片 24">
              <a:extLst>
                <a:ext uri="{FF2B5EF4-FFF2-40B4-BE49-F238E27FC236}">
                  <a16:creationId xmlns="" xmlns:a16="http://schemas.microsoft.com/office/drawing/2014/main" id="{98DC9264-BC1F-4B17-83EF-7D687A05AC8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853" t="67634" r="32906"/>
            <a:stretch/>
          </p:blipFill>
          <p:spPr>
            <a:xfrm>
              <a:off x="9083037" y="4921630"/>
              <a:ext cx="921382" cy="730835"/>
            </a:xfrm>
            <a:prstGeom prst="rect">
              <a:avLst/>
            </a:prstGeom>
          </p:spPr>
        </p:pic>
        <p:sp>
          <p:nvSpPr>
            <p:cNvPr id="26" name="矩形 25">
              <a:extLst>
                <a:ext uri="{FF2B5EF4-FFF2-40B4-BE49-F238E27FC236}">
                  <a16:creationId xmlns="" xmlns:a16="http://schemas.microsoft.com/office/drawing/2014/main" id="{7E576B0F-F6FB-4ECD-8992-573C01E2501A}"/>
                </a:ext>
              </a:extLst>
            </p:cNvPr>
            <p:cNvSpPr/>
            <p:nvPr/>
          </p:nvSpPr>
          <p:spPr>
            <a:xfrm>
              <a:off x="8543828" y="4436821"/>
              <a:ext cx="738664" cy="581276"/>
            </a:xfrm>
            <a:prstGeom prst="rect">
              <a:avLst/>
            </a:prstGeom>
          </p:spPr>
          <p:txBody>
            <a:bodyPr vert="eaVert" wrap="square">
              <a:spAutoFit/>
            </a:bodyPr>
            <a:lstStyle/>
            <a:p>
              <a:r>
                <a:rPr lang="zh-CN" altLang="en-US" sz="2400" b="1" dirty="0">
                  <a:solidFill>
                    <a:srgbClr val="3D64A4"/>
                  </a:solidFill>
                  <a:latin typeface="隶书" panose="02010509060101010101" pitchFamily="49" charset="-122"/>
                  <a:ea typeface="隶书" panose="02010509060101010101" pitchFamily="49" charset="-122"/>
                </a:rPr>
                <a:t>贰</a:t>
              </a:r>
            </a:p>
          </p:txBody>
        </p:sp>
      </p:grpSp>
    </p:spTree>
    <p:extLst>
      <p:ext uri="{BB962C8B-B14F-4D97-AF65-F5344CB8AC3E}">
        <p14:creationId xmlns:p14="http://schemas.microsoft.com/office/powerpoint/2010/main" val="3566798745"/>
      </p:ext>
    </p:extLst>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7000" r="-27000"/>
          </a:stretch>
        </a:blipFill>
        <a:effectLst/>
      </p:bgPr>
    </p:bg>
    <p:spTree>
      <p:nvGrpSpPr>
        <p:cNvPr id="1" name=""/>
        <p:cNvGrpSpPr/>
        <p:nvPr/>
      </p:nvGrpSpPr>
      <p:grpSpPr>
        <a:xfrm>
          <a:off x="0" y="0"/>
          <a:ext cx="0" cy="0"/>
          <a:chOff x="0" y="0"/>
          <a:chExt cx="0" cy="0"/>
        </a:xfrm>
      </p:grpSpPr>
      <p:grpSp>
        <p:nvGrpSpPr>
          <p:cNvPr id="31" name="组合 30">
            <a:extLst>
              <a:ext uri="{FF2B5EF4-FFF2-40B4-BE49-F238E27FC236}">
                <a16:creationId xmlns="" xmlns:a16="http://schemas.microsoft.com/office/drawing/2014/main" id="{2A0AEFB1-DD43-4EE4-966C-788DA7AEC76A}"/>
              </a:ext>
            </a:extLst>
          </p:cNvPr>
          <p:cNvGrpSpPr/>
          <p:nvPr/>
        </p:nvGrpSpPr>
        <p:grpSpPr>
          <a:xfrm>
            <a:off x="1512729" y="1046587"/>
            <a:ext cx="828793" cy="2585984"/>
            <a:chOff x="1617913" y="1778800"/>
            <a:chExt cx="1105057" cy="3447979"/>
          </a:xfrm>
        </p:grpSpPr>
        <p:grpSp>
          <p:nvGrpSpPr>
            <p:cNvPr id="5" name="组合 4">
              <a:extLst>
                <a:ext uri="{FF2B5EF4-FFF2-40B4-BE49-F238E27FC236}">
                  <a16:creationId xmlns="" xmlns:a16="http://schemas.microsoft.com/office/drawing/2014/main" id="{2D34FF1C-C98E-48D3-905C-6C49FA4D6273}"/>
                </a:ext>
              </a:extLst>
            </p:cNvPr>
            <p:cNvGrpSpPr/>
            <p:nvPr/>
          </p:nvGrpSpPr>
          <p:grpSpPr>
            <a:xfrm>
              <a:off x="1617913" y="2627612"/>
              <a:ext cx="1105057" cy="2599167"/>
              <a:chOff x="4388690" y="3328090"/>
              <a:chExt cx="1105057" cy="2599167"/>
            </a:xfrm>
          </p:grpSpPr>
          <p:sp>
            <p:nvSpPr>
              <p:cNvPr id="7" name="文本框 6">
                <a:extLst>
                  <a:ext uri="{FF2B5EF4-FFF2-40B4-BE49-F238E27FC236}">
                    <a16:creationId xmlns="" xmlns:a16="http://schemas.microsoft.com/office/drawing/2014/main" id="{D63AFEDE-0562-4390-BCCE-2FDE81BD17E7}"/>
                  </a:ext>
                </a:extLst>
              </p:cNvPr>
              <p:cNvSpPr txBox="1"/>
              <p:nvPr/>
            </p:nvSpPr>
            <p:spPr>
              <a:xfrm>
                <a:off x="4939750" y="3328090"/>
                <a:ext cx="553997" cy="2599166"/>
              </a:xfrm>
              <a:prstGeom prst="rect">
                <a:avLst/>
              </a:prstGeom>
              <a:noFill/>
            </p:spPr>
            <p:txBody>
              <a:bodyPr vert="eaVert" wrap="square" rtlCol="0">
                <a:spAutoFit/>
              </a:bodyPr>
              <a:lstStyle/>
              <a:p>
                <a:r>
                  <a:rPr lang="zh-CN" altLang="en-US" sz="1500" b="1" dirty="0">
                    <a:solidFill>
                      <a:srgbClr val="3D64A4"/>
                    </a:solidFill>
                    <a:latin typeface="隶书" panose="02010509060101010101" pitchFamily="49" charset="-122"/>
                    <a:ea typeface="隶书" panose="02010509060101010101" pitchFamily="49" charset="-122"/>
                  </a:rPr>
                  <a:t>点击添加标题</a:t>
                </a:r>
                <a:endParaRPr lang="en-US" altLang="zh-CN" sz="1500" b="1" dirty="0">
                  <a:solidFill>
                    <a:srgbClr val="3D64A4"/>
                  </a:solidFill>
                  <a:latin typeface="隶书" panose="02010509060101010101" pitchFamily="49" charset="-122"/>
                  <a:ea typeface="隶书" panose="02010509060101010101" pitchFamily="49" charset="-122"/>
                </a:endParaRPr>
              </a:p>
            </p:txBody>
          </p:sp>
          <p:sp>
            <p:nvSpPr>
              <p:cNvPr id="8" name="矩形 7">
                <a:extLst>
                  <a:ext uri="{FF2B5EF4-FFF2-40B4-BE49-F238E27FC236}">
                    <a16:creationId xmlns="" xmlns:a16="http://schemas.microsoft.com/office/drawing/2014/main" id="{A7CC0352-22C5-4697-B3A8-1D563140DB5E}"/>
                  </a:ext>
                </a:extLst>
              </p:cNvPr>
              <p:cNvSpPr/>
              <p:nvPr/>
            </p:nvSpPr>
            <p:spPr>
              <a:xfrm>
                <a:off x="4388690" y="3369217"/>
                <a:ext cx="707886" cy="2558040"/>
              </a:xfrm>
              <a:prstGeom prst="rect">
                <a:avLst/>
              </a:prstGeom>
            </p:spPr>
            <p:txBody>
              <a:bodyPr vert="eaVert" wrap="square">
                <a:spAutoFit/>
              </a:bodyPr>
              <a:lstStyle/>
              <a:p>
                <a:pPr>
                  <a:lnSpc>
                    <a:spcPct val="150000"/>
                  </a:lnSpc>
                </a:pPr>
                <a:r>
                  <a:rPr lang="zh-CN" altLang="en-US" sz="750" dirty="0">
                    <a:latin typeface="隶书" panose="02010509060101010101" pitchFamily="49" charset="-122"/>
                    <a:ea typeface="隶书" panose="02010509060101010101" pitchFamily="49" charset="-122"/>
                  </a:rPr>
                  <a:t>点击添加文本信息点击添加文本信息点击添加文本信息点击添加文本信息 </a:t>
                </a:r>
              </a:p>
            </p:txBody>
          </p:sp>
        </p:grpSp>
        <p:pic>
          <p:nvPicPr>
            <p:cNvPr id="30" name="图片 29">
              <a:extLst>
                <a:ext uri="{FF2B5EF4-FFF2-40B4-BE49-F238E27FC236}">
                  <a16:creationId xmlns="" xmlns:a16="http://schemas.microsoft.com/office/drawing/2014/main" id="{BD57DB59-F39B-418D-900B-587CC9AC37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427171">
              <a:off x="1801684" y="1778800"/>
              <a:ext cx="767724" cy="767724"/>
            </a:xfrm>
            <a:prstGeom prst="rect">
              <a:avLst/>
            </a:prstGeom>
          </p:spPr>
        </p:pic>
      </p:grpSp>
      <p:grpSp>
        <p:nvGrpSpPr>
          <p:cNvPr id="21" name="组合 20">
            <a:extLst>
              <a:ext uri="{FF2B5EF4-FFF2-40B4-BE49-F238E27FC236}">
                <a16:creationId xmlns="" xmlns:a16="http://schemas.microsoft.com/office/drawing/2014/main" id="{2A0AEFB1-DD43-4EE4-966C-788DA7AEC76A}"/>
              </a:ext>
            </a:extLst>
          </p:cNvPr>
          <p:cNvGrpSpPr/>
          <p:nvPr/>
        </p:nvGrpSpPr>
        <p:grpSpPr>
          <a:xfrm>
            <a:off x="3286206" y="1046587"/>
            <a:ext cx="828793" cy="2585984"/>
            <a:chOff x="1617913" y="1778800"/>
            <a:chExt cx="1105057" cy="3447979"/>
          </a:xfrm>
        </p:grpSpPr>
        <p:grpSp>
          <p:nvGrpSpPr>
            <p:cNvPr id="22" name="组合 21">
              <a:extLst>
                <a:ext uri="{FF2B5EF4-FFF2-40B4-BE49-F238E27FC236}">
                  <a16:creationId xmlns="" xmlns:a16="http://schemas.microsoft.com/office/drawing/2014/main" id="{2D34FF1C-C98E-48D3-905C-6C49FA4D6273}"/>
                </a:ext>
              </a:extLst>
            </p:cNvPr>
            <p:cNvGrpSpPr/>
            <p:nvPr/>
          </p:nvGrpSpPr>
          <p:grpSpPr>
            <a:xfrm>
              <a:off x="1617913" y="2627612"/>
              <a:ext cx="1105057" cy="2599167"/>
              <a:chOff x="4388690" y="3328090"/>
              <a:chExt cx="1105057" cy="2599167"/>
            </a:xfrm>
          </p:grpSpPr>
          <p:sp>
            <p:nvSpPr>
              <p:cNvPr id="24" name="文本框 23">
                <a:extLst>
                  <a:ext uri="{FF2B5EF4-FFF2-40B4-BE49-F238E27FC236}">
                    <a16:creationId xmlns="" xmlns:a16="http://schemas.microsoft.com/office/drawing/2014/main" id="{D63AFEDE-0562-4390-BCCE-2FDE81BD17E7}"/>
                  </a:ext>
                </a:extLst>
              </p:cNvPr>
              <p:cNvSpPr txBox="1"/>
              <p:nvPr/>
            </p:nvSpPr>
            <p:spPr>
              <a:xfrm>
                <a:off x="4939750" y="3328090"/>
                <a:ext cx="553997" cy="2599166"/>
              </a:xfrm>
              <a:prstGeom prst="rect">
                <a:avLst/>
              </a:prstGeom>
              <a:noFill/>
            </p:spPr>
            <p:txBody>
              <a:bodyPr vert="eaVert" wrap="square" rtlCol="0">
                <a:spAutoFit/>
              </a:bodyPr>
              <a:lstStyle/>
              <a:p>
                <a:r>
                  <a:rPr lang="zh-CN" altLang="en-US" sz="1500" b="1" dirty="0">
                    <a:solidFill>
                      <a:srgbClr val="3D64A4"/>
                    </a:solidFill>
                    <a:latin typeface="隶书" panose="02010509060101010101" pitchFamily="49" charset="-122"/>
                    <a:ea typeface="隶书" panose="02010509060101010101" pitchFamily="49" charset="-122"/>
                  </a:rPr>
                  <a:t>点击添加标题</a:t>
                </a:r>
                <a:endParaRPr lang="en-US" altLang="zh-CN" sz="1500" b="1" dirty="0">
                  <a:solidFill>
                    <a:srgbClr val="3D64A4"/>
                  </a:solidFill>
                  <a:latin typeface="隶书" panose="02010509060101010101" pitchFamily="49" charset="-122"/>
                  <a:ea typeface="隶书" panose="02010509060101010101" pitchFamily="49" charset="-122"/>
                </a:endParaRPr>
              </a:p>
            </p:txBody>
          </p:sp>
          <p:sp>
            <p:nvSpPr>
              <p:cNvPr id="25" name="矩形 24">
                <a:extLst>
                  <a:ext uri="{FF2B5EF4-FFF2-40B4-BE49-F238E27FC236}">
                    <a16:creationId xmlns="" xmlns:a16="http://schemas.microsoft.com/office/drawing/2014/main" id="{A7CC0352-22C5-4697-B3A8-1D563140DB5E}"/>
                  </a:ext>
                </a:extLst>
              </p:cNvPr>
              <p:cNvSpPr/>
              <p:nvPr/>
            </p:nvSpPr>
            <p:spPr>
              <a:xfrm>
                <a:off x="4388690" y="3369217"/>
                <a:ext cx="707886" cy="2558040"/>
              </a:xfrm>
              <a:prstGeom prst="rect">
                <a:avLst/>
              </a:prstGeom>
            </p:spPr>
            <p:txBody>
              <a:bodyPr vert="eaVert" wrap="square">
                <a:spAutoFit/>
              </a:bodyPr>
              <a:lstStyle/>
              <a:p>
                <a:pPr>
                  <a:lnSpc>
                    <a:spcPct val="150000"/>
                  </a:lnSpc>
                </a:pPr>
                <a:r>
                  <a:rPr lang="zh-CN" altLang="en-US" sz="750" dirty="0">
                    <a:latin typeface="隶书" panose="02010509060101010101" pitchFamily="49" charset="-122"/>
                    <a:ea typeface="隶书" panose="02010509060101010101" pitchFamily="49" charset="-122"/>
                  </a:rPr>
                  <a:t>点击添加文本信息点击添加文本信息点击添加文本信息点击添加文本信息 </a:t>
                </a:r>
              </a:p>
            </p:txBody>
          </p:sp>
        </p:grpSp>
        <p:pic>
          <p:nvPicPr>
            <p:cNvPr id="23" name="图片 22">
              <a:extLst>
                <a:ext uri="{FF2B5EF4-FFF2-40B4-BE49-F238E27FC236}">
                  <a16:creationId xmlns="" xmlns:a16="http://schemas.microsoft.com/office/drawing/2014/main" id="{BD57DB59-F39B-418D-900B-587CC9AC37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427171">
              <a:off x="1801684" y="1778800"/>
              <a:ext cx="767724" cy="767724"/>
            </a:xfrm>
            <a:prstGeom prst="rect">
              <a:avLst/>
            </a:prstGeom>
          </p:spPr>
        </p:pic>
      </p:grpSp>
      <p:grpSp>
        <p:nvGrpSpPr>
          <p:cNvPr id="26" name="组合 25">
            <a:extLst>
              <a:ext uri="{FF2B5EF4-FFF2-40B4-BE49-F238E27FC236}">
                <a16:creationId xmlns="" xmlns:a16="http://schemas.microsoft.com/office/drawing/2014/main" id="{2A0AEFB1-DD43-4EE4-966C-788DA7AEC76A}"/>
              </a:ext>
            </a:extLst>
          </p:cNvPr>
          <p:cNvGrpSpPr/>
          <p:nvPr/>
        </p:nvGrpSpPr>
        <p:grpSpPr>
          <a:xfrm>
            <a:off x="5059681" y="1046587"/>
            <a:ext cx="828793" cy="2585984"/>
            <a:chOff x="1617913" y="1778800"/>
            <a:chExt cx="1105057" cy="3447979"/>
          </a:xfrm>
        </p:grpSpPr>
        <p:grpSp>
          <p:nvGrpSpPr>
            <p:cNvPr id="27" name="组合 26">
              <a:extLst>
                <a:ext uri="{FF2B5EF4-FFF2-40B4-BE49-F238E27FC236}">
                  <a16:creationId xmlns="" xmlns:a16="http://schemas.microsoft.com/office/drawing/2014/main" id="{2D34FF1C-C98E-48D3-905C-6C49FA4D6273}"/>
                </a:ext>
              </a:extLst>
            </p:cNvPr>
            <p:cNvGrpSpPr/>
            <p:nvPr/>
          </p:nvGrpSpPr>
          <p:grpSpPr>
            <a:xfrm>
              <a:off x="1617913" y="2627612"/>
              <a:ext cx="1105057" cy="2599167"/>
              <a:chOff x="4388690" y="3328090"/>
              <a:chExt cx="1105057" cy="2599167"/>
            </a:xfrm>
          </p:grpSpPr>
          <p:sp>
            <p:nvSpPr>
              <p:cNvPr id="29" name="文本框 28">
                <a:extLst>
                  <a:ext uri="{FF2B5EF4-FFF2-40B4-BE49-F238E27FC236}">
                    <a16:creationId xmlns="" xmlns:a16="http://schemas.microsoft.com/office/drawing/2014/main" id="{D63AFEDE-0562-4390-BCCE-2FDE81BD17E7}"/>
                  </a:ext>
                </a:extLst>
              </p:cNvPr>
              <p:cNvSpPr txBox="1"/>
              <p:nvPr/>
            </p:nvSpPr>
            <p:spPr>
              <a:xfrm>
                <a:off x="4939750" y="3328090"/>
                <a:ext cx="553997" cy="2599166"/>
              </a:xfrm>
              <a:prstGeom prst="rect">
                <a:avLst/>
              </a:prstGeom>
              <a:noFill/>
            </p:spPr>
            <p:txBody>
              <a:bodyPr vert="eaVert" wrap="square" rtlCol="0">
                <a:spAutoFit/>
              </a:bodyPr>
              <a:lstStyle/>
              <a:p>
                <a:r>
                  <a:rPr lang="zh-CN" altLang="en-US" sz="1500" b="1" dirty="0">
                    <a:solidFill>
                      <a:srgbClr val="3D64A4"/>
                    </a:solidFill>
                    <a:latin typeface="隶书" panose="02010509060101010101" pitchFamily="49" charset="-122"/>
                    <a:ea typeface="隶书" panose="02010509060101010101" pitchFamily="49" charset="-122"/>
                  </a:rPr>
                  <a:t>点击添加标题</a:t>
                </a:r>
                <a:endParaRPr lang="en-US" altLang="zh-CN" sz="1500" b="1" dirty="0">
                  <a:solidFill>
                    <a:srgbClr val="3D64A4"/>
                  </a:solidFill>
                  <a:latin typeface="隶书" panose="02010509060101010101" pitchFamily="49" charset="-122"/>
                  <a:ea typeface="隶书" panose="02010509060101010101" pitchFamily="49" charset="-122"/>
                </a:endParaRPr>
              </a:p>
            </p:txBody>
          </p:sp>
          <p:sp>
            <p:nvSpPr>
              <p:cNvPr id="45" name="矩形 44">
                <a:extLst>
                  <a:ext uri="{FF2B5EF4-FFF2-40B4-BE49-F238E27FC236}">
                    <a16:creationId xmlns="" xmlns:a16="http://schemas.microsoft.com/office/drawing/2014/main" id="{A7CC0352-22C5-4697-B3A8-1D563140DB5E}"/>
                  </a:ext>
                </a:extLst>
              </p:cNvPr>
              <p:cNvSpPr/>
              <p:nvPr/>
            </p:nvSpPr>
            <p:spPr>
              <a:xfrm>
                <a:off x="4388690" y="3369217"/>
                <a:ext cx="707886" cy="2558040"/>
              </a:xfrm>
              <a:prstGeom prst="rect">
                <a:avLst/>
              </a:prstGeom>
            </p:spPr>
            <p:txBody>
              <a:bodyPr vert="eaVert" wrap="square">
                <a:spAutoFit/>
              </a:bodyPr>
              <a:lstStyle/>
              <a:p>
                <a:pPr>
                  <a:lnSpc>
                    <a:spcPct val="150000"/>
                  </a:lnSpc>
                </a:pPr>
                <a:r>
                  <a:rPr lang="zh-CN" altLang="en-US" sz="750" dirty="0">
                    <a:latin typeface="隶书" panose="02010509060101010101" pitchFamily="49" charset="-122"/>
                    <a:ea typeface="隶书" panose="02010509060101010101" pitchFamily="49" charset="-122"/>
                  </a:rPr>
                  <a:t>点击添加文本信息点击添加文本信息点击添加文本信息点击添加文本信息 </a:t>
                </a:r>
              </a:p>
            </p:txBody>
          </p:sp>
        </p:grpSp>
        <p:pic>
          <p:nvPicPr>
            <p:cNvPr id="28" name="图片 27">
              <a:extLst>
                <a:ext uri="{FF2B5EF4-FFF2-40B4-BE49-F238E27FC236}">
                  <a16:creationId xmlns="" xmlns:a16="http://schemas.microsoft.com/office/drawing/2014/main" id="{BD57DB59-F39B-418D-900B-587CC9AC37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427171">
              <a:off x="1801684" y="1778800"/>
              <a:ext cx="767724" cy="767724"/>
            </a:xfrm>
            <a:prstGeom prst="rect">
              <a:avLst/>
            </a:prstGeom>
          </p:spPr>
        </p:pic>
      </p:grpSp>
      <p:pic>
        <p:nvPicPr>
          <p:cNvPr id="46" name="图片 45">
            <a:extLst>
              <a:ext uri="{FF2B5EF4-FFF2-40B4-BE49-F238E27FC236}">
                <a16:creationId xmlns="" xmlns:a16="http://schemas.microsoft.com/office/drawing/2014/main" id="{F2814D62-2B0E-4619-A9F3-545098D95F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02669" y="1883205"/>
            <a:ext cx="1933590" cy="2697358"/>
          </a:xfrm>
          <a:prstGeom prst="rect">
            <a:avLst/>
          </a:prstGeom>
        </p:spPr>
      </p:pic>
    </p:spTree>
    <p:extLst>
      <p:ext uri="{BB962C8B-B14F-4D97-AF65-F5344CB8AC3E}">
        <p14:creationId xmlns:p14="http://schemas.microsoft.com/office/powerpoint/2010/main" val="803672765"/>
      </p:ext>
    </p:extLst>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down)">
                                      <p:cBhvr>
                                        <p:cTn id="11" dur="500"/>
                                        <p:tgtEl>
                                          <p:spTgt spid="21"/>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down)">
                                      <p:cBhvr>
                                        <p:cTn id="15" dur="500"/>
                                        <p:tgtEl>
                                          <p:spTgt spid="26"/>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wipe(down)">
                                      <p:cBhvr>
                                        <p:cTn id="1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7000" r="-27000"/>
          </a:stretch>
        </a:blipFill>
        <a:effectLst/>
      </p:bgPr>
    </p:bg>
    <p:spTree>
      <p:nvGrpSpPr>
        <p:cNvPr id="1" name=""/>
        <p:cNvGrpSpPr/>
        <p:nvPr/>
      </p:nvGrpSpPr>
      <p:grpSpPr>
        <a:xfrm>
          <a:off x="0" y="0"/>
          <a:ext cx="0" cy="0"/>
          <a:chOff x="0" y="0"/>
          <a:chExt cx="0" cy="0"/>
        </a:xfrm>
      </p:grpSpPr>
      <p:grpSp>
        <p:nvGrpSpPr>
          <p:cNvPr id="4" name="组合 3"/>
          <p:cNvGrpSpPr/>
          <p:nvPr/>
        </p:nvGrpSpPr>
        <p:grpSpPr>
          <a:xfrm>
            <a:off x="1746550" y="970344"/>
            <a:ext cx="911790" cy="2805724"/>
            <a:chOff x="5526350" y="1784065"/>
            <a:chExt cx="1215720" cy="3740965"/>
          </a:xfrm>
        </p:grpSpPr>
        <p:grpSp>
          <p:nvGrpSpPr>
            <p:cNvPr id="5" name="组合 4"/>
            <p:cNvGrpSpPr/>
            <p:nvPr/>
          </p:nvGrpSpPr>
          <p:grpSpPr>
            <a:xfrm>
              <a:off x="5526350" y="2835899"/>
              <a:ext cx="1215720" cy="2689131"/>
              <a:chOff x="1030355" y="1753630"/>
              <a:chExt cx="1137300" cy="718500"/>
            </a:xfrm>
          </p:grpSpPr>
          <p:sp>
            <p:nvSpPr>
              <p:cNvPr id="9" name="文本框 29"/>
              <p:cNvSpPr txBox="1">
                <a:spLocks noChangeArrowheads="1"/>
              </p:cNvSpPr>
              <p:nvPr/>
            </p:nvSpPr>
            <p:spPr bwMode="auto">
              <a:xfrm>
                <a:off x="1649393" y="1753630"/>
                <a:ext cx="518262" cy="638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1500" b="1" dirty="0">
                    <a:solidFill>
                      <a:srgbClr val="3D64A4"/>
                    </a:solidFill>
                    <a:latin typeface="楷体" panose="02010609060101010101" pitchFamily="49" charset="-122"/>
                    <a:ea typeface="楷体" panose="02010609060101010101" pitchFamily="49" charset="-122"/>
                  </a:rPr>
                  <a:t>点击添加标题</a:t>
                </a:r>
              </a:p>
            </p:txBody>
          </p:sp>
          <p:sp>
            <p:nvSpPr>
              <p:cNvPr id="10" name="矩形 9"/>
              <p:cNvSpPr/>
              <p:nvPr/>
            </p:nvSpPr>
            <p:spPr>
              <a:xfrm>
                <a:off x="1030355" y="1767882"/>
                <a:ext cx="705412" cy="704248"/>
              </a:xfrm>
              <a:prstGeom prst="rect">
                <a:avLst/>
              </a:prstGeom>
            </p:spPr>
            <p:txBody>
              <a:bodyPr vert="eaVert" wrap="square">
                <a:spAutoFit/>
              </a:bodyPr>
              <a:lstStyle/>
              <a:p>
                <a:pPr>
                  <a:lnSpc>
                    <a:spcPct val="150000"/>
                  </a:lnSpc>
                </a:pPr>
                <a:r>
                  <a:rPr lang="zh-CN" altLang="en-US" sz="825" dirty="0">
                    <a:latin typeface="楷体" panose="02010609060101010101" pitchFamily="49" charset="-122"/>
                    <a:ea typeface="楷体" panose="02010609060101010101" pitchFamily="49" charset="-122"/>
                  </a:rPr>
                  <a:t>点击添加文本信息点击添加文本信息点击添加文本信息点击添加文本信息</a:t>
                </a:r>
              </a:p>
            </p:txBody>
          </p:sp>
        </p:grpSp>
        <p:grpSp>
          <p:nvGrpSpPr>
            <p:cNvPr id="6" name="组合 5"/>
            <p:cNvGrpSpPr/>
            <p:nvPr/>
          </p:nvGrpSpPr>
          <p:grpSpPr>
            <a:xfrm>
              <a:off x="5693709" y="1784065"/>
              <a:ext cx="939694" cy="939694"/>
              <a:chOff x="7314420" y="2860471"/>
              <a:chExt cx="1171968" cy="1171968"/>
            </a:xfrm>
          </p:grpSpPr>
          <p:sp>
            <p:nvSpPr>
              <p:cNvPr id="7" name="文本框 6"/>
              <p:cNvSpPr txBox="1"/>
              <p:nvPr/>
            </p:nvSpPr>
            <p:spPr>
              <a:xfrm>
                <a:off x="7512737" y="3000330"/>
                <a:ext cx="933901" cy="806021"/>
              </a:xfrm>
              <a:prstGeom prst="rect">
                <a:avLst/>
              </a:prstGeom>
              <a:noFill/>
            </p:spPr>
            <p:txBody>
              <a:bodyPr vert="horz" wrap="none" lIns="68538" tIns="34269" rIns="68538" bIns="34269" rtlCol="0">
                <a:spAutoFit/>
              </a:bodyPr>
              <a:lstStyle/>
              <a:p>
                <a:pPr algn="ctr"/>
                <a:r>
                  <a:rPr lang="zh-CN" altLang="en-US" sz="2700" spc="600" dirty="0">
                    <a:solidFill>
                      <a:srgbClr val="3D64A4"/>
                    </a:solidFill>
                    <a:latin typeface="楷体" panose="02010609060101010101" pitchFamily="49" charset="-122"/>
                    <a:ea typeface="楷体" panose="02010609060101010101" pitchFamily="49" charset="-122"/>
                  </a:rPr>
                  <a:t>壹</a:t>
                </a:r>
              </a:p>
            </p:txBody>
          </p:sp>
          <p:sp>
            <p:nvSpPr>
              <p:cNvPr id="8" name="椭圆 7"/>
              <p:cNvSpPr/>
              <p:nvPr/>
            </p:nvSpPr>
            <p:spPr>
              <a:xfrm>
                <a:off x="7314420" y="2860471"/>
                <a:ext cx="1171968" cy="1171968"/>
              </a:xfrm>
              <a:prstGeom prst="ellipse">
                <a:avLst/>
              </a:prstGeom>
              <a:noFill/>
              <a:ln>
                <a:solidFill>
                  <a:srgbClr val="3D6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90">
                  <a:latin typeface="楷体" panose="02010609060101010101" pitchFamily="49" charset="-122"/>
                  <a:ea typeface="楷体" panose="02010609060101010101" pitchFamily="49" charset="-122"/>
                </a:endParaRPr>
              </a:p>
            </p:txBody>
          </p:sp>
        </p:grpSp>
      </p:grpSp>
      <p:grpSp>
        <p:nvGrpSpPr>
          <p:cNvPr id="11" name="组合 10"/>
          <p:cNvGrpSpPr/>
          <p:nvPr/>
        </p:nvGrpSpPr>
        <p:grpSpPr>
          <a:xfrm>
            <a:off x="3532456" y="970344"/>
            <a:ext cx="911790" cy="2805724"/>
            <a:chOff x="5526350" y="1784065"/>
            <a:chExt cx="1215720" cy="3740965"/>
          </a:xfrm>
        </p:grpSpPr>
        <p:grpSp>
          <p:nvGrpSpPr>
            <p:cNvPr id="12" name="组合 11"/>
            <p:cNvGrpSpPr/>
            <p:nvPr/>
          </p:nvGrpSpPr>
          <p:grpSpPr>
            <a:xfrm>
              <a:off x="5526350" y="2835899"/>
              <a:ext cx="1215720" cy="2689131"/>
              <a:chOff x="1030355" y="1753630"/>
              <a:chExt cx="1137300" cy="718500"/>
            </a:xfrm>
          </p:grpSpPr>
          <p:sp>
            <p:nvSpPr>
              <p:cNvPr id="16" name="文本框 29"/>
              <p:cNvSpPr txBox="1">
                <a:spLocks noChangeArrowheads="1"/>
              </p:cNvSpPr>
              <p:nvPr/>
            </p:nvSpPr>
            <p:spPr bwMode="auto">
              <a:xfrm>
                <a:off x="1649393" y="1753630"/>
                <a:ext cx="518262" cy="638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1500" b="1" dirty="0">
                    <a:solidFill>
                      <a:srgbClr val="3D64A4"/>
                    </a:solidFill>
                    <a:latin typeface="楷体" panose="02010609060101010101" pitchFamily="49" charset="-122"/>
                    <a:ea typeface="楷体" panose="02010609060101010101" pitchFamily="49" charset="-122"/>
                  </a:rPr>
                  <a:t>点击添加标题</a:t>
                </a:r>
              </a:p>
            </p:txBody>
          </p:sp>
          <p:sp>
            <p:nvSpPr>
              <p:cNvPr id="17" name="矩形 16"/>
              <p:cNvSpPr/>
              <p:nvPr/>
            </p:nvSpPr>
            <p:spPr>
              <a:xfrm>
                <a:off x="1030355" y="1767882"/>
                <a:ext cx="705412" cy="704248"/>
              </a:xfrm>
              <a:prstGeom prst="rect">
                <a:avLst/>
              </a:prstGeom>
            </p:spPr>
            <p:txBody>
              <a:bodyPr vert="eaVert" wrap="square">
                <a:spAutoFit/>
              </a:bodyPr>
              <a:lstStyle/>
              <a:p>
                <a:pPr>
                  <a:lnSpc>
                    <a:spcPct val="150000"/>
                  </a:lnSpc>
                </a:pPr>
                <a:r>
                  <a:rPr lang="zh-CN" altLang="en-US" sz="825" dirty="0">
                    <a:latin typeface="楷体" panose="02010609060101010101" pitchFamily="49" charset="-122"/>
                    <a:ea typeface="楷体" panose="02010609060101010101" pitchFamily="49" charset="-122"/>
                  </a:rPr>
                  <a:t>点击添加文本信息点击添加文本信息点击添加文本信息点击添加文本信息</a:t>
                </a:r>
              </a:p>
            </p:txBody>
          </p:sp>
        </p:grpSp>
        <p:grpSp>
          <p:nvGrpSpPr>
            <p:cNvPr id="13" name="组合 12"/>
            <p:cNvGrpSpPr/>
            <p:nvPr/>
          </p:nvGrpSpPr>
          <p:grpSpPr>
            <a:xfrm>
              <a:off x="5693709" y="1784065"/>
              <a:ext cx="939694" cy="939694"/>
              <a:chOff x="7314420" y="2860471"/>
              <a:chExt cx="1171968" cy="1171968"/>
            </a:xfrm>
          </p:grpSpPr>
          <p:sp>
            <p:nvSpPr>
              <p:cNvPr id="14" name="文本框 13"/>
              <p:cNvSpPr txBox="1"/>
              <p:nvPr/>
            </p:nvSpPr>
            <p:spPr>
              <a:xfrm>
                <a:off x="7512737" y="3000330"/>
                <a:ext cx="933901" cy="806021"/>
              </a:xfrm>
              <a:prstGeom prst="rect">
                <a:avLst/>
              </a:prstGeom>
              <a:noFill/>
            </p:spPr>
            <p:txBody>
              <a:bodyPr vert="horz" wrap="none" lIns="68538" tIns="34269" rIns="68538" bIns="34269" rtlCol="0">
                <a:spAutoFit/>
              </a:bodyPr>
              <a:lstStyle/>
              <a:p>
                <a:pPr algn="ctr"/>
                <a:r>
                  <a:rPr lang="zh-CN" altLang="en-US" sz="2700" spc="600" dirty="0">
                    <a:solidFill>
                      <a:srgbClr val="3D64A4"/>
                    </a:solidFill>
                    <a:latin typeface="楷体" panose="02010609060101010101" pitchFamily="49" charset="-122"/>
                    <a:ea typeface="楷体" panose="02010609060101010101" pitchFamily="49" charset="-122"/>
                  </a:rPr>
                  <a:t>贰</a:t>
                </a:r>
              </a:p>
            </p:txBody>
          </p:sp>
          <p:sp>
            <p:nvSpPr>
              <p:cNvPr id="15" name="椭圆 14"/>
              <p:cNvSpPr/>
              <p:nvPr/>
            </p:nvSpPr>
            <p:spPr>
              <a:xfrm>
                <a:off x="7314420" y="2860471"/>
                <a:ext cx="1171968" cy="1171968"/>
              </a:xfrm>
              <a:prstGeom prst="ellipse">
                <a:avLst/>
              </a:prstGeom>
              <a:noFill/>
              <a:ln>
                <a:solidFill>
                  <a:srgbClr val="3D6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90">
                  <a:latin typeface="楷体" panose="02010609060101010101" pitchFamily="49" charset="-122"/>
                  <a:ea typeface="楷体" panose="02010609060101010101" pitchFamily="49" charset="-122"/>
                </a:endParaRPr>
              </a:p>
            </p:txBody>
          </p:sp>
        </p:grpSp>
      </p:grpSp>
      <p:grpSp>
        <p:nvGrpSpPr>
          <p:cNvPr id="18" name="组合 17"/>
          <p:cNvGrpSpPr/>
          <p:nvPr/>
        </p:nvGrpSpPr>
        <p:grpSpPr>
          <a:xfrm>
            <a:off x="5318362" y="970344"/>
            <a:ext cx="911790" cy="2805724"/>
            <a:chOff x="5526350" y="1784065"/>
            <a:chExt cx="1215720" cy="3740965"/>
          </a:xfrm>
        </p:grpSpPr>
        <p:grpSp>
          <p:nvGrpSpPr>
            <p:cNvPr id="19" name="组合 18"/>
            <p:cNvGrpSpPr/>
            <p:nvPr/>
          </p:nvGrpSpPr>
          <p:grpSpPr>
            <a:xfrm>
              <a:off x="5526350" y="2835899"/>
              <a:ext cx="1215720" cy="2689131"/>
              <a:chOff x="1030355" y="1753630"/>
              <a:chExt cx="1137300" cy="718500"/>
            </a:xfrm>
          </p:grpSpPr>
          <p:sp>
            <p:nvSpPr>
              <p:cNvPr id="23" name="文本框 29"/>
              <p:cNvSpPr txBox="1">
                <a:spLocks noChangeArrowheads="1"/>
              </p:cNvSpPr>
              <p:nvPr/>
            </p:nvSpPr>
            <p:spPr bwMode="auto">
              <a:xfrm>
                <a:off x="1649393" y="1753630"/>
                <a:ext cx="518262" cy="638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1500" b="1" dirty="0">
                    <a:solidFill>
                      <a:srgbClr val="3D64A4"/>
                    </a:solidFill>
                    <a:latin typeface="楷体" panose="02010609060101010101" pitchFamily="49" charset="-122"/>
                    <a:ea typeface="楷体" panose="02010609060101010101" pitchFamily="49" charset="-122"/>
                  </a:rPr>
                  <a:t>点击添加标题</a:t>
                </a:r>
              </a:p>
            </p:txBody>
          </p:sp>
          <p:sp>
            <p:nvSpPr>
              <p:cNvPr id="24" name="矩形 23"/>
              <p:cNvSpPr/>
              <p:nvPr/>
            </p:nvSpPr>
            <p:spPr>
              <a:xfrm>
                <a:off x="1030355" y="1767882"/>
                <a:ext cx="705412" cy="704248"/>
              </a:xfrm>
              <a:prstGeom prst="rect">
                <a:avLst/>
              </a:prstGeom>
            </p:spPr>
            <p:txBody>
              <a:bodyPr vert="eaVert" wrap="square">
                <a:spAutoFit/>
              </a:bodyPr>
              <a:lstStyle/>
              <a:p>
                <a:pPr>
                  <a:lnSpc>
                    <a:spcPct val="150000"/>
                  </a:lnSpc>
                </a:pPr>
                <a:r>
                  <a:rPr lang="zh-CN" altLang="en-US" sz="825" dirty="0">
                    <a:latin typeface="楷体" panose="02010609060101010101" pitchFamily="49" charset="-122"/>
                    <a:ea typeface="楷体" panose="02010609060101010101" pitchFamily="49" charset="-122"/>
                  </a:rPr>
                  <a:t>点击添加文本信息点击添加文本信息点击添加文本信息点击添加文本信息</a:t>
                </a:r>
              </a:p>
            </p:txBody>
          </p:sp>
        </p:grpSp>
        <p:grpSp>
          <p:nvGrpSpPr>
            <p:cNvPr id="20" name="组合 19"/>
            <p:cNvGrpSpPr/>
            <p:nvPr/>
          </p:nvGrpSpPr>
          <p:grpSpPr>
            <a:xfrm>
              <a:off x="5693709" y="1784065"/>
              <a:ext cx="939694" cy="939694"/>
              <a:chOff x="7314420" y="2860471"/>
              <a:chExt cx="1171968" cy="1171968"/>
            </a:xfrm>
          </p:grpSpPr>
          <p:sp>
            <p:nvSpPr>
              <p:cNvPr id="21" name="文本框 20"/>
              <p:cNvSpPr txBox="1"/>
              <p:nvPr/>
            </p:nvSpPr>
            <p:spPr>
              <a:xfrm>
                <a:off x="7512735" y="3000330"/>
                <a:ext cx="933901" cy="806021"/>
              </a:xfrm>
              <a:prstGeom prst="rect">
                <a:avLst/>
              </a:prstGeom>
              <a:noFill/>
            </p:spPr>
            <p:txBody>
              <a:bodyPr vert="horz" wrap="none" lIns="68538" tIns="34269" rIns="68538" bIns="34269" rtlCol="0">
                <a:spAutoFit/>
              </a:bodyPr>
              <a:lstStyle/>
              <a:p>
                <a:pPr algn="ctr"/>
                <a:r>
                  <a:rPr lang="zh-CN" altLang="en-US" sz="2700" spc="600" dirty="0">
                    <a:solidFill>
                      <a:srgbClr val="3D64A4"/>
                    </a:solidFill>
                    <a:latin typeface="楷体" panose="02010609060101010101" pitchFamily="49" charset="-122"/>
                    <a:ea typeface="楷体" panose="02010609060101010101" pitchFamily="49" charset="-122"/>
                  </a:rPr>
                  <a:t>叁</a:t>
                </a:r>
              </a:p>
            </p:txBody>
          </p:sp>
          <p:sp>
            <p:nvSpPr>
              <p:cNvPr id="22" name="椭圆 21"/>
              <p:cNvSpPr/>
              <p:nvPr/>
            </p:nvSpPr>
            <p:spPr>
              <a:xfrm>
                <a:off x="7314420" y="2860471"/>
                <a:ext cx="1171968" cy="1171968"/>
              </a:xfrm>
              <a:prstGeom prst="ellipse">
                <a:avLst/>
              </a:prstGeom>
              <a:noFill/>
              <a:ln>
                <a:solidFill>
                  <a:srgbClr val="3D6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90">
                  <a:latin typeface="楷体" panose="02010609060101010101" pitchFamily="49" charset="-122"/>
                  <a:ea typeface="楷体" panose="02010609060101010101" pitchFamily="49" charset="-122"/>
                </a:endParaRPr>
              </a:p>
            </p:txBody>
          </p:sp>
        </p:grpSp>
      </p:grpSp>
      <p:grpSp>
        <p:nvGrpSpPr>
          <p:cNvPr id="25" name="组合 24"/>
          <p:cNvGrpSpPr/>
          <p:nvPr/>
        </p:nvGrpSpPr>
        <p:grpSpPr>
          <a:xfrm>
            <a:off x="7104267" y="970344"/>
            <a:ext cx="911790" cy="2805724"/>
            <a:chOff x="5526350" y="1784065"/>
            <a:chExt cx="1215720" cy="3740965"/>
          </a:xfrm>
        </p:grpSpPr>
        <p:grpSp>
          <p:nvGrpSpPr>
            <p:cNvPr id="26" name="组合 25"/>
            <p:cNvGrpSpPr/>
            <p:nvPr/>
          </p:nvGrpSpPr>
          <p:grpSpPr>
            <a:xfrm>
              <a:off x="5526350" y="2835899"/>
              <a:ext cx="1215720" cy="2689131"/>
              <a:chOff x="1030355" y="1753630"/>
              <a:chExt cx="1137300" cy="718500"/>
            </a:xfrm>
          </p:grpSpPr>
          <p:sp>
            <p:nvSpPr>
              <p:cNvPr id="30" name="文本框 29"/>
              <p:cNvSpPr txBox="1">
                <a:spLocks noChangeArrowheads="1"/>
              </p:cNvSpPr>
              <p:nvPr/>
            </p:nvSpPr>
            <p:spPr bwMode="auto">
              <a:xfrm>
                <a:off x="1649393" y="1753630"/>
                <a:ext cx="518262" cy="638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1500" b="1" dirty="0">
                    <a:solidFill>
                      <a:srgbClr val="3D64A4"/>
                    </a:solidFill>
                    <a:latin typeface="楷体" panose="02010609060101010101" pitchFamily="49" charset="-122"/>
                    <a:ea typeface="楷体" panose="02010609060101010101" pitchFamily="49" charset="-122"/>
                  </a:rPr>
                  <a:t>点击添加标题</a:t>
                </a:r>
              </a:p>
            </p:txBody>
          </p:sp>
          <p:sp>
            <p:nvSpPr>
              <p:cNvPr id="31" name="矩形 30"/>
              <p:cNvSpPr/>
              <p:nvPr/>
            </p:nvSpPr>
            <p:spPr>
              <a:xfrm>
                <a:off x="1030355" y="1767882"/>
                <a:ext cx="705412" cy="704248"/>
              </a:xfrm>
              <a:prstGeom prst="rect">
                <a:avLst/>
              </a:prstGeom>
            </p:spPr>
            <p:txBody>
              <a:bodyPr vert="eaVert" wrap="square">
                <a:spAutoFit/>
              </a:bodyPr>
              <a:lstStyle/>
              <a:p>
                <a:pPr>
                  <a:lnSpc>
                    <a:spcPct val="150000"/>
                  </a:lnSpc>
                </a:pPr>
                <a:r>
                  <a:rPr lang="zh-CN" altLang="en-US" sz="825" dirty="0">
                    <a:latin typeface="楷体" panose="02010609060101010101" pitchFamily="49" charset="-122"/>
                    <a:ea typeface="楷体" panose="02010609060101010101" pitchFamily="49" charset="-122"/>
                  </a:rPr>
                  <a:t>点击添加文本信息点击添加文本信息点击添加文本信息点击添加文本信息</a:t>
                </a:r>
              </a:p>
            </p:txBody>
          </p:sp>
        </p:grpSp>
        <p:grpSp>
          <p:nvGrpSpPr>
            <p:cNvPr id="27" name="组合 26"/>
            <p:cNvGrpSpPr/>
            <p:nvPr/>
          </p:nvGrpSpPr>
          <p:grpSpPr>
            <a:xfrm>
              <a:off x="5693709" y="1784065"/>
              <a:ext cx="939694" cy="939694"/>
              <a:chOff x="7314420" y="2860471"/>
              <a:chExt cx="1171968" cy="1171968"/>
            </a:xfrm>
          </p:grpSpPr>
          <p:sp>
            <p:nvSpPr>
              <p:cNvPr id="28" name="文本框 27"/>
              <p:cNvSpPr txBox="1"/>
              <p:nvPr/>
            </p:nvSpPr>
            <p:spPr>
              <a:xfrm>
                <a:off x="7512737" y="3000330"/>
                <a:ext cx="933901" cy="806021"/>
              </a:xfrm>
              <a:prstGeom prst="rect">
                <a:avLst/>
              </a:prstGeom>
              <a:noFill/>
            </p:spPr>
            <p:txBody>
              <a:bodyPr vert="horz" wrap="none" lIns="68538" tIns="34269" rIns="68538" bIns="34269" rtlCol="0">
                <a:spAutoFit/>
              </a:bodyPr>
              <a:lstStyle/>
              <a:p>
                <a:pPr algn="ctr"/>
                <a:r>
                  <a:rPr lang="zh-CN" altLang="en-US" sz="2700" spc="600" dirty="0">
                    <a:solidFill>
                      <a:srgbClr val="3D64A4"/>
                    </a:solidFill>
                    <a:latin typeface="楷体" panose="02010609060101010101" pitchFamily="49" charset="-122"/>
                    <a:ea typeface="楷体" panose="02010609060101010101" pitchFamily="49" charset="-122"/>
                  </a:rPr>
                  <a:t>肆</a:t>
                </a:r>
              </a:p>
            </p:txBody>
          </p:sp>
          <p:sp>
            <p:nvSpPr>
              <p:cNvPr id="29" name="椭圆 28"/>
              <p:cNvSpPr/>
              <p:nvPr/>
            </p:nvSpPr>
            <p:spPr>
              <a:xfrm>
                <a:off x="7314420" y="2860471"/>
                <a:ext cx="1171968" cy="1171968"/>
              </a:xfrm>
              <a:prstGeom prst="ellipse">
                <a:avLst/>
              </a:prstGeom>
              <a:noFill/>
              <a:ln>
                <a:solidFill>
                  <a:srgbClr val="3D64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90">
                  <a:latin typeface="楷体" panose="02010609060101010101" pitchFamily="49" charset="-122"/>
                  <a:ea typeface="楷体" panose="02010609060101010101" pitchFamily="49" charset="-122"/>
                </a:endParaRPr>
              </a:p>
            </p:txBody>
          </p:sp>
        </p:grpSp>
      </p:grpSp>
    </p:spTree>
    <p:extLst>
      <p:ext uri="{BB962C8B-B14F-4D97-AF65-F5344CB8AC3E}">
        <p14:creationId xmlns:p14="http://schemas.microsoft.com/office/powerpoint/2010/main" val="422659825"/>
      </p:ext>
    </p:extLst>
  </p:cSld>
  <p:clrMapOvr>
    <a:masterClrMapping/>
  </p:clrMapOvr>
  <mc:AlternateContent xmlns:mc="http://schemas.openxmlformats.org/markup-compatibility/2006">
    <mc:Choice xmlns:p14="http://schemas.microsoft.com/office/powerpoint/2010/main" Requires="p14">
      <p:transition spd="slow" p14:dur="1500" advTm="3000">
        <p:split orient="vert"/>
      </p:transition>
    </mc:Choice>
    <mc:Fallback>
      <p:transition spd="slow" advTm="3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500"/>
                                        <p:tgtEl>
                                          <p:spTgt spid="11"/>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down)">
                                      <p:cBhvr>
                                        <p:cTn id="15" dur="500"/>
                                        <p:tgtEl>
                                          <p:spTgt spid="18"/>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down)">
                                      <p:cBhvr>
                                        <p:cTn id="1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70707160236"/>
  <p:tag name="MH_LIBRARY" val="GRAPHIC"/>
  <p:tag name="MH_TYPE" val="SubTitle"/>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70707160236"/>
  <p:tag name="MH_LIBRARY" val="GRAPHIC"/>
  <p:tag name="MH_TYPE" val="SubTitle"/>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70707160236"/>
  <p:tag name="MH_LIBRARY" val="GRAPHIC"/>
  <p:tag name="MH_TYPE" val="SubTitle"/>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70707160236"/>
  <p:tag name="MH_LIBRARY" val="GRAPHIC"/>
  <p:tag name="MH_TYPE" val="SubTitle"/>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70707160236"/>
  <p:tag name="MH_LIBRARY" val="GRAPHIC"/>
  <p:tag name="MH_TYPE" val="SubTitle"/>
  <p:tag name="MH_ORDER" val="1"/>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111</TotalTime>
  <Words>1536</Words>
  <Application>Microsoft Office PowerPoint</Application>
  <PresentationFormat>全屏显示(16:9)</PresentationFormat>
  <Paragraphs>131</Paragraphs>
  <Slides>21</Slides>
  <Notes>6</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21</vt:i4>
      </vt:variant>
    </vt:vector>
  </HeadingPairs>
  <TitlesOfParts>
    <vt:vector size="30" baseType="lpstr">
      <vt:lpstr>方正大标宋简体</vt:lpstr>
      <vt:lpstr>楷体</vt:lpstr>
      <vt:lpstr>隶书</vt:lpstr>
      <vt:lpstr>宋体</vt:lpstr>
      <vt:lpstr>微软雅黑</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Sky123.Org</dc:creator>
  <cp:lastModifiedBy>kk</cp:lastModifiedBy>
  <cp:revision>27</cp:revision>
  <dcterms:created xsi:type="dcterms:W3CDTF">2018-10-30T08:59:15Z</dcterms:created>
  <dcterms:modified xsi:type="dcterms:W3CDTF">2018-11-06T07:42:20Z</dcterms:modified>
</cp:coreProperties>
</file>